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pic="http://schemas.openxmlformats.org/drawingml/2006/picture" xmlns:a14="http://schemas.microsoft.com/office/drawing/2010/main" mc:Ignorable="w14 w15 w16se w16cid w16 w16cex w16sdtdh w16du wp14">
  <w:body>
    <w:sdt>
      <w:sdtPr>
        <w:id w:val="-1906748943"/>
        <w:docPartObj>
          <w:docPartGallery w:val="Cover Pages"/>
          <w:docPartUnique/>
        </w:docPartObj>
      </w:sdtPr>
      <w:sdtEndPr/>
      <w:sdtContent>
        <w:p w:rsidR="007154D3" w:rsidP="007D0F59" w:rsidRDefault="007154D3" w14:paraId="260865D3" w14:textId="77777777">
          <w:pPr>
            <w:jc w:val="center"/>
          </w:pPr>
        </w:p>
        <w:p w:rsidR="006A110F" w:rsidP="007154D3" w:rsidRDefault="007154D3" w14:paraId="4F03DBD0" w14:textId="2B372572">
          <w:r>
            <w:rPr>
              <w:noProof/>
            </w:rPr>
            <w:drawing>
              <wp:inline distT="0" distB="0" distL="0" distR="0" wp14:anchorId="62A4BE12" wp14:editId="72E45282">
                <wp:extent cx="5925312" cy="2456688"/>
                <wp:effectExtent l="0" t="0" r="0" b="1270"/>
                <wp:docPr id="383342761" name="Afbeelding 1" descr="Afbeelding met tekst, Lettertype, Graphics, grafische vormgev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3342761" name="Afbeelding 1" descr="Afbeelding met tekst, Lettertype, Graphics, grafische vormgeving&#10;&#10;Automatisch gegenereerde beschrijving"/>
                        <pic:cNvPicPr/>
                      </pic:nvPicPr>
                      <pic:blipFill>
                        <a:blip r:embed="rId12" cstate="print">
                          <a:extLst>
                            <a:ext uri="{28A0092B-C50C-407E-A947-70E740481C1C}">
                              <a14:useLocalDpi xmlns:a14="http://schemas.microsoft.com/office/drawing/2010/main" val="0"/>
                            </a:ext>
                          </a:extLst>
                        </a:blip>
                        <a:stretch>
                          <a:fillRect/>
                        </a:stretch>
                      </pic:blipFill>
                      <pic:spPr>
                        <a:xfrm>
                          <a:off x="0" y="0"/>
                          <a:ext cx="5925312" cy="2456688"/>
                        </a:xfrm>
                        <a:prstGeom prst="rect">
                          <a:avLst/>
                        </a:prstGeom>
                      </pic:spPr>
                    </pic:pic>
                  </a:graphicData>
                </a:graphic>
              </wp:inline>
            </w:drawing>
          </w:r>
        </w:p>
        <w:p w:rsidR="00F619A4" w:rsidP="007154D3" w:rsidRDefault="00F619A4" w14:paraId="1CD15BCF" w14:textId="77777777"/>
        <w:p w:rsidR="00F619A4" w:rsidP="007154D3" w:rsidRDefault="00F619A4" w14:paraId="0FFE85F5" w14:textId="77777777"/>
        <w:p w:rsidR="00F619A4" w:rsidP="007154D3" w:rsidRDefault="00F619A4" w14:paraId="066871BE" w14:textId="77777777"/>
        <w:p w:rsidRPr="00F619A4" w:rsidR="00F619A4" w:rsidP="00F619A4" w:rsidRDefault="00F619A4" w14:paraId="0A46BB71" w14:textId="4E943999">
          <w:pPr>
            <w:ind w:left="1416"/>
            <w:rPr>
              <w:rFonts w:ascii="Myriad Pro" w:hAnsi="Myriad Pro"/>
              <w:sz w:val="48"/>
              <w:szCs w:val="48"/>
            </w:rPr>
          </w:pPr>
          <w:r>
            <w:rPr>
              <w:rFonts w:ascii="Myriad Pro" w:hAnsi="Myriad Pro"/>
              <w:sz w:val="48"/>
              <w:szCs w:val="48"/>
            </w:rPr>
            <w:t>SOCIAAL VEILIGHEIDSPLAN</w:t>
          </w:r>
        </w:p>
        <w:p w:rsidR="007154D3" w:rsidRDefault="007154D3" w14:paraId="1C1806F9" w14:textId="77777777"/>
        <w:p w:rsidR="005C46B0" w:rsidRDefault="005C46B0" w14:paraId="6947A465" w14:textId="77777777"/>
        <w:p w:rsidR="005C46B0" w:rsidRDefault="005C46B0" w14:paraId="09713042" w14:textId="77777777"/>
        <w:p w:rsidR="005C46B0" w:rsidRDefault="005C46B0" w14:paraId="15BE4DD1" w14:textId="77777777"/>
        <w:p w:rsidR="005C46B0" w:rsidRDefault="005C46B0" w14:paraId="09B0A959" w14:textId="77777777"/>
        <w:p w:rsidR="005C46B0" w:rsidRDefault="005C46B0" w14:paraId="720EBA3F" w14:textId="77777777"/>
        <w:p w:rsidR="005C46B0" w:rsidRDefault="005C46B0" w14:paraId="771C3AEA" w14:textId="77777777"/>
        <w:p w:rsidR="005C46B0" w:rsidRDefault="005C46B0" w14:paraId="3DB99B0F" w14:textId="77777777"/>
        <w:p w:rsidR="005C46B0" w:rsidRDefault="005C46B0" w14:paraId="51BE41AE" w14:textId="77777777"/>
        <w:p w:rsidR="005C46B0" w:rsidRDefault="005C46B0" w14:paraId="66651C5D" w14:textId="77777777"/>
        <w:p w:rsidR="005C46B0" w:rsidRDefault="005C46B0" w14:paraId="5D34E7C0" w14:textId="77777777"/>
        <w:p w:rsidR="005C46B0" w:rsidRDefault="005C46B0" w14:paraId="41883FA2" w14:textId="77777777"/>
        <w:p w:rsidR="005C46B0" w:rsidRDefault="005C46B0" w14:paraId="062E0B7C" w14:textId="77777777"/>
        <w:p w:rsidR="005C46B0" w:rsidRDefault="005C46B0" w14:paraId="27F50B89" w14:textId="77777777"/>
        <w:p w:rsidR="007154D3" w:rsidRDefault="005C46B0" w14:paraId="2D6077C6" w14:textId="18EC55F8">
          <w:r>
            <w:t xml:space="preserve">VERSIE </w:t>
          </w:r>
          <w:r w:rsidR="006F184E">
            <w:t>JUNI</w:t>
          </w:r>
          <w:r>
            <w:t xml:space="preserve"> 2024</w:t>
          </w:r>
        </w:p>
        <w:p w:rsidR="006A110F" w:rsidRDefault="004300CB" w14:paraId="0D996011" w14:textId="77A1B343">
          <w:pPr>
            <w:rPr>
              <w:rFonts w:asciiTheme="majorHAnsi" w:hAnsiTheme="majorHAnsi" w:eastAsiaTheme="majorEastAsia" w:cstheme="majorBidi"/>
              <w:color w:val="201B42" w:themeColor="accent1" w:themeShade="BF"/>
              <w:sz w:val="32"/>
              <w:szCs w:val="32"/>
              <w:lang w:eastAsia="nl-NL"/>
            </w:rPr>
          </w:pPr>
        </w:p>
      </w:sdtContent>
    </w:sdt>
    <w:sdt>
      <w:sdtPr>
        <w:id w:val="1589032004"/>
        <w:docPartObj>
          <w:docPartGallery w:val="Table of Contents"/>
          <w:docPartUnique/>
        </w:docPartObj>
        <w:rPr>
          <w:rFonts w:ascii="Myriad Pro" w:hAnsi="Myriad Pro" w:eastAsia="" w:cs="" w:asciiTheme="minorAscii" w:hAnsiTheme="minorAscii" w:eastAsiaTheme="minorEastAsia" w:cstheme="minorBidi"/>
          <w:color w:val="auto"/>
          <w:sz w:val="22"/>
          <w:szCs w:val="22"/>
          <w:lang w:eastAsia="en-US"/>
        </w:rPr>
      </w:sdtPr>
      <w:sdtEndPr>
        <w:rPr>
          <w:rFonts w:ascii="Myriad Pro" w:hAnsi="Myriad Pro" w:eastAsia="" w:cs="" w:asciiTheme="minorAscii" w:hAnsiTheme="minorAscii" w:eastAsiaTheme="minorEastAsia" w:cstheme="minorBidi"/>
          <w:b w:val="1"/>
          <w:bCs w:val="1"/>
          <w:color w:val="auto"/>
          <w:sz w:val="22"/>
          <w:szCs w:val="22"/>
          <w:lang w:eastAsia="en-US"/>
        </w:rPr>
      </w:sdtEndPr>
      <w:sdtContent>
        <w:p w:rsidR="001828A5" w:rsidRDefault="001828A5" w14:paraId="3633BFCB" w14:textId="701C6D48">
          <w:pPr>
            <w:pStyle w:val="Kopvaninhoudsopgave"/>
          </w:pPr>
          <w:r>
            <w:t>Inhoudsopgave</w:t>
          </w:r>
        </w:p>
        <w:p w:rsidR="00D94900" w:rsidRDefault="001828A5" w14:paraId="7589E6F2" w14:textId="47C7C4D1">
          <w:pPr>
            <w:pStyle w:val="Inhopg1"/>
            <w:tabs>
              <w:tab w:val="right" w:leader="dot" w:pos="9737"/>
            </w:tabs>
            <w:rPr>
              <w:rFonts w:hint="eastAsia" w:asciiTheme="minorHAnsi" w:hAnsiTheme="minorHAnsi" w:eastAsiaTheme="minorEastAsia" w:cstheme="minorBidi"/>
              <w:b w:val="0"/>
              <w:noProof/>
              <w:color w:val="auto"/>
              <w:kern w:val="2"/>
              <w:sz w:val="22"/>
              <w14:ligatures w14:val="standardContextual"/>
            </w:rPr>
          </w:pPr>
          <w:r>
            <w:fldChar w:fldCharType="begin"/>
          </w:r>
          <w:r>
            <w:instrText xml:space="preserve"> TOC \o "1-3" \h \z \u </w:instrText>
          </w:r>
          <w:r>
            <w:fldChar w:fldCharType="separate"/>
          </w:r>
          <w:hyperlink w:history="1" w:anchor="_Toc166579766">
            <w:r w:rsidRPr="006117BC" w:rsidR="00D94900">
              <w:rPr>
                <w:rStyle w:val="Hyperlink"/>
                <w:noProof/>
              </w:rPr>
              <w:t>Hoofdstuk 1: Algemene bepalingen</w:t>
            </w:r>
            <w:r w:rsidR="00D94900">
              <w:rPr>
                <w:noProof/>
                <w:webHidden/>
              </w:rPr>
              <w:tab/>
            </w:r>
            <w:r w:rsidR="00D94900">
              <w:rPr>
                <w:noProof/>
                <w:webHidden/>
              </w:rPr>
              <w:fldChar w:fldCharType="begin"/>
            </w:r>
            <w:r w:rsidR="00D94900">
              <w:rPr>
                <w:noProof/>
                <w:webHidden/>
              </w:rPr>
              <w:instrText xml:space="preserve"> PAGEREF _Toc166579766 \h </w:instrText>
            </w:r>
            <w:r w:rsidR="00D94900">
              <w:rPr>
                <w:noProof/>
                <w:webHidden/>
              </w:rPr>
            </w:r>
            <w:r w:rsidR="00D94900">
              <w:rPr>
                <w:noProof/>
                <w:webHidden/>
              </w:rPr>
              <w:fldChar w:fldCharType="separate"/>
            </w:r>
            <w:r w:rsidR="00D94900">
              <w:rPr>
                <w:noProof/>
                <w:webHidden/>
              </w:rPr>
              <w:t>3</w:t>
            </w:r>
            <w:r w:rsidR="00D94900">
              <w:rPr>
                <w:noProof/>
                <w:webHidden/>
              </w:rPr>
              <w:fldChar w:fldCharType="end"/>
            </w:r>
          </w:hyperlink>
        </w:p>
        <w:p w:rsidR="00D94900" w:rsidRDefault="004300CB" w14:paraId="466DD111" w14:textId="215E0A2A">
          <w:pPr>
            <w:pStyle w:val="Inhopg3"/>
            <w:rPr>
              <w:rFonts w:hint="eastAsia" w:eastAsiaTheme="minorEastAsia"/>
              <w:noProof/>
              <w:kern w:val="2"/>
              <w:lang w:eastAsia="nl-NL"/>
              <w14:ligatures w14:val="standardContextual"/>
            </w:rPr>
          </w:pPr>
          <w:hyperlink w:history="1" w:anchor="_Toc166579767">
            <w:r w:rsidRPr="006117BC" w:rsidR="00D94900">
              <w:rPr>
                <w:rStyle w:val="Hyperlink"/>
                <w:noProof/>
              </w:rPr>
              <w:t>1.1 Visie op veiligheid</w:t>
            </w:r>
            <w:r w:rsidR="00D94900">
              <w:rPr>
                <w:noProof/>
                <w:webHidden/>
              </w:rPr>
              <w:tab/>
            </w:r>
            <w:r w:rsidR="00D94900">
              <w:rPr>
                <w:noProof/>
                <w:webHidden/>
              </w:rPr>
              <w:fldChar w:fldCharType="begin"/>
            </w:r>
            <w:r w:rsidR="00D94900">
              <w:rPr>
                <w:noProof/>
                <w:webHidden/>
              </w:rPr>
              <w:instrText xml:space="preserve"> PAGEREF _Toc166579767 \h </w:instrText>
            </w:r>
            <w:r w:rsidR="00D94900">
              <w:rPr>
                <w:noProof/>
                <w:webHidden/>
              </w:rPr>
            </w:r>
            <w:r w:rsidR="00D94900">
              <w:rPr>
                <w:noProof/>
                <w:webHidden/>
              </w:rPr>
              <w:fldChar w:fldCharType="separate"/>
            </w:r>
            <w:r w:rsidR="00D94900">
              <w:rPr>
                <w:noProof/>
                <w:webHidden/>
              </w:rPr>
              <w:t>3</w:t>
            </w:r>
            <w:r w:rsidR="00D94900">
              <w:rPr>
                <w:noProof/>
                <w:webHidden/>
              </w:rPr>
              <w:fldChar w:fldCharType="end"/>
            </w:r>
          </w:hyperlink>
        </w:p>
        <w:p w:rsidR="00D94900" w:rsidRDefault="004300CB" w14:paraId="7DFA5C74" w14:textId="26AEA166">
          <w:pPr>
            <w:pStyle w:val="Inhopg3"/>
            <w:rPr>
              <w:rFonts w:hint="eastAsia" w:eastAsiaTheme="minorEastAsia"/>
              <w:noProof/>
              <w:kern w:val="2"/>
              <w:lang w:eastAsia="nl-NL"/>
              <w14:ligatures w14:val="standardContextual"/>
            </w:rPr>
          </w:pPr>
          <w:hyperlink w:history="1" w:anchor="_Toc166579768">
            <w:r w:rsidRPr="006117BC" w:rsidR="00D94900">
              <w:rPr>
                <w:rStyle w:val="Hyperlink"/>
                <w:noProof/>
              </w:rPr>
              <w:t>1.2 Doelen veiligheidsplan</w:t>
            </w:r>
            <w:r w:rsidR="00D94900">
              <w:rPr>
                <w:noProof/>
                <w:webHidden/>
              </w:rPr>
              <w:tab/>
            </w:r>
            <w:r w:rsidR="00D94900">
              <w:rPr>
                <w:noProof/>
                <w:webHidden/>
              </w:rPr>
              <w:fldChar w:fldCharType="begin"/>
            </w:r>
            <w:r w:rsidR="00D94900">
              <w:rPr>
                <w:noProof/>
                <w:webHidden/>
              </w:rPr>
              <w:instrText xml:space="preserve"> PAGEREF _Toc166579768 \h </w:instrText>
            </w:r>
            <w:r w:rsidR="00D94900">
              <w:rPr>
                <w:noProof/>
                <w:webHidden/>
              </w:rPr>
            </w:r>
            <w:r w:rsidR="00D94900">
              <w:rPr>
                <w:noProof/>
                <w:webHidden/>
              </w:rPr>
              <w:fldChar w:fldCharType="separate"/>
            </w:r>
            <w:r w:rsidR="00D94900">
              <w:rPr>
                <w:noProof/>
                <w:webHidden/>
              </w:rPr>
              <w:t>3</w:t>
            </w:r>
            <w:r w:rsidR="00D94900">
              <w:rPr>
                <w:noProof/>
                <w:webHidden/>
              </w:rPr>
              <w:fldChar w:fldCharType="end"/>
            </w:r>
          </w:hyperlink>
        </w:p>
        <w:p w:rsidR="00D94900" w:rsidRDefault="004300CB" w14:paraId="08B9C1D5" w14:textId="243AE424">
          <w:pPr>
            <w:pStyle w:val="Inhopg3"/>
            <w:rPr>
              <w:rFonts w:hint="eastAsia" w:eastAsiaTheme="minorEastAsia"/>
              <w:noProof/>
              <w:kern w:val="2"/>
              <w:lang w:eastAsia="nl-NL"/>
              <w14:ligatures w14:val="standardContextual"/>
            </w:rPr>
          </w:pPr>
          <w:hyperlink w:history="1" w:anchor="_Toc166579769">
            <w:r w:rsidRPr="006117BC" w:rsidR="00D94900">
              <w:rPr>
                <w:rStyle w:val="Hyperlink"/>
                <w:noProof/>
              </w:rPr>
              <w:t>1.3 Wettelijke verplichtingen</w:t>
            </w:r>
            <w:r w:rsidR="00D94900">
              <w:rPr>
                <w:noProof/>
                <w:webHidden/>
              </w:rPr>
              <w:tab/>
            </w:r>
            <w:r w:rsidR="00D94900">
              <w:rPr>
                <w:noProof/>
                <w:webHidden/>
              </w:rPr>
              <w:fldChar w:fldCharType="begin"/>
            </w:r>
            <w:r w:rsidR="00D94900">
              <w:rPr>
                <w:noProof/>
                <w:webHidden/>
              </w:rPr>
              <w:instrText xml:space="preserve"> PAGEREF _Toc166579769 \h </w:instrText>
            </w:r>
            <w:r w:rsidR="00D94900">
              <w:rPr>
                <w:noProof/>
                <w:webHidden/>
              </w:rPr>
            </w:r>
            <w:r w:rsidR="00D94900">
              <w:rPr>
                <w:noProof/>
                <w:webHidden/>
              </w:rPr>
              <w:fldChar w:fldCharType="separate"/>
            </w:r>
            <w:r w:rsidR="00D94900">
              <w:rPr>
                <w:noProof/>
                <w:webHidden/>
              </w:rPr>
              <w:t>3</w:t>
            </w:r>
            <w:r w:rsidR="00D94900">
              <w:rPr>
                <w:noProof/>
                <w:webHidden/>
              </w:rPr>
              <w:fldChar w:fldCharType="end"/>
            </w:r>
          </w:hyperlink>
        </w:p>
        <w:p w:rsidR="00D94900" w:rsidRDefault="004300CB" w14:paraId="594DCD3D" w14:textId="00365AC4">
          <w:pPr>
            <w:pStyle w:val="Inhopg3"/>
            <w:rPr>
              <w:rFonts w:hint="eastAsia" w:eastAsiaTheme="minorEastAsia"/>
              <w:noProof/>
              <w:kern w:val="2"/>
              <w:lang w:eastAsia="nl-NL"/>
              <w14:ligatures w14:val="standardContextual"/>
            </w:rPr>
          </w:pPr>
          <w:hyperlink w:history="1" w:anchor="_Toc166579770">
            <w:r w:rsidRPr="006117BC" w:rsidR="00D94900">
              <w:rPr>
                <w:rStyle w:val="Hyperlink"/>
                <w:noProof/>
              </w:rPr>
              <w:t>1.4 Rollen binnen het veiligheidsbeleid</w:t>
            </w:r>
            <w:r w:rsidR="00D94900">
              <w:rPr>
                <w:noProof/>
                <w:webHidden/>
              </w:rPr>
              <w:tab/>
            </w:r>
            <w:r w:rsidR="00D94900">
              <w:rPr>
                <w:noProof/>
                <w:webHidden/>
              </w:rPr>
              <w:fldChar w:fldCharType="begin"/>
            </w:r>
            <w:r w:rsidR="00D94900">
              <w:rPr>
                <w:noProof/>
                <w:webHidden/>
              </w:rPr>
              <w:instrText xml:space="preserve"> PAGEREF _Toc166579770 \h </w:instrText>
            </w:r>
            <w:r w:rsidR="00D94900">
              <w:rPr>
                <w:noProof/>
                <w:webHidden/>
              </w:rPr>
            </w:r>
            <w:r w:rsidR="00D94900">
              <w:rPr>
                <w:noProof/>
                <w:webHidden/>
              </w:rPr>
              <w:fldChar w:fldCharType="separate"/>
            </w:r>
            <w:r w:rsidR="00D94900">
              <w:rPr>
                <w:noProof/>
                <w:webHidden/>
              </w:rPr>
              <w:t>6</w:t>
            </w:r>
            <w:r w:rsidR="00D94900">
              <w:rPr>
                <w:noProof/>
                <w:webHidden/>
              </w:rPr>
              <w:fldChar w:fldCharType="end"/>
            </w:r>
          </w:hyperlink>
        </w:p>
        <w:p w:rsidR="00D94900" w:rsidRDefault="004300CB" w14:paraId="18C7743B" w14:textId="07A5A321">
          <w:pPr>
            <w:pStyle w:val="Inhopg3"/>
            <w:rPr>
              <w:rFonts w:hint="eastAsia" w:eastAsiaTheme="minorEastAsia"/>
              <w:noProof/>
              <w:kern w:val="2"/>
              <w:lang w:eastAsia="nl-NL"/>
              <w14:ligatures w14:val="standardContextual"/>
            </w:rPr>
          </w:pPr>
          <w:hyperlink w:history="1" w:anchor="_Toc166579771">
            <w:r w:rsidRPr="006117BC" w:rsidR="00D94900">
              <w:rPr>
                <w:rStyle w:val="Hyperlink"/>
                <w:noProof/>
              </w:rPr>
              <w:t>1.5 Verantwoordelijkheden</w:t>
            </w:r>
            <w:r w:rsidR="00D94900">
              <w:rPr>
                <w:noProof/>
                <w:webHidden/>
              </w:rPr>
              <w:tab/>
            </w:r>
            <w:r w:rsidR="00D94900">
              <w:rPr>
                <w:noProof/>
                <w:webHidden/>
              </w:rPr>
              <w:fldChar w:fldCharType="begin"/>
            </w:r>
            <w:r w:rsidR="00D94900">
              <w:rPr>
                <w:noProof/>
                <w:webHidden/>
              </w:rPr>
              <w:instrText xml:space="preserve"> PAGEREF _Toc166579771 \h </w:instrText>
            </w:r>
            <w:r w:rsidR="00D94900">
              <w:rPr>
                <w:noProof/>
                <w:webHidden/>
              </w:rPr>
            </w:r>
            <w:r w:rsidR="00D94900">
              <w:rPr>
                <w:noProof/>
                <w:webHidden/>
              </w:rPr>
              <w:fldChar w:fldCharType="separate"/>
            </w:r>
            <w:r w:rsidR="00D94900">
              <w:rPr>
                <w:noProof/>
                <w:webHidden/>
              </w:rPr>
              <w:t>8</w:t>
            </w:r>
            <w:r w:rsidR="00D94900">
              <w:rPr>
                <w:noProof/>
                <w:webHidden/>
              </w:rPr>
              <w:fldChar w:fldCharType="end"/>
            </w:r>
          </w:hyperlink>
        </w:p>
        <w:p w:rsidR="00D94900" w:rsidRDefault="004300CB" w14:paraId="36C2B175" w14:textId="1FC96D97">
          <w:pPr>
            <w:pStyle w:val="Inhopg3"/>
            <w:rPr>
              <w:rFonts w:hint="eastAsia" w:eastAsiaTheme="minorEastAsia"/>
              <w:noProof/>
              <w:kern w:val="2"/>
              <w:lang w:eastAsia="nl-NL"/>
              <w14:ligatures w14:val="standardContextual"/>
            </w:rPr>
          </w:pPr>
          <w:hyperlink w:history="1" w:anchor="_Toc166579772">
            <w:r w:rsidRPr="006117BC" w:rsidR="00D94900">
              <w:rPr>
                <w:rStyle w:val="Hyperlink"/>
                <w:noProof/>
              </w:rPr>
              <w:t>1.6 Borging Veiligheidsplan</w:t>
            </w:r>
            <w:r w:rsidR="00D94900">
              <w:rPr>
                <w:noProof/>
                <w:webHidden/>
              </w:rPr>
              <w:tab/>
            </w:r>
            <w:r w:rsidR="00D94900">
              <w:rPr>
                <w:noProof/>
                <w:webHidden/>
              </w:rPr>
              <w:fldChar w:fldCharType="begin"/>
            </w:r>
            <w:r w:rsidR="00D94900">
              <w:rPr>
                <w:noProof/>
                <w:webHidden/>
              </w:rPr>
              <w:instrText xml:space="preserve"> PAGEREF _Toc166579772 \h </w:instrText>
            </w:r>
            <w:r w:rsidR="00D94900">
              <w:rPr>
                <w:noProof/>
                <w:webHidden/>
              </w:rPr>
            </w:r>
            <w:r w:rsidR="00D94900">
              <w:rPr>
                <w:noProof/>
                <w:webHidden/>
              </w:rPr>
              <w:fldChar w:fldCharType="separate"/>
            </w:r>
            <w:r w:rsidR="00D94900">
              <w:rPr>
                <w:noProof/>
                <w:webHidden/>
              </w:rPr>
              <w:t>9</w:t>
            </w:r>
            <w:r w:rsidR="00D94900">
              <w:rPr>
                <w:noProof/>
                <w:webHidden/>
              </w:rPr>
              <w:fldChar w:fldCharType="end"/>
            </w:r>
          </w:hyperlink>
        </w:p>
        <w:p w:rsidR="00D94900" w:rsidRDefault="004300CB" w14:paraId="661EADEB" w14:textId="01730750">
          <w:pPr>
            <w:pStyle w:val="Inhopg3"/>
            <w:rPr>
              <w:rFonts w:hint="eastAsia" w:eastAsiaTheme="minorEastAsia"/>
              <w:noProof/>
              <w:kern w:val="2"/>
              <w:lang w:eastAsia="nl-NL"/>
              <w14:ligatures w14:val="standardContextual"/>
            </w:rPr>
          </w:pPr>
          <w:hyperlink w:history="1" w:anchor="_Toc166579773">
            <w:r w:rsidRPr="006117BC" w:rsidR="00D94900">
              <w:rPr>
                <w:rStyle w:val="Hyperlink"/>
                <w:noProof/>
              </w:rPr>
              <w:t>1.7 Klachtenregeling</w:t>
            </w:r>
            <w:r w:rsidR="00D94900">
              <w:rPr>
                <w:noProof/>
                <w:webHidden/>
              </w:rPr>
              <w:tab/>
            </w:r>
            <w:r w:rsidR="00D94900">
              <w:rPr>
                <w:noProof/>
                <w:webHidden/>
              </w:rPr>
              <w:fldChar w:fldCharType="begin"/>
            </w:r>
            <w:r w:rsidR="00D94900">
              <w:rPr>
                <w:noProof/>
                <w:webHidden/>
              </w:rPr>
              <w:instrText xml:space="preserve"> PAGEREF _Toc166579773 \h </w:instrText>
            </w:r>
            <w:r w:rsidR="00D94900">
              <w:rPr>
                <w:noProof/>
                <w:webHidden/>
              </w:rPr>
            </w:r>
            <w:r w:rsidR="00D94900">
              <w:rPr>
                <w:noProof/>
                <w:webHidden/>
              </w:rPr>
              <w:fldChar w:fldCharType="separate"/>
            </w:r>
            <w:r w:rsidR="00D94900">
              <w:rPr>
                <w:noProof/>
                <w:webHidden/>
              </w:rPr>
              <w:t>5</w:t>
            </w:r>
            <w:r w:rsidR="00D94900">
              <w:rPr>
                <w:noProof/>
                <w:webHidden/>
              </w:rPr>
              <w:fldChar w:fldCharType="end"/>
            </w:r>
          </w:hyperlink>
        </w:p>
        <w:p w:rsidR="00D94900" w:rsidRDefault="004300CB" w14:paraId="4202F719" w14:textId="6B7E751C">
          <w:pPr>
            <w:pStyle w:val="Inhopg1"/>
            <w:tabs>
              <w:tab w:val="right" w:leader="dot" w:pos="9737"/>
            </w:tabs>
            <w:rPr>
              <w:rFonts w:hint="eastAsia" w:asciiTheme="minorHAnsi" w:hAnsiTheme="minorHAnsi" w:eastAsiaTheme="minorEastAsia" w:cstheme="minorBidi"/>
              <w:b w:val="0"/>
              <w:noProof/>
              <w:color w:val="auto"/>
              <w:kern w:val="2"/>
              <w:sz w:val="22"/>
              <w14:ligatures w14:val="standardContextual"/>
            </w:rPr>
          </w:pPr>
          <w:hyperlink w:history="1" w:anchor="_Toc166579774">
            <w:r w:rsidRPr="006117BC" w:rsidR="00D94900">
              <w:rPr>
                <w:rStyle w:val="Hyperlink"/>
                <w:noProof/>
              </w:rPr>
              <w:t>Hoofdstuk 2: Sociaal pedagogische aspecten</w:t>
            </w:r>
            <w:r w:rsidR="00D94900">
              <w:rPr>
                <w:noProof/>
                <w:webHidden/>
              </w:rPr>
              <w:tab/>
            </w:r>
            <w:r w:rsidR="00D94900">
              <w:rPr>
                <w:noProof/>
                <w:webHidden/>
              </w:rPr>
              <w:fldChar w:fldCharType="begin"/>
            </w:r>
            <w:r w:rsidR="00D94900">
              <w:rPr>
                <w:noProof/>
                <w:webHidden/>
              </w:rPr>
              <w:instrText xml:space="preserve"> PAGEREF _Toc166579774 \h </w:instrText>
            </w:r>
            <w:r w:rsidR="00D94900">
              <w:rPr>
                <w:noProof/>
                <w:webHidden/>
              </w:rPr>
            </w:r>
            <w:r w:rsidR="00D94900">
              <w:rPr>
                <w:noProof/>
                <w:webHidden/>
              </w:rPr>
              <w:fldChar w:fldCharType="separate"/>
            </w:r>
            <w:r w:rsidR="00D94900">
              <w:rPr>
                <w:noProof/>
                <w:webHidden/>
              </w:rPr>
              <w:t>15</w:t>
            </w:r>
            <w:r w:rsidR="00D94900">
              <w:rPr>
                <w:noProof/>
                <w:webHidden/>
              </w:rPr>
              <w:fldChar w:fldCharType="end"/>
            </w:r>
          </w:hyperlink>
        </w:p>
        <w:p w:rsidR="00D94900" w:rsidRDefault="004300CB" w14:paraId="06CE550C" w14:textId="652FBFE4">
          <w:pPr>
            <w:pStyle w:val="Inhopg3"/>
            <w:rPr>
              <w:rFonts w:hint="eastAsia" w:eastAsiaTheme="minorEastAsia"/>
              <w:noProof/>
              <w:kern w:val="2"/>
              <w:lang w:eastAsia="nl-NL"/>
              <w14:ligatures w14:val="standardContextual"/>
            </w:rPr>
          </w:pPr>
          <w:hyperlink w:history="1" w:anchor="_Toc166579775">
            <w:r w:rsidRPr="006117BC" w:rsidR="00D94900">
              <w:rPr>
                <w:rStyle w:val="Hyperlink"/>
                <w:noProof/>
              </w:rPr>
              <w:t>2.1 Gedragscode</w:t>
            </w:r>
            <w:r w:rsidR="00D94900">
              <w:rPr>
                <w:noProof/>
                <w:webHidden/>
              </w:rPr>
              <w:tab/>
            </w:r>
            <w:r w:rsidR="00D94900">
              <w:rPr>
                <w:noProof/>
                <w:webHidden/>
              </w:rPr>
              <w:fldChar w:fldCharType="begin"/>
            </w:r>
            <w:r w:rsidR="00D94900">
              <w:rPr>
                <w:noProof/>
                <w:webHidden/>
              </w:rPr>
              <w:instrText xml:space="preserve"> PAGEREF _Toc166579775 \h </w:instrText>
            </w:r>
            <w:r w:rsidR="00D94900">
              <w:rPr>
                <w:noProof/>
                <w:webHidden/>
              </w:rPr>
            </w:r>
            <w:r w:rsidR="00D94900">
              <w:rPr>
                <w:noProof/>
                <w:webHidden/>
              </w:rPr>
              <w:fldChar w:fldCharType="separate"/>
            </w:r>
            <w:r w:rsidR="00D94900">
              <w:rPr>
                <w:noProof/>
                <w:webHidden/>
              </w:rPr>
              <w:t>15</w:t>
            </w:r>
            <w:r w:rsidR="00D94900">
              <w:rPr>
                <w:noProof/>
                <w:webHidden/>
              </w:rPr>
              <w:fldChar w:fldCharType="end"/>
            </w:r>
          </w:hyperlink>
        </w:p>
        <w:p w:rsidR="00D94900" w:rsidRDefault="004300CB" w14:paraId="34A17478" w14:textId="7C2A52E4">
          <w:pPr>
            <w:pStyle w:val="Inhopg3"/>
            <w:rPr>
              <w:rFonts w:hint="eastAsia" w:eastAsiaTheme="minorEastAsia"/>
              <w:noProof/>
              <w:kern w:val="2"/>
              <w:lang w:eastAsia="nl-NL"/>
              <w14:ligatures w14:val="standardContextual"/>
            </w:rPr>
          </w:pPr>
          <w:hyperlink w:history="1" w:anchor="_Toc166579776">
            <w:r w:rsidRPr="006117BC" w:rsidR="00D94900">
              <w:rPr>
                <w:rStyle w:val="Hyperlink"/>
                <w:noProof/>
              </w:rPr>
              <w:t>2.2 Privacy</w:t>
            </w:r>
            <w:r w:rsidR="00D94900">
              <w:rPr>
                <w:noProof/>
                <w:webHidden/>
              </w:rPr>
              <w:tab/>
            </w:r>
            <w:r w:rsidR="00D94900">
              <w:rPr>
                <w:noProof/>
                <w:webHidden/>
              </w:rPr>
              <w:fldChar w:fldCharType="begin"/>
            </w:r>
            <w:r w:rsidR="00D94900">
              <w:rPr>
                <w:noProof/>
                <w:webHidden/>
              </w:rPr>
              <w:instrText xml:space="preserve"> PAGEREF _Toc166579776 \h </w:instrText>
            </w:r>
            <w:r w:rsidR="00D94900">
              <w:rPr>
                <w:noProof/>
                <w:webHidden/>
              </w:rPr>
            </w:r>
            <w:r w:rsidR="00D94900">
              <w:rPr>
                <w:noProof/>
                <w:webHidden/>
              </w:rPr>
              <w:fldChar w:fldCharType="separate"/>
            </w:r>
            <w:r w:rsidR="00D94900">
              <w:rPr>
                <w:noProof/>
                <w:webHidden/>
              </w:rPr>
              <w:t>15</w:t>
            </w:r>
            <w:r w:rsidR="00D94900">
              <w:rPr>
                <w:noProof/>
                <w:webHidden/>
              </w:rPr>
              <w:fldChar w:fldCharType="end"/>
            </w:r>
          </w:hyperlink>
        </w:p>
        <w:p w:rsidR="00D94900" w:rsidRDefault="004300CB" w14:paraId="30FDE188" w14:textId="5126835C">
          <w:pPr>
            <w:pStyle w:val="Inhopg3"/>
            <w:rPr>
              <w:rFonts w:hint="eastAsia" w:eastAsiaTheme="minorEastAsia"/>
              <w:noProof/>
              <w:kern w:val="2"/>
              <w:lang w:eastAsia="nl-NL"/>
              <w14:ligatures w14:val="standardContextual"/>
            </w:rPr>
          </w:pPr>
          <w:hyperlink w:history="1" w:anchor="_Toc166579777">
            <w:r w:rsidRPr="006117BC" w:rsidR="00D94900">
              <w:rPr>
                <w:rStyle w:val="Hyperlink"/>
                <w:noProof/>
              </w:rPr>
              <w:t>2.3 Monitoring sociale veiligheid</w:t>
            </w:r>
            <w:r w:rsidR="00D94900">
              <w:rPr>
                <w:noProof/>
                <w:webHidden/>
              </w:rPr>
              <w:tab/>
            </w:r>
            <w:r w:rsidR="00D94900">
              <w:rPr>
                <w:noProof/>
                <w:webHidden/>
              </w:rPr>
              <w:fldChar w:fldCharType="begin"/>
            </w:r>
            <w:r w:rsidR="00D94900">
              <w:rPr>
                <w:noProof/>
                <w:webHidden/>
              </w:rPr>
              <w:instrText xml:space="preserve"> PAGEREF _Toc166579777 \h </w:instrText>
            </w:r>
            <w:r w:rsidR="00D94900">
              <w:rPr>
                <w:noProof/>
                <w:webHidden/>
              </w:rPr>
            </w:r>
            <w:r w:rsidR="00D94900">
              <w:rPr>
                <w:noProof/>
                <w:webHidden/>
              </w:rPr>
              <w:fldChar w:fldCharType="separate"/>
            </w:r>
            <w:r w:rsidR="00D94900">
              <w:rPr>
                <w:noProof/>
                <w:webHidden/>
              </w:rPr>
              <w:t>19</w:t>
            </w:r>
            <w:r w:rsidR="00D94900">
              <w:rPr>
                <w:noProof/>
                <w:webHidden/>
              </w:rPr>
              <w:fldChar w:fldCharType="end"/>
            </w:r>
          </w:hyperlink>
        </w:p>
        <w:p w:rsidR="00D94900" w:rsidRDefault="004300CB" w14:paraId="16C1F241" w14:textId="6215CCF6">
          <w:pPr>
            <w:pStyle w:val="Inhopg3"/>
            <w:rPr>
              <w:rFonts w:hint="eastAsia" w:eastAsiaTheme="minorEastAsia"/>
              <w:noProof/>
              <w:kern w:val="2"/>
              <w:lang w:eastAsia="nl-NL"/>
              <w14:ligatures w14:val="standardContextual"/>
            </w:rPr>
          </w:pPr>
          <w:hyperlink w:history="1" w:anchor="_Toc166579778">
            <w:r w:rsidRPr="006117BC" w:rsidR="00D94900">
              <w:rPr>
                <w:rStyle w:val="Hyperlink"/>
                <w:noProof/>
              </w:rPr>
              <w:t>2.4 Toelating, ordemaatregelen, schorsing en verwijdering van leerlingen</w:t>
            </w:r>
            <w:r w:rsidR="00D94900">
              <w:rPr>
                <w:noProof/>
                <w:webHidden/>
              </w:rPr>
              <w:tab/>
            </w:r>
            <w:r w:rsidR="00D94900">
              <w:rPr>
                <w:noProof/>
                <w:webHidden/>
              </w:rPr>
              <w:fldChar w:fldCharType="begin"/>
            </w:r>
            <w:r w:rsidR="00D94900">
              <w:rPr>
                <w:noProof/>
                <w:webHidden/>
              </w:rPr>
              <w:instrText xml:space="preserve"> PAGEREF _Toc166579778 \h </w:instrText>
            </w:r>
            <w:r w:rsidR="00D94900">
              <w:rPr>
                <w:noProof/>
                <w:webHidden/>
              </w:rPr>
            </w:r>
            <w:r w:rsidR="00D94900">
              <w:rPr>
                <w:noProof/>
                <w:webHidden/>
              </w:rPr>
              <w:fldChar w:fldCharType="separate"/>
            </w:r>
            <w:r w:rsidR="00D94900">
              <w:rPr>
                <w:noProof/>
                <w:webHidden/>
              </w:rPr>
              <w:t>21</w:t>
            </w:r>
            <w:r w:rsidR="00D94900">
              <w:rPr>
                <w:noProof/>
                <w:webHidden/>
              </w:rPr>
              <w:fldChar w:fldCharType="end"/>
            </w:r>
          </w:hyperlink>
        </w:p>
        <w:p w:rsidR="00D94900" w:rsidRDefault="004300CB" w14:paraId="297764E8" w14:textId="2D466205">
          <w:pPr>
            <w:pStyle w:val="Inhopg2"/>
            <w:tabs>
              <w:tab w:val="right" w:leader="dot" w:pos="9737"/>
            </w:tabs>
            <w:rPr>
              <w:rFonts w:hint="eastAsia" w:asciiTheme="minorHAnsi" w:hAnsiTheme="minorHAnsi" w:eastAsiaTheme="minorEastAsia" w:cstheme="minorBidi"/>
              <w:noProof/>
              <w:color w:val="auto"/>
              <w:kern w:val="2"/>
              <w:sz w:val="22"/>
              <w14:ligatures w14:val="standardContextual"/>
            </w:rPr>
          </w:pPr>
          <w:hyperlink w:history="1" w:anchor="_Toc166579779">
            <w:r w:rsidRPr="006117BC" w:rsidR="00D94900">
              <w:rPr>
                <w:rStyle w:val="Hyperlink"/>
                <w:iCs/>
                <w:noProof/>
              </w:rPr>
              <w:t>Bezwaar maken</w:t>
            </w:r>
            <w:r w:rsidR="00D94900">
              <w:rPr>
                <w:noProof/>
                <w:webHidden/>
              </w:rPr>
              <w:tab/>
            </w:r>
            <w:r w:rsidR="00D94900">
              <w:rPr>
                <w:noProof/>
                <w:webHidden/>
              </w:rPr>
              <w:fldChar w:fldCharType="begin"/>
            </w:r>
            <w:r w:rsidR="00D94900">
              <w:rPr>
                <w:noProof/>
                <w:webHidden/>
              </w:rPr>
              <w:instrText xml:space="preserve"> PAGEREF _Toc166579779 \h </w:instrText>
            </w:r>
            <w:r w:rsidR="00D94900">
              <w:rPr>
                <w:noProof/>
                <w:webHidden/>
              </w:rPr>
            </w:r>
            <w:r w:rsidR="00D94900">
              <w:rPr>
                <w:noProof/>
                <w:webHidden/>
              </w:rPr>
              <w:fldChar w:fldCharType="separate"/>
            </w:r>
            <w:r w:rsidR="00D94900">
              <w:rPr>
                <w:noProof/>
                <w:webHidden/>
              </w:rPr>
              <w:t>34</w:t>
            </w:r>
            <w:r w:rsidR="00D94900">
              <w:rPr>
                <w:noProof/>
                <w:webHidden/>
              </w:rPr>
              <w:fldChar w:fldCharType="end"/>
            </w:r>
          </w:hyperlink>
        </w:p>
        <w:p w:rsidR="00D94900" w:rsidRDefault="004300CB" w14:paraId="6466E215" w14:textId="5124C342">
          <w:pPr>
            <w:pStyle w:val="Inhopg3"/>
            <w:rPr>
              <w:rFonts w:hint="eastAsia" w:eastAsiaTheme="minorEastAsia"/>
              <w:noProof/>
              <w:kern w:val="2"/>
              <w:lang w:eastAsia="nl-NL"/>
              <w14:ligatures w14:val="standardContextual"/>
            </w:rPr>
          </w:pPr>
          <w:hyperlink w:history="1" w:anchor="_Toc166579780">
            <w:r w:rsidRPr="006117BC" w:rsidR="00D94900">
              <w:rPr>
                <w:rStyle w:val="Hyperlink"/>
                <w:noProof/>
              </w:rPr>
              <w:t>2. 5 Protocol gescheiden ouders</w:t>
            </w:r>
            <w:r w:rsidR="00D94900">
              <w:rPr>
                <w:noProof/>
                <w:webHidden/>
              </w:rPr>
              <w:tab/>
            </w:r>
            <w:r w:rsidR="00D94900">
              <w:rPr>
                <w:noProof/>
                <w:webHidden/>
              </w:rPr>
              <w:fldChar w:fldCharType="begin"/>
            </w:r>
            <w:r w:rsidR="00D94900">
              <w:rPr>
                <w:noProof/>
                <w:webHidden/>
              </w:rPr>
              <w:instrText xml:space="preserve"> PAGEREF _Toc166579780 \h </w:instrText>
            </w:r>
            <w:r w:rsidR="00D94900">
              <w:rPr>
                <w:noProof/>
                <w:webHidden/>
              </w:rPr>
            </w:r>
            <w:r w:rsidR="00D94900">
              <w:rPr>
                <w:noProof/>
                <w:webHidden/>
              </w:rPr>
              <w:fldChar w:fldCharType="separate"/>
            </w:r>
            <w:r w:rsidR="00D94900">
              <w:rPr>
                <w:noProof/>
                <w:webHidden/>
              </w:rPr>
              <w:t>36</w:t>
            </w:r>
            <w:r w:rsidR="00D94900">
              <w:rPr>
                <w:noProof/>
                <w:webHidden/>
              </w:rPr>
              <w:fldChar w:fldCharType="end"/>
            </w:r>
          </w:hyperlink>
        </w:p>
        <w:p w:rsidR="00D94900" w:rsidRDefault="004300CB" w14:paraId="59FC3C9C" w14:textId="37A5CAD7">
          <w:pPr>
            <w:pStyle w:val="Inhopg3"/>
            <w:rPr>
              <w:rFonts w:hint="eastAsia" w:eastAsiaTheme="minorEastAsia"/>
              <w:noProof/>
              <w:kern w:val="2"/>
              <w:lang w:eastAsia="nl-NL"/>
              <w14:ligatures w14:val="standardContextual"/>
            </w:rPr>
          </w:pPr>
          <w:hyperlink w:history="1" w:anchor="_Toc166579781">
            <w:r w:rsidRPr="006117BC" w:rsidR="00D94900">
              <w:rPr>
                <w:rStyle w:val="Hyperlink"/>
                <w:noProof/>
              </w:rPr>
              <w:t>2.6 Rouwprotocol</w:t>
            </w:r>
            <w:r w:rsidR="00D94900">
              <w:rPr>
                <w:noProof/>
                <w:webHidden/>
              </w:rPr>
              <w:tab/>
            </w:r>
            <w:r w:rsidR="00D94900">
              <w:rPr>
                <w:noProof/>
                <w:webHidden/>
              </w:rPr>
              <w:fldChar w:fldCharType="begin"/>
            </w:r>
            <w:r w:rsidR="00D94900">
              <w:rPr>
                <w:noProof/>
                <w:webHidden/>
              </w:rPr>
              <w:instrText xml:space="preserve"> PAGEREF _Toc166579781 \h </w:instrText>
            </w:r>
            <w:r w:rsidR="00D94900">
              <w:rPr>
                <w:noProof/>
                <w:webHidden/>
              </w:rPr>
            </w:r>
            <w:r w:rsidR="00D94900">
              <w:rPr>
                <w:noProof/>
                <w:webHidden/>
              </w:rPr>
              <w:fldChar w:fldCharType="separate"/>
            </w:r>
            <w:r w:rsidR="00D94900">
              <w:rPr>
                <w:noProof/>
                <w:webHidden/>
              </w:rPr>
              <w:t>38</w:t>
            </w:r>
            <w:r w:rsidR="00D94900">
              <w:rPr>
                <w:noProof/>
                <w:webHidden/>
              </w:rPr>
              <w:fldChar w:fldCharType="end"/>
            </w:r>
          </w:hyperlink>
        </w:p>
        <w:p w:rsidR="00D94900" w:rsidRDefault="004300CB" w14:paraId="3CAE059D" w14:textId="59E7AD56">
          <w:pPr>
            <w:pStyle w:val="Inhopg1"/>
            <w:tabs>
              <w:tab w:val="right" w:leader="dot" w:pos="9737"/>
            </w:tabs>
            <w:rPr>
              <w:rFonts w:hint="eastAsia" w:asciiTheme="minorHAnsi" w:hAnsiTheme="minorHAnsi" w:eastAsiaTheme="minorEastAsia" w:cstheme="minorBidi"/>
              <w:b w:val="0"/>
              <w:noProof/>
              <w:color w:val="auto"/>
              <w:kern w:val="2"/>
              <w:sz w:val="22"/>
              <w14:ligatures w14:val="standardContextual"/>
            </w:rPr>
          </w:pPr>
          <w:hyperlink w:history="1" w:anchor="_Toc166579782">
            <w:r w:rsidRPr="006117BC" w:rsidR="00D94900">
              <w:rPr>
                <w:rStyle w:val="Hyperlink"/>
                <w:noProof/>
              </w:rPr>
              <w:t>Hoofdstuk 3: Medisch handelen</w:t>
            </w:r>
            <w:r w:rsidR="00D94900">
              <w:rPr>
                <w:noProof/>
                <w:webHidden/>
              </w:rPr>
              <w:tab/>
            </w:r>
            <w:r w:rsidR="00D94900">
              <w:rPr>
                <w:noProof/>
                <w:webHidden/>
              </w:rPr>
              <w:fldChar w:fldCharType="begin"/>
            </w:r>
            <w:r w:rsidR="00D94900">
              <w:rPr>
                <w:noProof/>
                <w:webHidden/>
              </w:rPr>
              <w:instrText xml:space="preserve"> PAGEREF _Toc166579782 \h </w:instrText>
            </w:r>
            <w:r w:rsidR="00D94900">
              <w:rPr>
                <w:noProof/>
                <w:webHidden/>
              </w:rPr>
            </w:r>
            <w:r w:rsidR="00D94900">
              <w:rPr>
                <w:noProof/>
                <w:webHidden/>
              </w:rPr>
              <w:fldChar w:fldCharType="separate"/>
            </w:r>
            <w:r w:rsidR="00D94900">
              <w:rPr>
                <w:noProof/>
                <w:webHidden/>
              </w:rPr>
              <w:t>43</w:t>
            </w:r>
            <w:r w:rsidR="00D94900">
              <w:rPr>
                <w:noProof/>
                <w:webHidden/>
              </w:rPr>
              <w:fldChar w:fldCharType="end"/>
            </w:r>
          </w:hyperlink>
        </w:p>
        <w:p w:rsidR="00D94900" w:rsidRDefault="004300CB" w14:paraId="7B1A22CF" w14:textId="3D1A7490">
          <w:pPr>
            <w:pStyle w:val="Inhopg3"/>
            <w:rPr>
              <w:rFonts w:hint="eastAsia" w:eastAsiaTheme="minorEastAsia"/>
              <w:noProof/>
              <w:kern w:val="2"/>
              <w:lang w:eastAsia="nl-NL"/>
              <w14:ligatures w14:val="standardContextual"/>
            </w:rPr>
          </w:pPr>
          <w:hyperlink w:history="1" w:anchor="_Toc166579783">
            <w:r w:rsidRPr="006117BC" w:rsidR="00D94900">
              <w:rPr>
                <w:rStyle w:val="Hyperlink"/>
                <w:noProof/>
              </w:rPr>
              <w:t>3.1 Soorten medische handelingen op school</w:t>
            </w:r>
            <w:r w:rsidR="00D94900">
              <w:rPr>
                <w:noProof/>
                <w:webHidden/>
              </w:rPr>
              <w:tab/>
            </w:r>
            <w:r w:rsidR="00D94900">
              <w:rPr>
                <w:noProof/>
                <w:webHidden/>
              </w:rPr>
              <w:fldChar w:fldCharType="begin"/>
            </w:r>
            <w:r w:rsidR="00D94900">
              <w:rPr>
                <w:noProof/>
                <w:webHidden/>
              </w:rPr>
              <w:instrText xml:space="preserve"> PAGEREF _Toc166579783 \h </w:instrText>
            </w:r>
            <w:r w:rsidR="00D94900">
              <w:rPr>
                <w:noProof/>
                <w:webHidden/>
              </w:rPr>
            </w:r>
            <w:r w:rsidR="00D94900">
              <w:rPr>
                <w:noProof/>
                <w:webHidden/>
              </w:rPr>
              <w:fldChar w:fldCharType="separate"/>
            </w:r>
            <w:r w:rsidR="00D94900">
              <w:rPr>
                <w:noProof/>
                <w:webHidden/>
              </w:rPr>
              <w:t>44</w:t>
            </w:r>
            <w:r w:rsidR="00D94900">
              <w:rPr>
                <w:noProof/>
                <w:webHidden/>
              </w:rPr>
              <w:fldChar w:fldCharType="end"/>
            </w:r>
          </w:hyperlink>
        </w:p>
        <w:p w:rsidR="00D94900" w:rsidRDefault="004300CB" w14:paraId="34B66A0B" w14:textId="792EDE47">
          <w:pPr>
            <w:pStyle w:val="Inhopg3"/>
            <w:rPr>
              <w:rFonts w:hint="eastAsia" w:eastAsiaTheme="minorEastAsia"/>
              <w:noProof/>
              <w:kern w:val="2"/>
              <w:lang w:eastAsia="nl-NL"/>
              <w14:ligatures w14:val="standardContextual"/>
            </w:rPr>
          </w:pPr>
          <w:hyperlink w:history="1" w:anchor="_Toc166579784">
            <w:r w:rsidRPr="006117BC" w:rsidR="00D94900">
              <w:rPr>
                <w:rStyle w:val="Hyperlink"/>
                <w:noProof/>
              </w:rPr>
              <w:t>3.2 Medicijnverstrekking en medisch handelen</w:t>
            </w:r>
            <w:r w:rsidR="00D94900">
              <w:rPr>
                <w:noProof/>
                <w:webHidden/>
              </w:rPr>
              <w:tab/>
            </w:r>
            <w:r w:rsidR="00D94900">
              <w:rPr>
                <w:noProof/>
                <w:webHidden/>
              </w:rPr>
              <w:fldChar w:fldCharType="begin"/>
            </w:r>
            <w:r w:rsidR="00D94900">
              <w:rPr>
                <w:noProof/>
                <w:webHidden/>
              </w:rPr>
              <w:instrText xml:space="preserve"> PAGEREF _Toc166579784 \h </w:instrText>
            </w:r>
            <w:r w:rsidR="00D94900">
              <w:rPr>
                <w:noProof/>
                <w:webHidden/>
              </w:rPr>
            </w:r>
            <w:r w:rsidR="00D94900">
              <w:rPr>
                <w:noProof/>
                <w:webHidden/>
              </w:rPr>
              <w:fldChar w:fldCharType="separate"/>
            </w:r>
            <w:r w:rsidR="00D94900">
              <w:rPr>
                <w:noProof/>
                <w:webHidden/>
              </w:rPr>
              <w:t>45</w:t>
            </w:r>
            <w:r w:rsidR="00D94900">
              <w:rPr>
                <w:noProof/>
                <w:webHidden/>
              </w:rPr>
              <w:fldChar w:fldCharType="end"/>
            </w:r>
          </w:hyperlink>
        </w:p>
        <w:p w:rsidR="00D94900" w:rsidRDefault="004300CB" w14:paraId="550EF1CD" w14:textId="086BA0B1">
          <w:pPr>
            <w:pStyle w:val="Inhopg1"/>
            <w:tabs>
              <w:tab w:val="right" w:leader="dot" w:pos="9737"/>
            </w:tabs>
            <w:rPr>
              <w:rFonts w:hint="eastAsia" w:asciiTheme="minorHAnsi" w:hAnsiTheme="minorHAnsi" w:eastAsiaTheme="minorEastAsia" w:cstheme="minorBidi"/>
              <w:b w:val="0"/>
              <w:noProof/>
              <w:color w:val="auto"/>
              <w:kern w:val="2"/>
              <w:sz w:val="22"/>
              <w14:ligatures w14:val="standardContextual"/>
            </w:rPr>
          </w:pPr>
          <w:hyperlink w:history="1" w:anchor="_Toc166579785">
            <w:r w:rsidRPr="006117BC" w:rsidR="00D94900">
              <w:rPr>
                <w:rStyle w:val="Hyperlink"/>
                <w:noProof/>
              </w:rPr>
              <w:t>Hoofdstuk 4: Grensoverschrijdende aspecten</w:t>
            </w:r>
            <w:r w:rsidR="00D94900">
              <w:rPr>
                <w:noProof/>
                <w:webHidden/>
              </w:rPr>
              <w:tab/>
            </w:r>
            <w:r w:rsidR="00D94900">
              <w:rPr>
                <w:noProof/>
                <w:webHidden/>
              </w:rPr>
              <w:fldChar w:fldCharType="begin"/>
            </w:r>
            <w:r w:rsidR="00D94900">
              <w:rPr>
                <w:noProof/>
                <w:webHidden/>
              </w:rPr>
              <w:instrText xml:space="preserve"> PAGEREF _Toc166579785 \h </w:instrText>
            </w:r>
            <w:r w:rsidR="00D94900">
              <w:rPr>
                <w:noProof/>
                <w:webHidden/>
              </w:rPr>
            </w:r>
            <w:r w:rsidR="00D94900">
              <w:rPr>
                <w:noProof/>
                <w:webHidden/>
              </w:rPr>
              <w:fldChar w:fldCharType="separate"/>
            </w:r>
            <w:r w:rsidR="00D94900">
              <w:rPr>
                <w:noProof/>
                <w:webHidden/>
              </w:rPr>
              <w:t>50</w:t>
            </w:r>
            <w:r w:rsidR="00D94900">
              <w:rPr>
                <w:noProof/>
                <w:webHidden/>
              </w:rPr>
              <w:fldChar w:fldCharType="end"/>
            </w:r>
          </w:hyperlink>
        </w:p>
        <w:p w:rsidR="00D94900" w:rsidRDefault="004300CB" w14:paraId="395F1C17" w14:textId="036AF769">
          <w:pPr>
            <w:pStyle w:val="Inhopg3"/>
            <w:rPr>
              <w:rFonts w:hint="eastAsia" w:eastAsiaTheme="minorEastAsia"/>
              <w:noProof/>
              <w:kern w:val="2"/>
              <w:lang w:eastAsia="nl-NL"/>
              <w14:ligatures w14:val="standardContextual"/>
            </w:rPr>
          </w:pPr>
          <w:hyperlink w:history="1" w:anchor="_Toc166579786">
            <w:r w:rsidRPr="006117BC" w:rsidR="00D94900">
              <w:rPr>
                <w:rStyle w:val="Hyperlink"/>
                <w:noProof/>
              </w:rPr>
              <w:t>4.1 Inleiding</w:t>
            </w:r>
            <w:r w:rsidR="00D94900">
              <w:rPr>
                <w:noProof/>
                <w:webHidden/>
              </w:rPr>
              <w:tab/>
            </w:r>
            <w:r w:rsidR="00D94900">
              <w:rPr>
                <w:noProof/>
                <w:webHidden/>
              </w:rPr>
              <w:fldChar w:fldCharType="begin"/>
            </w:r>
            <w:r w:rsidR="00D94900">
              <w:rPr>
                <w:noProof/>
                <w:webHidden/>
              </w:rPr>
              <w:instrText xml:space="preserve"> PAGEREF _Toc166579786 \h </w:instrText>
            </w:r>
            <w:r w:rsidR="00D94900">
              <w:rPr>
                <w:noProof/>
                <w:webHidden/>
              </w:rPr>
            </w:r>
            <w:r w:rsidR="00D94900">
              <w:rPr>
                <w:noProof/>
                <w:webHidden/>
              </w:rPr>
              <w:fldChar w:fldCharType="separate"/>
            </w:r>
            <w:r w:rsidR="00D94900">
              <w:rPr>
                <w:noProof/>
                <w:webHidden/>
              </w:rPr>
              <w:t>50</w:t>
            </w:r>
            <w:r w:rsidR="00D94900">
              <w:rPr>
                <w:noProof/>
                <w:webHidden/>
              </w:rPr>
              <w:fldChar w:fldCharType="end"/>
            </w:r>
          </w:hyperlink>
        </w:p>
        <w:p w:rsidR="00D94900" w:rsidRDefault="004300CB" w14:paraId="10C5774C" w14:textId="50958D14">
          <w:pPr>
            <w:pStyle w:val="Inhopg3"/>
            <w:rPr>
              <w:rFonts w:hint="eastAsia" w:eastAsiaTheme="minorEastAsia"/>
              <w:noProof/>
              <w:kern w:val="2"/>
              <w:lang w:eastAsia="nl-NL"/>
              <w14:ligatures w14:val="standardContextual"/>
            </w:rPr>
          </w:pPr>
          <w:hyperlink w:history="1" w:anchor="_Toc166579787">
            <w:r w:rsidRPr="006117BC" w:rsidR="00D94900">
              <w:rPr>
                <w:rStyle w:val="Hyperlink"/>
                <w:noProof/>
              </w:rPr>
              <w:t>4.2 Protocol tegen pesten</w:t>
            </w:r>
            <w:r w:rsidR="00D94900">
              <w:rPr>
                <w:noProof/>
                <w:webHidden/>
              </w:rPr>
              <w:tab/>
            </w:r>
            <w:r w:rsidR="00D94900">
              <w:rPr>
                <w:noProof/>
                <w:webHidden/>
              </w:rPr>
              <w:fldChar w:fldCharType="begin"/>
            </w:r>
            <w:r w:rsidR="00D94900">
              <w:rPr>
                <w:noProof/>
                <w:webHidden/>
              </w:rPr>
              <w:instrText xml:space="preserve"> PAGEREF _Toc166579787 \h </w:instrText>
            </w:r>
            <w:r w:rsidR="00D94900">
              <w:rPr>
                <w:noProof/>
                <w:webHidden/>
              </w:rPr>
            </w:r>
            <w:r w:rsidR="00D94900">
              <w:rPr>
                <w:noProof/>
                <w:webHidden/>
              </w:rPr>
              <w:fldChar w:fldCharType="separate"/>
            </w:r>
            <w:r w:rsidR="00D94900">
              <w:rPr>
                <w:noProof/>
                <w:webHidden/>
              </w:rPr>
              <w:t>51</w:t>
            </w:r>
            <w:r w:rsidR="00D94900">
              <w:rPr>
                <w:noProof/>
                <w:webHidden/>
              </w:rPr>
              <w:fldChar w:fldCharType="end"/>
            </w:r>
          </w:hyperlink>
        </w:p>
        <w:p w:rsidR="00D94900" w:rsidRDefault="004300CB" w14:paraId="027E6964" w14:textId="17FB8DD4">
          <w:pPr>
            <w:pStyle w:val="Inhopg3"/>
            <w:rPr>
              <w:rFonts w:hint="eastAsia" w:eastAsiaTheme="minorEastAsia"/>
              <w:noProof/>
              <w:kern w:val="2"/>
              <w:lang w:eastAsia="nl-NL"/>
              <w14:ligatures w14:val="standardContextual"/>
            </w:rPr>
          </w:pPr>
          <w:hyperlink w:history="1" w:anchor="_Toc166579788">
            <w:r w:rsidRPr="006117BC" w:rsidR="00D94900">
              <w:rPr>
                <w:rStyle w:val="Hyperlink"/>
                <w:noProof/>
              </w:rPr>
              <w:t>4.3 Protocol fysiek ingrijpen</w:t>
            </w:r>
            <w:r w:rsidR="00D94900">
              <w:rPr>
                <w:noProof/>
                <w:webHidden/>
              </w:rPr>
              <w:tab/>
            </w:r>
            <w:r w:rsidR="00D94900">
              <w:rPr>
                <w:noProof/>
                <w:webHidden/>
              </w:rPr>
              <w:fldChar w:fldCharType="begin"/>
            </w:r>
            <w:r w:rsidR="00D94900">
              <w:rPr>
                <w:noProof/>
                <w:webHidden/>
              </w:rPr>
              <w:instrText xml:space="preserve"> PAGEREF _Toc166579788 \h </w:instrText>
            </w:r>
            <w:r w:rsidR="00D94900">
              <w:rPr>
                <w:noProof/>
                <w:webHidden/>
              </w:rPr>
            </w:r>
            <w:r w:rsidR="00D94900">
              <w:rPr>
                <w:noProof/>
                <w:webHidden/>
              </w:rPr>
              <w:fldChar w:fldCharType="separate"/>
            </w:r>
            <w:r w:rsidR="00D94900">
              <w:rPr>
                <w:noProof/>
                <w:webHidden/>
              </w:rPr>
              <w:t>55</w:t>
            </w:r>
            <w:r w:rsidR="00D94900">
              <w:rPr>
                <w:noProof/>
                <w:webHidden/>
              </w:rPr>
              <w:fldChar w:fldCharType="end"/>
            </w:r>
          </w:hyperlink>
        </w:p>
        <w:p w:rsidR="00D94900" w:rsidRDefault="004300CB" w14:paraId="469DDF72" w14:textId="2F291783">
          <w:pPr>
            <w:pStyle w:val="Inhopg3"/>
            <w:rPr>
              <w:rFonts w:hint="eastAsia" w:eastAsiaTheme="minorEastAsia"/>
              <w:noProof/>
              <w:kern w:val="2"/>
              <w:lang w:eastAsia="nl-NL"/>
              <w14:ligatures w14:val="standardContextual"/>
            </w:rPr>
          </w:pPr>
          <w:hyperlink w:history="1" w:anchor="_Toc166579789">
            <w:r w:rsidRPr="006117BC" w:rsidR="00D94900">
              <w:rPr>
                <w:rStyle w:val="Hyperlink"/>
                <w:noProof/>
              </w:rPr>
              <w:t>4.4 Protocol opvang bij ernstige incidenten</w:t>
            </w:r>
            <w:r w:rsidR="00D94900">
              <w:rPr>
                <w:noProof/>
                <w:webHidden/>
              </w:rPr>
              <w:tab/>
            </w:r>
            <w:r w:rsidR="00D94900">
              <w:rPr>
                <w:noProof/>
                <w:webHidden/>
              </w:rPr>
              <w:fldChar w:fldCharType="begin"/>
            </w:r>
            <w:r w:rsidR="00D94900">
              <w:rPr>
                <w:noProof/>
                <w:webHidden/>
              </w:rPr>
              <w:instrText xml:space="preserve"> PAGEREF _Toc166579789 \h </w:instrText>
            </w:r>
            <w:r w:rsidR="00D94900">
              <w:rPr>
                <w:noProof/>
                <w:webHidden/>
              </w:rPr>
            </w:r>
            <w:r w:rsidR="00D94900">
              <w:rPr>
                <w:noProof/>
                <w:webHidden/>
              </w:rPr>
              <w:fldChar w:fldCharType="separate"/>
            </w:r>
            <w:r w:rsidR="00D94900">
              <w:rPr>
                <w:noProof/>
                <w:webHidden/>
              </w:rPr>
              <w:t>58</w:t>
            </w:r>
            <w:r w:rsidR="00D94900">
              <w:rPr>
                <w:noProof/>
                <w:webHidden/>
              </w:rPr>
              <w:fldChar w:fldCharType="end"/>
            </w:r>
          </w:hyperlink>
        </w:p>
        <w:p w:rsidR="00D94900" w:rsidRDefault="004300CB" w14:paraId="3191E226" w14:textId="16BD05B4">
          <w:pPr>
            <w:pStyle w:val="Inhopg3"/>
            <w:rPr>
              <w:rFonts w:hint="eastAsia" w:eastAsiaTheme="minorEastAsia"/>
              <w:noProof/>
              <w:kern w:val="2"/>
              <w:lang w:eastAsia="nl-NL"/>
              <w14:ligatures w14:val="standardContextual"/>
            </w:rPr>
          </w:pPr>
          <w:hyperlink w:history="1" w:anchor="_Toc166579790">
            <w:r w:rsidRPr="006117BC" w:rsidR="00D94900">
              <w:rPr>
                <w:rStyle w:val="Hyperlink"/>
                <w:noProof/>
              </w:rPr>
              <w:t>4.5 Pro</w:t>
            </w:r>
            <w:r w:rsidRPr="006117BC" w:rsidR="00D94900">
              <w:rPr>
                <w:rStyle w:val="Hyperlink"/>
                <w:noProof/>
                <w:spacing w:val="1"/>
              </w:rPr>
              <w:t>t</w:t>
            </w:r>
            <w:r w:rsidRPr="006117BC" w:rsidR="00D94900">
              <w:rPr>
                <w:rStyle w:val="Hyperlink"/>
                <w:noProof/>
              </w:rPr>
              <w:t>o</w:t>
            </w:r>
            <w:r w:rsidRPr="006117BC" w:rsidR="00D94900">
              <w:rPr>
                <w:rStyle w:val="Hyperlink"/>
                <w:noProof/>
                <w:spacing w:val="-2"/>
              </w:rPr>
              <w:t>c</w:t>
            </w:r>
            <w:r w:rsidRPr="006117BC" w:rsidR="00D94900">
              <w:rPr>
                <w:rStyle w:val="Hyperlink"/>
                <w:noProof/>
              </w:rPr>
              <w:t>ol</w:t>
            </w:r>
            <w:r w:rsidRPr="006117BC" w:rsidR="00D94900">
              <w:rPr>
                <w:rStyle w:val="Hyperlink"/>
                <w:noProof/>
                <w:spacing w:val="-5"/>
              </w:rPr>
              <w:t xml:space="preserve"> </w:t>
            </w:r>
            <w:r w:rsidRPr="006117BC" w:rsidR="00D94900">
              <w:rPr>
                <w:rStyle w:val="Hyperlink"/>
                <w:noProof/>
              </w:rPr>
              <w:t>t</w:t>
            </w:r>
            <w:r w:rsidRPr="006117BC" w:rsidR="00D94900">
              <w:rPr>
                <w:rStyle w:val="Hyperlink"/>
                <w:noProof/>
                <w:spacing w:val="-1"/>
              </w:rPr>
              <w:t>e</w:t>
            </w:r>
            <w:r w:rsidRPr="006117BC" w:rsidR="00D94900">
              <w:rPr>
                <w:rStyle w:val="Hyperlink"/>
                <w:noProof/>
              </w:rPr>
              <w:t>gen</w:t>
            </w:r>
            <w:r w:rsidRPr="006117BC" w:rsidR="00D94900">
              <w:rPr>
                <w:rStyle w:val="Hyperlink"/>
                <w:noProof/>
                <w:spacing w:val="-6"/>
              </w:rPr>
              <w:t xml:space="preserve"> </w:t>
            </w:r>
            <w:r w:rsidRPr="006117BC" w:rsidR="00D94900">
              <w:rPr>
                <w:rStyle w:val="Hyperlink"/>
                <w:noProof/>
              </w:rPr>
              <w:t>agr</w:t>
            </w:r>
            <w:r w:rsidRPr="006117BC" w:rsidR="00D94900">
              <w:rPr>
                <w:rStyle w:val="Hyperlink"/>
                <w:noProof/>
                <w:spacing w:val="-1"/>
              </w:rPr>
              <w:t>ess</w:t>
            </w:r>
            <w:r w:rsidRPr="006117BC" w:rsidR="00D94900">
              <w:rPr>
                <w:rStyle w:val="Hyperlink"/>
                <w:noProof/>
              </w:rPr>
              <w:t>ie,</w:t>
            </w:r>
            <w:r w:rsidRPr="006117BC" w:rsidR="00D94900">
              <w:rPr>
                <w:rStyle w:val="Hyperlink"/>
                <w:noProof/>
                <w:spacing w:val="-4"/>
              </w:rPr>
              <w:t xml:space="preserve"> </w:t>
            </w:r>
            <w:r w:rsidRPr="006117BC" w:rsidR="00D94900">
              <w:rPr>
                <w:rStyle w:val="Hyperlink"/>
                <w:noProof/>
              </w:rPr>
              <w:t>geweld,</w:t>
            </w:r>
            <w:r w:rsidRPr="006117BC" w:rsidR="00D94900">
              <w:rPr>
                <w:rStyle w:val="Hyperlink"/>
                <w:noProof/>
                <w:spacing w:val="-6"/>
              </w:rPr>
              <w:t xml:space="preserve"> </w:t>
            </w:r>
            <w:r w:rsidRPr="006117BC" w:rsidR="00D94900">
              <w:rPr>
                <w:rStyle w:val="Hyperlink"/>
                <w:noProof/>
              </w:rPr>
              <w:t>d</w:t>
            </w:r>
            <w:r w:rsidRPr="006117BC" w:rsidR="00D94900">
              <w:rPr>
                <w:rStyle w:val="Hyperlink"/>
                <w:noProof/>
                <w:spacing w:val="1"/>
              </w:rPr>
              <w:t>i</w:t>
            </w:r>
            <w:r w:rsidRPr="006117BC" w:rsidR="00D94900">
              <w:rPr>
                <w:rStyle w:val="Hyperlink"/>
                <w:noProof/>
                <w:spacing w:val="-1"/>
              </w:rPr>
              <w:t>s</w:t>
            </w:r>
            <w:r w:rsidRPr="006117BC" w:rsidR="00D94900">
              <w:rPr>
                <w:rStyle w:val="Hyperlink"/>
                <w:noProof/>
              </w:rPr>
              <w:t>crimi</w:t>
            </w:r>
            <w:r w:rsidRPr="006117BC" w:rsidR="00D94900">
              <w:rPr>
                <w:rStyle w:val="Hyperlink"/>
                <w:noProof/>
                <w:spacing w:val="-1"/>
              </w:rPr>
              <w:t>n</w:t>
            </w:r>
            <w:r w:rsidRPr="006117BC" w:rsidR="00D94900">
              <w:rPr>
                <w:rStyle w:val="Hyperlink"/>
                <w:noProof/>
              </w:rPr>
              <w:t>a</w:t>
            </w:r>
            <w:r w:rsidRPr="006117BC" w:rsidR="00D94900">
              <w:rPr>
                <w:rStyle w:val="Hyperlink"/>
                <w:noProof/>
                <w:spacing w:val="1"/>
              </w:rPr>
              <w:t>t</w:t>
            </w:r>
            <w:r w:rsidRPr="006117BC" w:rsidR="00D94900">
              <w:rPr>
                <w:rStyle w:val="Hyperlink"/>
                <w:noProof/>
              </w:rPr>
              <w:t>ie</w:t>
            </w:r>
            <w:r w:rsidRPr="006117BC" w:rsidR="00D94900">
              <w:rPr>
                <w:rStyle w:val="Hyperlink"/>
                <w:noProof/>
                <w:spacing w:val="-5"/>
              </w:rPr>
              <w:t xml:space="preserve"> </w:t>
            </w:r>
            <w:r w:rsidRPr="006117BC" w:rsidR="00D94900">
              <w:rPr>
                <w:rStyle w:val="Hyperlink"/>
                <w:noProof/>
                <w:spacing w:val="-2"/>
              </w:rPr>
              <w:t>e</w:t>
            </w:r>
            <w:r w:rsidRPr="006117BC" w:rsidR="00D94900">
              <w:rPr>
                <w:rStyle w:val="Hyperlink"/>
                <w:noProof/>
              </w:rPr>
              <w:t>n</w:t>
            </w:r>
            <w:r w:rsidRPr="006117BC" w:rsidR="00D94900">
              <w:rPr>
                <w:rStyle w:val="Hyperlink"/>
                <w:noProof/>
                <w:spacing w:val="-6"/>
              </w:rPr>
              <w:t xml:space="preserve"> </w:t>
            </w:r>
            <w:r w:rsidRPr="006117BC" w:rsidR="00D94900">
              <w:rPr>
                <w:rStyle w:val="Hyperlink"/>
                <w:noProof/>
              </w:rPr>
              <w:t>o</w:t>
            </w:r>
            <w:r w:rsidRPr="006117BC" w:rsidR="00D94900">
              <w:rPr>
                <w:rStyle w:val="Hyperlink"/>
                <w:noProof/>
                <w:spacing w:val="1"/>
              </w:rPr>
              <w:t>n</w:t>
            </w:r>
            <w:r w:rsidRPr="006117BC" w:rsidR="00D94900">
              <w:rPr>
                <w:rStyle w:val="Hyperlink"/>
                <w:noProof/>
              </w:rPr>
              <w:t>gew</w:t>
            </w:r>
            <w:r w:rsidRPr="006117BC" w:rsidR="00D94900">
              <w:rPr>
                <w:rStyle w:val="Hyperlink"/>
                <w:noProof/>
                <w:spacing w:val="-2"/>
              </w:rPr>
              <w:t>e</w:t>
            </w:r>
            <w:r w:rsidRPr="006117BC" w:rsidR="00D94900">
              <w:rPr>
                <w:rStyle w:val="Hyperlink"/>
                <w:noProof/>
              </w:rPr>
              <w:t>n</w:t>
            </w:r>
            <w:r w:rsidRPr="006117BC" w:rsidR="00D94900">
              <w:rPr>
                <w:rStyle w:val="Hyperlink"/>
                <w:noProof/>
                <w:spacing w:val="-2"/>
              </w:rPr>
              <w:t>s</w:t>
            </w:r>
            <w:r w:rsidRPr="006117BC" w:rsidR="00D94900">
              <w:rPr>
                <w:rStyle w:val="Hyperlink"/>
                <w:noProof/>
              </w:rPr>
              <w:t>t</w:t>
            </w:r>
            <w:r w:rsidRPr="006117BC" w:rsidR="00D94900">
              <w:rPr>
                <w:rStyle w:val="Hyperlink"/>
                <w:noProof/>
                <w:w w:val="99"/>
              </w:rPr>
              <w:t xml:space="preserve"> </w:t>
            </w:r>
            <w:r w:rsidRPr="006117BC" w:rsidR="00D94900">
              <w:rPr>
                <w:rStyle w:val="Hyperlink"/>
                <w:noProof/>
                <w:spacing w:val="-1"/>
              </w:rPr>
              <w:t>se</w:t>
            </w:r>
            <w:r w:rsidRPr="006117BC" w:rsidR="00D94900">
              <w:rPr>
                <w:rStyle w:val="Hyperlink"/>
                <w:noProof/>
              </w:rPr>
              <w:t>k</w:t>
            </w:r>
            <w:r w:rsidRPr="006117BC" w:rsidR="00D94900">
              <w:rPr>
                <w:rStyle w:val="Hyperlink"/>
                <w:noProof/>
                <w:spacing w:val="-1"/>
              </w:rPr>
              <w:t>s</w:t>
            </w:r>
            <w:r w:rsidRPr="006117BC" w:rsidR="00D94900">
              <w:rPr>
                <w:rStyle w:val="Hyperlink"/>
                <w:noProof/>
                <w:spacing w:val="1"/>
              </w:rPr>
              <w:t>u</w:t>
            </w:r>
            <w:r w:rsidRPr="006117BC" w:rsidR="00D94900">
              <w:rPr>
                <w:rStyle w:val="Hyperlink"/>
                <w:noProof/>
                <w:spacing w:val="-1"/>
              </w:rPr>
              <w:t>ee</w:t>
            </w:r>
            <w:r w:rsidRPr="006117BC" w:rsidR="00D94900">
              <w:rPr>
                <w:rStyle w:val="Hyperlink"/>
                <w:noProof/>
              </w:rPr>
              <w:t>l</w:t>
            </w:r>
            <w:r w:rsidR="00D94900">
              <w:rPr>
                <w:noProof/>
                <w:webHidden/>
              </w:rPr>
              <w:tab/>
            </w:r>
            <w:r w:rsidR="00D94900">
              <w:rPr>
                <w:noProof/>
                <w:webHidden/>
              </w:rPr>
              <w:fldChar w:fldCharType="begin"/>
            </w:r>
            <w:r w:rsidR="00D94900">
              <w:rPr>
                <w:noProof/>
                <w:webHidden/>
              </w:rPr>
              <w:instrText xml:space="preserve"> PAGEREF _Toc166579790 \h </w:instrText>
            </w:r>
            <w:r w:rsidR="00D94900">
              <w:rPr>
                <w:noProof/>
                <w:webHidden/>
              </w:rPr>
            </w:r>
            <w:r w:rsidR="00D94900">
              <w:rPr>
                <w:noProof/>
                <w:webHidden/>
              </w:rPr>
              <w:fldChar w:fldCharType="separate"/>
            </w:r>
            <w:r w:rsidR="00D94900">
              <w:rPr>
                <w:noProof/>
                <w:webHidden/>
              </w:rPr>
              <w:t>61</w:t>
            </w:r>
            <w:r w:rsidR="00D94900">
              <w:rPr>
                <w:noProof/>
                <w:webHidden/>
              </w:rPr>
              <w:fldChar w:fldCharType="end"/>
            </w:r>
          </w:hyperlink>
        </w:p>
        <w:p w:rsidR="00D94900" w:rsidRDefault="004300CB" w14:paraId="449D8C18" w14:textId="27DF018F">
          <w:pPr>
            <w:pStyle w:val="Inhopg3"/>
            <w:rPr>
              <w:rFonts w:hint="eastAsia" w:eastAsiaTheme="minorEastAsia"/>
              <w:noProof/>
              <w:kern w:val="2"/>
              <w:lang w:eastAsia="nl-NL"/>
              <w14:ligatures w14:val="standardContextual"/>
            </w:rPr>
          </w:pPr>
          <w:hyperlink w:history="1" w:anchor="_Toc166579791">
            <w:r w:rsidRPr="006117BC" w:rsidR="00D94900">
              <w:rPr>
                <w:rStyle w:val="Hyperlink"/>
                <w:noProof/>
              </w:rPr>
              <w:t>g</w:t>
            </w:r>
            <w:r w:rsidRPr="006117BC" w:rsidR="00D94900">
              <w:rPr>
                <w:rStyle w:val="Hyperlink"/>
                <w:noProof/>
                <w:spacing w:val="-2"/>
              </w:rPr>
              <w:t>e</w:t>
            </w:r>
            <w:r w:rsidRPr="006117BC" w:rsidR="00D94900">
              <w:rPr>
                <w:rStyle w:val="Hyperlink"/>
                <w:noProof/>
              </w:rPr>
              <w:t>drag</w:t>
            </w:r>
            <w:r w:rsidR="00D94900">
              <w:rPr>
                <w:noProof/>
                <w:webHidden/>
              </w:rPr>
              <w:tab/>
            </w:r>
            <w:r w:rsidR="00D94900">
              <w:rPr>
                <w:noProof/>
                <w:webHidden/>
              </w:rPr>
              <w:fldChar w:fldCharType="begin"/>
            </w:r>
            <w:r w:rsidR="00D94900">
              <w:rPr>
                <w:noProof/>
                <w:webHidden/>
              </w:rPr>
              <w:instrText xml:space="preserve"> PAGEREF _Toc166579791 \h </w:instrText>
            </w:r>
            <w:r w:rsidR="00D94900">
              <w:rPr>
                <w:noProof/>
                <w:webHidden/>
              </w:rPr>
            </w:r>
            <w:r w:rsidR="00D94900">
              <w:rPr>
                <w:noProof/>
                <w:webHidden/>
              </w:rPr>
              <w:fldChar w:fldCharType="separate"/>
            </w:r>
            <w:r w:rsidR="00D94900">
              <w:rPr>
                <w:noProof/>
                <w:webHidden/>
              </w:rPr>
              <w:t>61</w:t>
            </w:r>
            <w:r w:rsidR="00D94900">
              <w:rPr>
                <w:noProof/>
                <w:webHidden/>
              </w:rPr>
              <w:fldChar w:fldCharType="end"/>
            </w:r>
          </w:hyperlink>
        </w:p>
        <w:p w:rsidR="00D94900" w:rsidRDefault="004300CB" w14:paraId="6B1448B6" w14:textId="48366BE7">
          <w:pPr>
            <w:pStyle w:val="Inhopg3"/>
            <w:rPr>
              <w:rFonts w:hint="eastAsia" w:eastAsiaTheme="minorEastAsia"/>
              <w:noProof/>
              <w:kern w:val="2"/>
              <w:lang w:eastAsia="nl-NL"/>
              <w14:ligatures w14:val="standardContextual"/>
            </w:rPr>
          </w:pPr>
          <w:hyperlink w:history="1" w:anchor="_Toc166579792">
            <w:r w:rsidRPr="006117BC" w:rsidR="00D94900">
              <w:rPr>
                <w:rStyle w:val="Hyperlink"/>
                <w:noProof/>
              </w:rPr>
              <w:t xml:space="preserve">4.6 </w:t>
            </w:r>
            <w:r w:rsidRPr="006117BC" w:rsidR="00D94900">
              <w:rPr>
                <w:rStyle w:val="Hyperlink"/>
                <w:rFonts w:eastAsia="Times New Roman"/>
                <w:noProof/>
                <w:lang w:eastAsia="nl-NL"/>
              </w:rPr>
              <w:t xml:space="preserve">Meldcode bij huiselijk geweld en kindermishandeling - </w:t>
            </w:r>
            <w:r w:rsidRPr="006117BC" w:rsidR="00D94900">
              <w:rPr>
                <w:rStyle w:val="Hyperlink"/>
                <w:noProof/>
              </w:rPr>
              <w:t>Protocol vermoeden van huiselijk geweld &amp; kindermishandeling en seksueel misbruik in het onderwijs</w:t>
            </w:r>
            <w:r w:rsidR="00D94900">
              <w:rPr>
                <w:noProof/>
                <w:webHidden/>
              </w:rPr>
              <w:tab/>
            </w:r>
            <w:r w:rsidR="00D94900">
              <w:rPr>
                <w:noProof/>
                <w:webHidden/>
              </w:rPr>
              <w:fldChar w:fldCharType="begin"/>
            </w:r>
            <w:r w:rsidR="00D94900">
              <w:rPr>
                <w:noProof/>
                <w:webHidden/>
              </w:rPr>
              <w:instrText xml:space="preserve"> PAGEREF _Toc166579792 \h </w:instrText>
            </w:r>
            <w:r w:rsidR="00D94900">
              <w:rPr>
                <w:noProof/>
                <w:webHidden/>
              </w:rPr>
            </w:r>
            <w:r w:rsidR="00D94900">
              <w:rPr>
                <w:noProof/>
                <w:webHidden/>
              </w:rPr>
              <w:fldChar w:fldCharType="separate"/>
            </w:r>
            <w:r w:rsidR="00D94900">
              <w:rPr>
                <w:noProof/>
                <w:webHidden/>
              </w:rPr>
              <w:t>62</w:t>
            </w:r>
            <w:r w:rsidR="00D94900">
              <w:rPr>
                <w:noProof/>
                <w:webHidden/>
              </w:rPr>
              <w:fldChar w:fldCharType="end"/>
            </w:r>
          </w:hyperlink>
        </w:p>
        <w:p w:rsidR="00D94900" w:rsidRDefault="004300CB" w14:paraId="04365FB6" w14:textId="7D0F0378">
          <w:pPr>
            <w:pStyle w:val="Inhopg3"/>
            <w:rPr>
              <w:rFonts w:hint="eastAsia" w:eastAsiaTheme="minorEastAsia"/>
              <w:noProof/>
              <w:kern w:val="2"/>
              <w:lang w:eastAsia="nl-NL"/>
              <w14:ligatures w14:val="standardContextual"/>
            </w:rPr>
          </w:pPr>
          <w:hyperlink w:history="1" w:anchor="_Toc166579793">
            <w:r w:rsidRPr="006117BC" w:rsidR="00D94900">
              <w:rPr>
                <w:rStyle w:val="Hyperlink"/>
                <w:noProof/>
              </w:rPr>
              <w:t>4.7 Protocol aangifte bij de politie</w:t>
            </w:r>
            <w:r w:rsidR="00D94900">
              <w:rPr>
                <w:noProof/>
                <w:webHidden/>
              </w:rPr>
              <w:tab/>
            </w:r>
            <w:r w:rsidR="00D94900">
              <w:rPr>
                <w:noProof/>
                <w:webHidden/>
              </w:rPr>
              <w:fldChar w:fldCharType="begin"/>
            </w:r>
            <w:r w:rsidR="00D94900">
              <w:rPr>
                <w:noProof/>
                <w:webHidden/>
              </w:rPr>
              <w:instrText xml:space="preserve"> PAGEREF _Toc166579793 \h </w:instrText>
            </w:r>
            <w:r w:rsidR="00D94900">
              <w:rPr>
                <w:noProof/>
                <w:webHidden/>
              </w:rPr>
            </w:r>
            <w:r w:rsidR="00D94900">
              <w:rPr>
                <w:noProof/>
                <w:webHidden/>
              </w:rPr>
              <w:fldChar w:fldCharType="separate"/>
            </w:r>
            <w:r w:rsidR="00D94900">
              <w:rPr>
                <w:noProof/>
                <w:webHidden/>
              </w:rPr>
              <w:t>68</w:t>
            </w:r>
            <w:r w:rsidR="00D94900">
              <w:rPr>
                <w:noProof/>
                <w:webHidden/>
              </w:rPr>
              <w:fldChar w:fldCharType="end"/>
            </w:r>
          </w:hyperlink>
        </w:p>
        <w:p w:rsidR="00D94900" w:rsidRDefault="004300CB" w14:paraId="35028AAE" w14:textId="51D5ED24">
          <w:pPr>
            <w:pStyle w:val="Inhopg1"/>
            <w:tabs>
              <w:tab w:val="right" w:leader="dot" w:pos="9737"/>
            </w:tabs>
            <w:rPr>
              <w:rFonts w:hint="eastAsia" w:asciiTheme="minorHAnsi" w:hAnsiTheme="minorHAnsi" w:eastAsiaTheme="minorEastAsia" w:cstheme="minorBidi"/>
              <w:b w:val="0"/>
              <w:noProof/>
              <w:color w:val="auto"/>
              <w:kern w:val="2"/>
              <w:sz w:val="22"/>
              <w14:ligatures w14:val="standardContextual"/>
            </w:rPr>
          </w:pPr>
          <w:hyperlink w:history="1" w:anchor="_Toc166579794">
            <w:r w:rsidRPr="006117BC" w:rsidR="00D94900">
              <w:rPr>
                <w:rStyle w:val="Hyperlink"/>
                <w:noProof/>
              </w:rPr>
              <w:t>Hoofdstuk 5: Fysieke veiligheid in en om de school</w:t>
            </w:r>
            <w:r w:rsidR="00D94900">
              <w:rPr>
                <w:noProof/>
                <w:webHidden/>
              </w:rPr>
              <w:tab/>
            </w:r>
            <w:r w:rsidR="00D94900">
              <w:rPr>
                <w:noProof/>
                <w:webHidden/>
              </w:rPr>
              <w:fldChar w:fldCharType="begin"/>
            </w:r>
            <w:r w:rsidR="00D94900">
              <w:rPr>
                <w:noProof/>
                <w:webHidden/>
              </w:rPr>
              <w:instrText xml:space="preserve"> PAGEREF _Toc166579794 \h </w:instrText>
            </w:r>
            <w:r w:rsidR="00D94900">
              <w:rPr>
                <w:noProof/>
                <w:webHidden/>
              </w:rPr>
            </w:r>
            <w:r w:rsidR="00D94900">
              <w:rPr>
                <w:noProof/>
                <w:webHidden/>
              </w:rPr>
              <w:fldChar w:fldCharType="separate"/>
            </w:r>
            <w:r w:rsidR="00D94900">
              <w:rPr>
                <w:noProof/>
                <w:webHidden/>
              </w:rPr>
              <w:t>75</w:t>
            </w:r>
            <w:r w:rsidR="00D94900">
              <w:rPr>
                <w:noProof/>
                <w:webHidden/>
              </w:rPr>
              <w:fldChar w:fldCharType="end"/>
            </w:r>
          </w:hyperlink>
        </w:p>
        <w:p w:rsidR="00D94900" w:rsidRDefault="004300CB" w14:paraId="3D8F0C94" w14:textId="3AA2522D">
          <w:pPr>
            <w:pStyle w:val="Inhopg3"/>
            <w:rPr>
              <w:rFonts w:hint="eastAsia" w:eastAsiaTheme="minorEastAsia"/>
              <w:noProof/>
              <w:kern w:val="2"/>
              <w:lang w:eastAsia="nl-NL"/>
              <w14:ligatures w14:val="standardContextual"/>
            </w:rPr>
          </w:pPr>
          <w:hyperlink w:history="1" w:anchor="_Toc166579795">
            <w:r w:rsidRPr="006117BC" w:rsidR="00D94900">
              <w:rPr>
                <w:rStyle w:val="Hyperlink"/>
                <w:noProof/>
              </w:rPr>
              <w:t>5.1 Verkeer</w:t>
            </w:r>
            <w:r w:rsidR="00D94900">
              <w:rPr>
                <w:noProof/>
                <w:webHidden/>
              </w:rPr>
              <w:tab/>
            </w:r>
            <w:r w:rsidR="00D94900">
              <w:rPr>
                <w:noProof/>
                <w:webHidden/>
              </w:rPr>
              <w:fldChar w:fldCharType="begin"/>
            </w:r>
            <w:r w:rsidR="00D94900">
              <w:rPr>
                <w:noProof/>
                <w:webHidden/>
              </w:rPr>
              <w:instrText xml:space="preserve"> PAGEREF _Toc166579795 \h </w:instrText>
            </w:r>
            <w:r w:rsidR="00D94900">
              <w:rPr>
                <w:noProof/>
                <w:webHidden/>
              </w:rPr>
            </w:r>
            <w:r w:rsidR="00D94900">
              <w:rPr>
                <w:noProof/>
                <w:webHidden/>
              </w:rPr>
              <w:fldChar w:fldCharType="separate"/>
            </w:r>
            <w:r w:rsidR="00D94900">
              <w:rPr>
                <w:noProof/>
                <w:webHidden/>
              </w:rPr>
              <w:t>75</w:t>
            </w:r>
            <w:r w:rsidR="00D94900">
              <w:rPr>
                <w:noProof/>
                <w:webHidden/>
              </w:rPr>
              <w:fldChar w:fldCharType="end"/>
            </w:r>
          </w:hyperlink>
        </w:p>
        <w:p w:rsidR="00D94900" w:rsidRDefault="004300CB" w14:paraId="33E25BAA" w14:textId="0F21A16B">
          <w:pPr>
            <w:pStyle w:val="Inhopg3"/>
            <w:rPr>
              <w:rFonts w:hint="eastAsia" w:eastAsiaTheme="minorEastAsia"/>
              <w:noProof/>
              <w:kern w:val="2"/>
              <w:lang w:eastAsia="nl-NL"/>
              <w14:ligatures w14:val="standardContextual"/>
            </w:rPr>
          </w:pPr>
          <w:hyperlink w:history="1" w:anchor="_Toc166579796">
            <w:r w:rsidRPr="006117BC" w:rsidR="00D94900">
              <w:rPr>
                <w:rStyle w:val="Hyperlink"/>
                <w:rFonts w:cstheme="minorHAnsi"/>
                <w:noProof/>
              </w:rPr>
              <w:t>5.2 Ophalen van leerlingen</w:t>
            </w:r>
            <w:r w:rsidR="00D94900">
              <w:rPr>
                <w:noProof/>
                <w:webHidden/>
              </w:rPr>
              <w:tab/>
            </w:r>
            <w:r w:rsidR="00D94900">
              <w:rPr>
                <w:noProof/>
                <w:webHidden/>
              </w:rPr>
              <w:fldChar w:fldCharType="begin"/>
            </w:r>
            <w:r w:rsidR="00D94900">
              <w:rPr>
                <w:noProof/>
                <w:webHidden/>
              </w:rPr>
              <w:instrText xml:space="preserve"> PAGEREF _Toc166579796 \h </w:instrText>
            </w:r>
            <w:r w:rsidR="00D94900">
              <w:rPr>
                <w:noProof/>
                <w:webHidden/>
              </w:rPr>
            </w:r>
            <w:r w:rsidR="00D94900">
              <w:rPr>
                <w:noProof/>
                <w:webHidden/>
              </w:rPr>
              <w:fldChar w:fldCharType="separate"/>
            </w:r>
            <w:r w:rsidR="00D94900">
              <w:rPr>
                <w:noProof/>
                <w:webHidden/>
              </w:rPr>
              <w:t>75</w:t>
            </w:r>
            <w:r w:rsidR="00D94900">
              <w:rPr>
                <w:noProof/>
                <w:webHidden/>
              </w:rPr>
              <w:fldChar w:fldCharType="end"/>
            </w:r>
          </w:hyperlink>
        </w:p>
        <w:p w:rsidR="00D94900" w:rsidRDefault="004300CB" w14:paraId="0DE350B1" w14:textId="42AFE701">
          <w:pPr>
            <w:pStyle w:val="Inhopg3"/>
            <w:rPr>
              <w:rFonts w:hint="eastAsia" w:eastAsiaTheme="minorEastAsia"/>
              <w:noProof/>
              <w:kern w:val="2"/>
              <w:lang w:eastAsia="nl-NL"/>
              <w14:ligatures w14:val="standardContextual"/>
            </w:rPr>
          </w:pPr>
          <w:hyperlink w:history="1" w:anchor="_Toc166579797">
            <w:r w:rsidRPr="006117BC" w:rsidR="00D94900">
              <w:rPr>
                <w:rStyle w:val="Hyperlink"/>
                <w:rFonts w:cstheme="minorHAnsi"/>
                <w:noProof/>
              </w:rPr>
              <w:t>5.3 Begeleiding bij schoolreisje / schoolkamp</w:t>
            </w:r>
            <w:r w:rsidR="00D94900">
              <w:rPr>
                <w:noProof/>
                <w:webHidden/>
              </w:rPr>
              <w:tab/>
            </w:r>
            <w:r w:rsidR="00D94900">
              <w:rPr>
                <w:noProof/>
                <w:webHidden/>
              </w:rPr>
              <w:fldChar w:fldCharType="begin"/>
            </w:r>
            <w:r w:rsidR="00D94900">
              <w:rPr>
                <w:noProof/>
                <w:webHidden/>
              </w:rPr>
              <w:instrText xml:space="preserve"> PAGEREF _Toc166579797 \h </w:instrText>
            </w:r>
            <w:r w:rsidR="00D94900">
              <w:rPr>
                <w:noProof/>
                <w:webHidden/>
              </w:rPr>
            </w:r>
            <w:r w:rsidR="00D94900">
              <w:rPr>
                <w:noProof/>
                <w:webHidden/>
              </w:rPr>
              <w:fldChar w:fldCharType="separate"/>
            </w:r>
            <w:r w:rsidR="00D94900">
              <w:rPr>
                <w:noProof/>
                <w:webHidden/>
              </w:rPr>
              <w:t>75</w:t>
            </w:r>
            <w:r w:rsidR="00D94900">
              <w:rPr>
                <w:noProof/>
                <w:webHidden/>
              </w:rPr>
              <w:fldChar w:fldCharType="end"/>
            </w:r>
          </w:hyperlink>
        </w:p>
        <w:p w:rsidR="00D94900" w:rsidRDefault="004300CB" w14:paraId="649B5829" w14:textId="274296FB">
          <w:pPr>
            <w:pStyle w:val="Inhopg3"/>
            <w:rPr>
              <w:rFonts w:hint="eastAsia" w:eastAsiaTheme="minorEastAsia"/>
              <w:noProof/>
              <w:kern w:val="2"/>
              <w:lang w:eastAsia="nl-NL"/>
              <w14:ligatures w14:val="standardContextual"/>
            </w:rPr>
          </w:pPr>
          <w:hyperlink w:history="1" w:anchor="_Toc166579798">
            <w:r w:rsidRPr="006117BC" w:rsidR="00D94900">
              <w:rPr>
                <w:rStyle w:val="Hyperlink"/>
                <w:rFonts w:cstheme="minorHAnsi"/>
                <w:noProof/>
              </w:rPr>
              <w:t>5.4 Surveillancebeleid</w:t>
            </w:r>
            <w:r w:rsidR="00D94900">
              <w:rPr>
                <w:noProof/>
                <w:webHidden/>
              </w:rPr>
              <w:tab/>
            </w:r>
            <w:r w:rsidR="00D94900">
              <w:rPr>
                <w:noProof/>
                <w:webHidden/>
              </w:rPr>
              <w:fldChar w:fldCharType="begin"/>
            </w:r>
            <w:r w:rsidR="00D94900">
              <w:rPr>
                <w:noProof/>
                <w:webHidden/>
              </w:rPr>
              <w:instrText xml:space="preserve"> PAGEREF _Toc166579798 \h </w:instrText>
            </w:r>
            <w:r w:rsidR="00D94900">
              <w:rPr>
                <w:noProof/>
                <w:webHidden/>
              </w:rPr>
            </w:r>
            <w:r w:rsidR="00D94900">
              <w:rPr>
                <w:noProof/>
                <w:webHidden/>
              </w:rPr>
              <w:fldChar w:fldCharType="separate"/>
            </w:r>
            <w:r w:rsidR="00D94900">
              <w:rPr>
                <w:noProof/>
                <w:webHidden/>
              </w:rPr>
              <w:t>75</w:t>
            </w:r>
            <w:r w:rsidR="00D94900">
              <w:rPr>
                <w:noProof/>
                <w:webHidden/>
              </w:rPr>
              <w:fldChar w:fldCharType="end"/>
            </w:r>
          </w:hyperlink>
        </w:p>
        <w:p w:rsidR="00D94900" w:rsidRDefault="004300CB" w14:paraId="36921023" w14:textId="795E0441">
          <w:pPr>
            <w:pStyle w:val="Inhopg3"/>
            <w:rPr>
              <w:rFonts w:hint="eastAsia" w:eastAsiaTheme="minorEastAsia"/>
              <w:noProof/>
              <w:kern w:val="2"/>
              <w:lang w:eastAsia="nl-NL"/>
              <w14:ligatures w14:val="standardContextual"/>
            </w:rPr>
          </w:pPr>
          <w:hyperlink w:history="1" w:anchor="_Toc166579799">
            <w:r w:rsidRPr="006117BC" w:rsidR="00D94900">
              <w:rPr>
                <w:rStyle w:val="Hyperlink"/>
                <w:rFonts w:cstheme="minorHAnsi"/>
                <w:noProof/>
              </w:rPr>
              <w:t>5.5 Organisatie van schoolactiviteiten</w:t>
            </w:r>
            <w:r w:rsidR="00D94900">
              <w:rPr>
                <w:noProof/>
                <w:webHidden/>
              </w:rPr>
              <w:tab/>
            </w:r>
            <w:r w:rsidR="00D94900">
              <w:rPr>
                <w:noProof/>
                <w:webHidden/>
              </w:rPr>
              <w:fldChar w:fldCharType="begin"/>
            </w:r>
            <w:r w:rsidR="00D94900">
              <w:rPr>
                <w:noProof/>
                <w:webHidden/>
              </w:rPr>
              <w:instrText xml:space="preserve"> PAGEREF _Toc166579799 \h </w:instrText>
            </w:r>
            <w:r w:rsidR="00D94900">
              <w:rPr>
                <w:noProof/>
                <w:webHidden/>
              </w:rPr>
            </w:r>
            <w:r w:rsidR="00D94900">
              <w:rPr>
                <w:noProof/>
                <w:webHidden/>
              </w:rPr>
              <w:fldChar w:fldCharType="separate"/>
            </w:r>
            <w:r w:rsidR="00D94900">
              <w:rPr>
                <w:noProof/>
                <w:webHidden/>
              </w:rPr>
              <w:t>76</w:t>
            </w:r>
            <w:r w:rsidR="00D94900">
              <w:rPr>
                <w:noProof/>
                <w:webHidden/>
              </w:rPr>
              <w:fldChar w:fldCharType="end"/>
            </w:r>
          </w:hyperlink>
        </w:p>
        <w:p w:rsidR="00D94900" w:rsidRDefault="004300CB" w14:paraId="1C81D021" w14:textId="15C7405B">
          <w:pPr>
            <w:pStyle w:val="Inhopg3"/>
            <w:rPr>
              <w:rFonts w:hint="eastAsia" w:eastAsiaTheme="minorEastAsia"/>
              <w:noProof/>
              <w:kern w:val="2"/>
              <w:lang w:eastAsia="nl-NL"/>
              <w14:ligatures w14:val="standardContextual"/>
            </w:rPr>
          </w:pPr>
          <w:hyperlink w:history="1" w:anchor="_Toc166579800">
            <w:r w:rsidRPr="006117BC" w:rsidR="00D94900">
              <w:rPr>
                <w:rStyle w:val="Hyperlink"/>
                <w:rFonts w:cstheme="minorHAnsi"/>
                <w:noProof/>
              </w:rPr>
              <w:t>5.6 Graffiti</w:t>
            </w:r>
            <w:r w:rsidR="00D94900">
              <w:rPr>
                <w:noProof/>
                <w:webHidden/>
              </w:rPr>
              <w:tab/>
            </w:r>
            <w:r w:rsidR="00D94900">
              <w:rPr>
                <w:noProof/>
                <w:webHidden/>
              </w:rPr>
              <w:fldChar w:fldCharType="begin"/>
            </w:r>
            <w:r w:rsidR="00D94900">
              <w:rPr>
                <w:noProof/>
                <w:webHidden/>
              </w:rPr>
              <w:instrText xml:space="preserve"> PAGEREF _Toc166579800 \h </w:instrText>
            </w:r>
            <w:r w:rsidR="00D94900">
              <w:rPr>
                <w:noProof/>
                <w:webHidden/>
              </w:rPr>
            </w:r>
            <w:r w:rsidR="00D94900">
              <w:rPr>
                <w:noProof/>
                <w:webHidden/>
              </w:rPr>
              <w:fldChar w:fldCharType="separate"/>
            </w:r>
            <w:r w:rsidR="00D94900">
              <w:rPr>
                <w:noProof/>
                <w:webHidden/>
              </w:rPr>
              <w:t>76</w:t>
            </w:r>
            <w:r w:rsidR="00D94900">
              <w:rPr>
                <w:noProof/>
                <w:webHidden/>
              </w:rPr>
              <w:fldChar w:fldCharType="end"/>
            </w:r>
          </w:hyperlink>
        </w:p>
        <w:p w:rsidR="00D94900" w:rsidRDefault="004300CB" w14:paraId="3B1A4B6B" w14:textId="3D336120">
          <w:pPr>
            <w:pStyle w:val="Inhopg3"/>
            <w:rPr>
              <w:rFonts w:hint="eastAsia" w:eastAsiaTheme="minorEastAsia"/>
              <w:noProof/>
              <w:kern w:val="2"/>
              <w:lang w:eastAsia="nl-NL"/>
              <w14:ligatures w14:val="standardContextual"/>
            </w:rPr>
          </w:pPr>
          <w:hyperlink w:history="1" w:anchor="_Toc166579801">
            <w:r w:rsidRPr="006117BC" w:rsidR="00D94900">
              <w:rPr>
                <w:rStyle w:val="Hyperlink"/>
                <w:rFonts w:cstheme="minorHAnsi"/>
                <w:noProof/>
              </w:rPr>
              <w:t>5.7 Dieren op de speelplaats en in het gebouw</w:t>
            </w:r>
            <w:r w:rsidR="00D94900">
              <w:rPr>
                <w:noProof/>
                <w:webHidden/>
              </w:rPr>
              <w:tab/>
            </w:r>
            <w:r w:rsidR="00D94900">
              <w:rPr>
                <w:noProof/>
                <w:webHidden/>
              </w:rPr>
              <w:fldChar w:fldCharType="begin"/>
            </w:r>
            <w:r w:rsidR="00D94900">
              <w:rPr>
                <w:noProof/>
                <w:webHidden/>
              </w:rPr>
              <w:instrText xml:space="preserve"> PAGEREF _Toc166579801 \h </w:instrText>
            </w:r>
            <w:r w:rsidR="00D94900">
              <w:rPr>
                <w:noProof/>
                <w:webHidden/>
              </w:rPr>
            </w:r>
            <w:r w:rsidR="00D94900">
              <w:rPr>
                <w:noProof/>
                <w:webHidden/>
              </w:rPr>
              <w:fldChar w:fldCharType="separate"/>
            </w:r>
            <w:r w:rsidR="00D94900">
              <w:rPr>
                <w:noProof/>
                <w:webHidden/>
              </w:rPr>
              <w:t>76</w:t>
            </w:r>
            <w:r w:rsidR="00D94900">
              <w:rPr>
                <w:noProof/>
                <w:webHidden/>
              </w:rPr>
              <w:fldChar w:fldCharType="end"/>
            </w:r>
          </w:hyperlink>
        </w:p>
        <w:p w:rsidR="00D94900" w:rsidRDefault="004300CB" w14:paraId="7ACC2202" w14:textId="761856C6">
          <w:pPr>
            <w:pStyle w:val="Inhopg3"/>
            <w:rPr>
              <w:rFonts w:hint="eastAsia" w:eastAsiaTheme="minorEastAsia"/>
              <w:noProof/>
              <w:kern w:val="2"/>
              <w:lang w:eastAsia="nl-NL"/>
              <w14:ligatures w14:val="standardContextual"/>
            </w:rPr>
          </w:pPr>
          <w:hyperlink w:history="1" w:anchor="_Toc166579802">
            <w:r w:rsidRPr="006117BC" w:rsidR="00D94900">
              <w:rPr>
                <w:rStyle w:val="Hyperlink"/>
                <w:rFonts w:cstheme="minorHAnsi"/>
                <w:noProof/>
              </w:rPr>
              <w:t>5.8 Speeltoestellen</w:t>
            </w:r>
            <w:r w:rsidR="00D94900">
              <w:rPr>
                <w:noProof/>
                <w:webHidden/>
              </w:rPr>
              <w:tab/>
            </w:r>
            <w:r w:rsidR="00D94900">
              <w:rPr>
                <w:noProof/>
                <w:webHidden/>
              </w:rPr>
              <w:fldChar w:fldCharType="begin"/>
            </w:r>
            <w:r w:rsidR="00D94900">
              <w:rPr>
                <w:noProof/>
                <w:webHidden/>
              </w:rPr>
              <w:instrText xml:space="preserve"> PAGEREF _Toc166579802 \h </w:instrText>
            </w:r>
            <w:r w:rsidR="00D94900">
              <w:rPr>
                <w:noProof/>
                <w:webHidden/>
              </w:rPr>
            </w:r>
            <w:r w:rsidR="00D94900">
              <w:rPr>
                <w:noProof/>
                <w:webHidden/>
              </w:rPr>
              <w:fldChar w:fldCharType="separate"/>
            </w:r>
            <w:r w:rsidR="00D94900">
              <w:rPr>
                <w:noProof/>
                <w:webHidden/>
              </w:rPr>
              <w:t>76</w:t>
            </w:r>
            <w:r w:rsidR="00D94900">
              <w:rPr>
                <w:noProof/>
                <w:webHidden/>
              </w:rPr>
              <w:fldChar w:fldCharType="end"/>
            </w:r>
          </w:hyperlink>
        </w:p>
        <w:p w:rsidR="00D94900" w:rsidRDefault="004300CB" w14:paraId="04419447" w14:textId="0E40F511">
          <w:pPr>
            <w:pStyle w:val="Inhopg3"/>
            <w:rPr>
              <w:rFonts w:hint="eastAsia" w:eastAsiaTheme="minorEastAsia"/>
              <w:noProof/>
              <w:kern w:val="2"/>
              <w:lang w:eastAsia="nl-NL"/>
              <w14:ligatures w14:val="standardContextual"/>
            </w:rPr>
          </w:pPr>
          <w:hyperlink w:history="1" w:anchor="_Toc166579803">
            <w:r w:rsidRPr="006117BC" w:rsidR="00D94900">
              <w:rPr>
                <w:rStyle w:val="Hyperlink"/>
                <w:rFonts w:cstheme="minorHAnsi"/>
                <w:noProof/>
                <w:lang w:eastAsia="nl-NL"/>
              </w:rPr>
              <w:t>5.9 Veiligheid bij bewegingsonderwijs</w:t>
            </w:r>
            <w:r w:rsidR="00D94900">
              <w:rPr>
                <w:noProof/>
                <w:webHidden/>
              </w:rPr>
              <w:tab/>
            </w:r>
            <w:r w:rsidR="00D94900">
              <w:rPr>
                <w:noProof/>
                <w:webHidden/>
              </w:rPr>
              <w:fldChar w:fldCharType="begin"/>
            </w:r>
            <w:r w:rsidR="00D94900">
              <w:rPr>
                <w:noProof/>
                <w:webHidden/>
              </w:rPr>
              <w:instrText xml:space="preserve"> PAGEREF _Toc166579803 \h </w:instrText>
            </w:r>
            <w:r w:rsidR="00D94900">
              <w:rPr>
                <w:noProof/>
                <w:webHidden/>
              </w:rPr>
            </w:r>
            <w:r w:rsidR="00D94900">
              <w:rPr>
                <w:noProof/>
                <w:webHidden/>
              </w:rPr>
              <w:fldChar w:fldCharType="separate"/>
            </w:r>
            <w:r w:rsidR="00D94900">
              <w:rPr>
                <w:noProof/>
                <w:webHidden/>
              </w:rPr>
              <w:t>77</w:t>
            </w:r>
            <w:r w:rsidR="00D94900">
              <w:rPr>
                <w:noProof/>
                <w:webHidden/>
              </w:rPr>
              <w:fldChar w:fldCharType="end"/>
            </w:r>
          </w:hyperlink>
        </w:p>
        <w:p w:rsidR="00D94900" w:rsidRDefault="004300CB" w14:paraId="62E20A7C" w14:textId="1B1C8616">
          <w:pPr>
            <w:pStyle w:val="Inhopg3"/>
            <w:rPr>
              <w:rFonts w:hint="eastAsia" w:eastAsiaTheme="minorEastAsia"/>
              <w:noProof/>
              <w:kern w:val="2"/>
              <w:lang w:eastAsia="nl-NL"/>
              <w14:ligatures w14:val="standardContextual"/>
            </w:rPr>
          </w:pPr>
          <w:hyperlink w:history="1" w:anchor="_Toc166579804">
            <w:r w:rsidRPr="006117BC" w:rsidR="00D94900">
              <w:rPr>
                <w:rStyle w:val="Hyperlink"/>
                <w:rFonts w:cstheme="minorHAnsi"/>
                <w:noProof/>
              </w:rPr>
              <w:t>5.10 Zwemmen met school</w:t>
            </w:r>
            <w:r w:rsidR="00D94900">
              <w:rPr>
                <w:noProof/>
                <w:webHidden/>
              </w:rPr>
              <w:tab/>
            </w:r>
            <w:r w:rsidR="00D94900">
              <w:rPr>
                <w:noProof/>
                <w:webHidden/>
              </w:rPr>
              <w:fldChar w:fldCharType="begin"/>
            </w:r>
            <w:r w:rsidR="00D94900">
              <w:rPr>
                <w:noProof/>
                <w:webHidden/>
              </w:rPr>
              <w:instrText xml:space="preserve"> PAGEREF _Toc166579804 \h </w:instrText>
            </w:r>
            <w:r w:rsidR="00D94900">
              <w:rPr>
                <w:noProof/>
                <w:webHidden/>
              </w:rPr>
            </w:r>
            <w:r w:rsidR="00D94900">
              <w:rPr>
                <w:noProof/>
                <w:webHidden/>
              </w:rPr>
              <w:fldChar w:fldCharType="separate"/>
            </w:r>
            <w:r w:rsidR="00D94900">
              <w:rPr>
                <w:noProof/>
                <w:webHidden/>
              </w:rPr>
              <w:t>77</w:t>
            </w:r>
            <w:r w:rsidR="00D94900">
              <w:rPr>
                <w:noProof/>
                <w:webHidden/>
              </w:rPr>
              <w:fldChar w:fldCharType="end"/>
            </w:r>
          </w:hyperlink>
        </w:p>
        <w:p w:rsidR="00D94900" w:rsidRDefault="004300CB" w14:paraId="14B914B6" w14:textId="35026286">
          <w:pPr>
            <w:pStyle w:val="Inhopg3"/>
            <w:rPr>
              <w:rFonts w:hint="eastAsia" w:eastAsiaTheme="minorEastAsia"/>
              <w:noProof/>
              <w:kern w:val="2"/>
              <w:lang w:eastAsia="nl-NL"/>
              <w14:ligatures w14:val="standardContextual"/>
            </w:rPr>
          </w:pPr>
          <w:hyperlink w:history="1" w:anchor="_Toc166579805">
            <w:r w:rsidRPr="006117BC" w:rsidR="00D94900">
              <w:rPr>
                <w:rStyle w:val="Hyperlink"/>
                <w:rFonts w:cstheme="minorHAnsi"/>
                <w:noProof/>
              </w:rPr>
              <w:t>5.11 Samenwerking wijkagent</w:t>
            </w:r>
            <w:r w:rsidR="00D94900">
              <w:rPr>
                <w:noProof/>
                <w:webHidden/>
              </w:rPr>
              <w:tab/>
            </w:r>
            <w:r w:rsidR="00D94900">
              <w:rPr>
                <w:noProof/>
                <w:webHidden/>
              </w:rPr>
              <w:fldChar w:fldCharType="begin"/>
            </w:r>
            <w:r w:rsidR="00D94900">
              <w:rPr>
                <w:noProof/>
                <w:webHidden/>
              </w:rPr>
              <w:instrText xml:space="preserve"> PAGEREF _Toc166579805 \h </w:instrText>
            </w:r>
            <w:r w:rsidR="00D94900">
              <w:rPr>
                <w:noProof/>
                <w:webHidden/>
              </w:rPr>
            </w:r>
            <w:r w:rsidR="00D94900">
              <w:rPr>
                <w:noProof/>
                <w:webHidden/>
              </w:rPr>
              <w:fldChar w:fldCharType="separate"/>
            </w:r>
            <w:r w:rsidR="00D94900">
              <w:rPr>
                <w:noProof/>
                <w:webHidden/>
              </w:rPr>
              <w:t>77</w:t>
            </w:r>
            <w:r w:rsidR="00D94900">
              <w:rPr>
                <w:noProof/>
                <w:webHidden/>
              </w:rPr>
              <w:fldChar w:fldCharType="end"/>
            </w:r>
          </w:hyperlink>
        </w:p>
        <w:p w:rsidR="00D94900" w:rsidRDefault="004300CB" w14:paraId="1B5C3F8B" w14:textId="5681755A">
          <w:pPr>
            <w:pStyle w:val="Inhopg3"/>
            <w:rPr>
              <w:rFonts w:hint="eastAsia" w:eastAsiaTheme="minorEastAsia"/>
              <w:noProof/>
              <w:kern w:val="2"/>
              <w:lang w:eastAsia="nl-NL"/>
              <w14:ligatures w14:val="standardContextual"/>
            </w:rPr>
          </w:pPr>
          <w:hyperlink w:history="1" w:anchor="_Toc166579806">
            <w:r w:rsidRPr="006117BC" w:rsidR="00D94900">
              <w:rPr>
                <w:rStyle w:val="Hyperlink"/>
                <w:noProof/>
              </w:rPr>
              <w:t>5.12 Protocol buitenschoolse activiteiten</w:t>
            </w:r>
            <w:r w:rsidR="00D94900">
              <w:rPr>
                <w:noProof/>
                <w:webHidden/>
              </w:rPr>
              <w:tab/>
            </w:r>
            <w:r w:rsidR="00D94900">
              <w:rPr>
                <w:noProof/>
                <w:webHidden/>
              </w:rPr>
              <w:fldChar w:fldCharType="begin"/>
            </w:r>
            <w:r w:rsidR="00D94900">
              <w:rPr>
                <w:noProof/>
                <w:webHidden/>
              </w:rPr>
              <w:instrText xml:space="preserve"> PAGEREF _Toc166579806 \h </w:instrText>
            </w:r>
            <w:r w:rsidR="00D94900">
              <w:rPr>
                <w:noProof/>
                <w:webHidden/>
              </w:rPr>
            </w:r>
            <w:r w:rsidR="00D94900">
              <w:rPr>
                <w:noProof/>
                <w:webHidden/>
              </w:rPr>
              <w:fldChar w:fldCharType="separate"/>
            </w:r>
            <w:r w:rsidR="00D94900">
              <w:rPr>
                <w:noProof/>
                <w:webHidden/>
              </w:rPr>
              <w:t>78</w:t>
            </w:r>
            <w:r w:rsidR="00D94900">
              <w:rPr>
                <w:noProof/>
                <w:webHidden/>
              </w:rPr>
              <w:fldChar w:fldCharType="end"/>
            </w:r>
          </w:hyperlink>
        </w:p>
        <w:p w:rsidR="00D94900" w:rsidRDefault="004300CB" w14:paraId="3CFE7E87" w14:textId="42D1CAB4">
          <w:pPr>
            <w:pStyle w:val="Inhopg3"/>
            <w:rPr>
              <w:rFonts w:hint="eastAsia" w:eastAsiaTheme="minorEastAsia"/>
              <w:noProof/>
              <w:kern w:val="2"/>
              <w:lang w:eastAsia="nl-NL"/>
              <w14:ligatures w14:val="standardContextual"/>
            </w:rPr>
          </w:pPr>
          <w:hyperlink w:history="1" w:anchor="_Toc166579807">
            <w:r w:rsidRPr="006117BC" w:rsidR="00D94900">
              <w:rPr>
                <w:rStyle w:val="Hyperlink"/>
                <w:noProof/>
              </w:rPr>
              <w:t>5.13 Calamiteiten, waaronder aardbevingen</w:t>
            </w:r>
            <w:r w:rsidR="00D94900">
              <w:rPr>
                <w:noProof/>
                <w:webHidden/>
              </w:rPr>
              <w:tab/>
            </w:r>
            <w:r w:rsidR="00D94900">
              <w:rPr>
                <w:noProof/>
                <w:webHidden/>
              </w:rPr>
              <w:fldChar w:fldCharType="begin"/>
            </w:r>
            <w:r w:rsidR="00D94900">
              <w:rPr>
                <w:noProof/>
                <w:webHidden/>
              </w:rPr>
              <w:instrText xml:space="preserve"> PAGEREF _Toc166579807 \h </w:instrText>
            </w:r>
            <w:r w:rsidR="00D94900">
              <w:rPr>
                <w:noProof/>
                <w:webHidden/>
              </w:rPr>
            </w:r>
            <w:r w:rsidR="00D94900">
              <w:rPr>
                <w:noProof/>
                <w:webHidden/>
              </w:rPr>
              <w:fldChar w:fldCharType="separate"/>
            </w:r>
            <w:r w:rsidR="00D94900">
              <w:rPr>
                <w:noProof/>
                <w:webHidden/>
              </w:rPr>
              <w:t>87</w:t>
            </w:r>
            <w:r w:rsidR="00D94900">
              <w:rPr>
                <w:noProof/>
                <w:webHidden/>
              </w:rPr>
              <w:fldChar w:fldCharType="end"/>
            </w:r>
          </w:hyperlink>
        </w:p>
        <w:p w:rsidR="00D94900" w:rsidRDefault="004300CB" w14:paraId="0A48E261" w14:textId="4988E97C">
          <w:pPr>
            <w:pStyle w:val="Inhopg3"/>
            <w:rPr>
              <w:rFonts w:hint="eastAsia" w:eastAsiaTheme="minorEastAsia"/>
              <w:noProof/>
              <w:kern w:val="2"/>
              <w:lang w:eastAsia="nl-NL"/>
              <w14:ligatures w14:val="standardContextual"/>
            </w:rPr>
          </w:pPr>
          <w:hyperlink w:history="1" w:anchor="_Toc166579808">
            <w:r w:rsidRPr="006117BC" w:rsidR="00D94900">
              <w:rPr>
                <w:rStyle w:val="Hyperlink"/>
                <w:noProof/>
                <w:lang w:eastAsia="nl-NL"/>
              </w:rPr>
              <w:t>Bijlage 1</w:t>
            </w:r>
            <w:r w:rsidR="00D94900">
              <w:rPr>
                <w:noProof/>
                <w:webHidden/>
              </w:rPr>
              <w:tab/>
            </w:r>
            <w:r w:rsidR="00D94900">
              <w:rPr>
                <w:noProof/>
                <w:webHidden/>
              </w:rPr>
              <w:fldChar w:fldCharType="begin"/>
            </w:r>
            <w:r w:rsidR="00D94900">
              <w:rPr>
                <w:noProof/>
                <w:webHidden/>
              </w:rPr>
              <w:instrText xml:space="preserve"> PAGEREF _Toc166579808 \h </w:instrText>
            </w:r>
            <w:r w:rsidR="00D94900">
              <w:rPr>
                <w:noProof/>
                <w:webHidden/>
              </w:rPr>
            </w:r>
            <w:r w:rsidR="00D94900">
              <w:rPr>
                <w:noProof/>
                <w:webHidden/>
              </w:rPr>
              <w:fldChar w:fldCharType="separate"/>
            </w:r>
            <w:r w:rsidR="00D94900">
              <w:rPr>
                <w:noProof/>
                <w:webHidden/>
              </w:rPr>
              <w:t>88</w:t>
            </w:r>
            <w:r w:rsidR="00D94900">
              <w:rPr>
                <w:noProof/>
                <w:webHidden/>
              </w:rPr>
              <w:fldChar w:fldCharType="end"/>
            </w:r>
          </w:hyperlink>
        </w:p>
        <w:p w:rsidR="00D94900" w:rsidRDefault="004300CB" w14:paraId="292154D8" w14:textId="790D515B">
          <w:pPr>
            <w:pStyle w:val="Inhopg3"/>
            <w:rPr>
              <w:rFonts w:hint="eastAsia" w:eastAsiaTheme="minorEastAsia"/>
              <w:noProof/>
              <w:kern w:val="2"/>
              <w:lang w:eastAsia="nl-NL"/>
              <w14:ligatures w14:val="standardContextual"/>
            </w:rPr>
          </w:pPr>
          <w:hyperlink w:history="1" w:anchor="_Toc166579809">
            <w:r w:rsidRPr="006117BC" w:rsidR="00D94900">
              <w:rPr>
                <w:rStyle w:val="Hyperlink"/>
                <w:noProof/>
              </w:rPr>
              <w:t>Bijlage 2: Rouwprotocol</w:t>
            </w:r>
            <w:r w:rsidR="00D94900">
              <w:rPr>
                <w:noProof/>
                <w:webHidden/>
              </w:rPr>
              <w:tab/>
            </w:r>
            <w:r w:rsidR="00D94900">
              <w:rPr>
                <w:noProof/>
                <w:webHidden/>
              </w:rPr>
              <w:fldChar w:fldCharType="begin"/>
            </w:r>
            <w:r w:rsidR="00D94900">
              <w:rPr>
                <w:noProof/>
                <w:webHidden/>
              </w:rPr>
              <w:instrText xml:space="preserve"> PAGEREF _Toc166579809 \h </w:instrText>
            </w:r>
            <w:r w:rsidR="00D94900">
              <w:rPr>
                <w:noProof/>
                <w:webHidden/>
              </w:rPr>
            </w:r>
            <w:r w:rsidR="00D94900">
              <w:rPr>
                <w:noProof/>
                <w:webHidden/>
              </w:rPr>
              <w:fldChar w:fldCharType="separate"/>
            </w:r>
            <w:r w:rsidR="00D94900">
              <w:rPr>
                <w:noProof/>
                <w:webHidden/>
              </w:rPr>
              <w:t>90</w:t>
            </w:r>
            <w:r w:rsidR="00D94900">
              <w:rPr>
                <w:noProof/>
                <w:webHidden/>
              </w:rPr>
              <w:fldChar w:fldCharType="end"/>
            </w:r>
          </w:hyperlink>
        </w:p>
        <w:p w:rsidRPr="00ED3225" w:rsidR="00137828" w:rsidP="009803E4" w:rsidRDefault="001828A5" w14:paraId="63D08231" w14:textId="7EC09F62">
          <w:r>
            <w:rPr>
              <w:b/>
              <w:bCs/>
            </w:rPr>
            <w:fldChar w:fldCharType="end"/>
          </w:r>
        </w:p>
      </w:sdtContent>
    </w:sdt>
    <w:p w:rsidR="002B2D75" w:rsidRDefault="002B2D75" w14:paraId="31FCA1BF" w14:textId="77777777">
      <w:pPr>
        <w:rPr>
          <w:rFonts w:ascii="Verdana" w:hAnsi="Verdana" w:eastAsia="Verdana" w:cs="Times New Roman"/>
          <w:b/>
          <w:bCs/>
          <w:sz w:val="24"/>
          <w:szCs w:val="24"/>
        </w:rPr>
      </w:pPr>
      <w:r>
        <w:br w:type="page"/>
      </w:r>
    </w:p>
    <w:p w:rsidRPr="001828A5" w:rsidR="00AD3559" w:rsidP="008E3326" w:rsidRDefault="00AD3559" w14:paraId="6C7300E2" w14:textId="1EC6216A">
      <w:pPr>
        <w:pStyle w:val="Kop1"/>
        <w:ind w:left="0"/>
        <w:rPr>
          <w:lang w:val="nl-NL"/>
        </w:rPr>
      </w:pPr>
      <w:bookmarkStart w:name="_Toc166579766" w:id="0"/>
      <w:r w:rsidRPr="001828A5">
        <w:rPr>
          <w:lang w:val="nl-NL"/>
        </w:rPr>
        <w:t>Hoofdstuk 1: Algemene bepalingen</w:t>
      </w:r>
      <w:bookmarkEnd w:id="0"/>
      <w:r w:rsidRPr="001828A5" w:rsidR="00BE733E">
        <w:rPr>
          <w:lang w:val="nl-NL"/>
        </w:rPr>
        <w:br/>
      </w:r>
    </w:p>
    <w:p w:rsidRPr="001828A5" w:rsidR="00AD3559" w:rsidP="008E3326" w:rsidRDefault="00BE733E" w14:paraId="12F5C522" w14:textId="77777777">
      <w:pPr>
        <w:pStyle w:val="Kop3"/>
        <w:ind w:left="0" w:firstLine="0"/>
        <w:rPr>
          <w:lang w:val="nl-NL"/>
        </w:rPr>
      </w:pPr>
      <w:bookmarkStart w:name="_Toc166579767" w:id="1"/>
      <w:r w:rsidRPr="001828A5">
        <w:rPr>
          <w:lang w:val="nl-NL"/>
        </w:rPr>
        <w:t xml:space="preserve">1.1 </w:t>
      </w:r>
      <w:r w:rsidRPr="001828A5" w:rsidR="00AD3559">
        <w:rPr>
          <w:lang w:val="nl-NL"/>
        </w:rPr>
        <w:t>Visie</w:t>
      </w:r>
      <w:r w:rsidRPr="001828A5" w:rsidR="005C30A7">
        <w:rPr>
          <w:lang w:val="nl-NL"/>
        </w:rPr>
        <w:t xml:space="preserve"> op veiligheid</w:t>
      </w:r>
      <w:bookmarkEnd w:id="1"/>
    </w:p>
    <w:p w:rsidR="005C30A7" w:rsidP="00AD3559" w:rsidRDefault="00072B9B" w14:paraId="79985388" w14:textId="107DACF9">
      <w:r>
        <w:t>Ieder kind heeft het recht zich te kunnen en mogen ontwikkelen in een veilige omgeving. Een waarin het in vertrouwen mag opgroeien, proberen en leren. Een waarin het op een prettige manier leert omgaan met anderen om zich heen. Waarin het eigen grenzen en die van anderen leert kennen en daarmee om leert te gaan. Waarin de pedagogische en fysieke veiligheid centraal staan.</w:t>
      </w:r>
      <w:r>
        <w:br/>
      </w:r>
      <w:proofErr w:type="spellStart"/>
      <w:r w:rsidR="00FE6C48">
        <w:t>Ommeriek</w:t>
      </w:r>
      <w:proofErr w:type="spellEnd"/>
      <w:r>
        <w:t xml:space="preserve"> streeft ernaar elk kind </w:t>
      </w:r>
      <w:r w:rsidR="00145E99">
        <w:t xml:space="preserve">(en zijn of haar ouders) </w:t>
      </w:r>
      <w:r>
        <w:t xml:space="preserve">dit te bieden. Ook voor </w:t>
      </w:r>
      <w:r w:rsidR="00313A82">
        <w:t>medewerkers</w:t>
      </w:r>
      <w:r>
        <w:t xml:space="preserve"> is een veilige omgeving </w:t>
      </w:r>
      <w:r w:rsidR="00B031EC">
        <w:t xml:space="preserve">cruciaal; het is </w:t>
      </w:r>
      <w:r>
        <w:t xml:space="preserve">een voorwaarde om onze leerlingen zo goed mogelijk te kunnen onderwijzen. </w:t>
      </w:r>
      <w:r>
        <w:br/>
      </w:r>
      <w:r>
        <w:t>Afspraken en protocollen die hierin kunnen ondersteunen, vindt u terug in dit veiligheidsbeleid</w:t>
      </w:r>
      <w:r w:rsidR="00FC5536">
        <w:t xml:space="preserve"> (ook: SVP)</w:t>
      </w:r>
      <w:r>
        <w:t>.</w:t>
      </w:r>
    </w:p>
    <w:p w:rsidRPr="005E04D4" w:rsidR="005E04D4" w:rsidP="005E04D4" w:rsidRDefault="005E04D4" w14:paraId="58A1D99C" w14:textId="7F97543C">
      <w:pPr>
        <w:pStyle w:val="Gemiddeldraster21"/>
        <w:rPr>
          <w:rFonts w:asciiTheme="minorHAnsi" w:hAnsiTheme="minorHAnsi" w:cstheme="minorHAnsi"/>
          <w:lang w:val="nl-NL"/>
        </w:rPr>
      </w:pPr>
      <w:bookmarkStart w:name="_Toc166579768" w:id="2"/>
      <w:r w:rsidRPr="001828A5">
        <w:rPr>
          <w:rStyle w:val="Kop3Char"/>
          <w:lang w:val="nl-NL"/>
        </w:rPr>
        <w:t>1.2 Doelen veiligheidsplan</w:t>
      </w:r>
      <w:bookmarkEnd w:id="2"/>
      <w:r w:rsidRPr="005E04D4">
        <w:rPr>
          <w:rFonts w:asciiTheme="minorHAnsi" w:hAnsiTheme="minorHAnsi" w:cstheme="minorHAnsi"/>
          <w:spacing w:val="-1"/>
          <w:lang w:val="nl-NL"/>
        </w:rPr>
        <w:br/>
      </w:r>
      <w:r w:rsidRPr="005E04D4">
        <w:rPr>
          <w:rFonts w:asciiTheme="minorHAnsi" w:hAnsiTheme="minorHAnsi" w:cstheme="minorHAnsi"/>
          <w:spacing w:val="-1"/>
          <w:lang w:val="nl-NL"/>
        </w:rPr>
        <w:t>H</w:t>
      </w:r>
      <w:r w:rsidRPr="005E04D4">
        <w:rPr>
          <w:rFonts w:asciiTheme="minorHAnsi" w:hAnsiTheme="minorHAnsi" w:cstheme="minorHAnsi"/>
          <w:spacing w:val="-2"/>
          <w:lang w:val="nl-NL"/>
        </w:rPr>
        <w:t>e</w:t>
      </w:r>
      <w:r w:rsidRPr="005E04D4">
        <w:rPr>
          <w:rFonts w:asciiTheme="minorHAnsi" w:hAnsiTheme="minorHAnsi" w:cstheme="minorHAnsi"/>
          <w:lang w:val="nl-NL"/>
        </w:rPr>
        <w:t>t</w:t>
      </w:r>
      <w:r w:rsidRPr="005E04D4">
        <w:rPr>
          <w:rFonts w:asciiTheme="minorHAnsi" w:hAnsiTheme="minorHAnsi" w:cstheme="minorHAnsi"/>
          <w:spacing w:val="-8"/>
          <w:lang w:val="nl-NL"/>
        </w:rPr>
        <w:t xml:space="preserve"> </w:t>
      </w:r>
      <w:r w:rsidRPr="005E04D4">
        <w:rPr>
          <w:rFonts w:asciiTheme="minorHAnsi" w:hAnsiTheme="minorHAnsi" w:cstheme="minorHAnsi"/>
          <w:spacing w:val="2"/>
          <w:lang w:val="nl-NL"/>
        </w:rPr>
        <w:t>V</w:t>
      </w:r>
      <w:r w:rsidRPr="005E04D4">
        <w:rPr>
          <w:rFonts w:asciiTheme="minorHAnsi" w:hAnsiTheme="minorHAnsi" w:cstheme="minorHAnsi"/>
          <w:spacing w:val="-2"/>
          <w:lang w:val="nl-NL"/>
        </w:rPr>
        <w:t>e</w:t>
      </w:r>
      <w:r w:rsidRPr="005E04D4">
        <w:rPr>
          <w:rFonts w:asciiTheme="minorHAnsi" w:hAnsiTheme="minorHAnsi" w:cstheme="minorHAnsi"/>
          <w:spacing w:val="2"/>
          <w:lang w:val="nl-NL"/>
        </w:rPr>
        <w:t>i</w:t>
      </w:r>
      <w:r w:rsidRPr="005E04D4">
        <w:rPr>
          <w:rFonts w:asciiTheme="minorHAnsi" w:hAnsiTheme="minorHAnsi" w:cstheme="minorHAnsi"/>
          <w:lang w:val="nl-NL"/>
        </w:rPr>
        <w:t>l</w:t>
      </w:r>
      <w:r w:rsidRPr="005E04D4">
        <w:rPr>
          <w:rFonts w:asciiTheme="minorHAnsi" w:hAnsiTheme="minorHAnsi" w:cstheme="minorHAnsi"/>
          <w:spacing w:val="2"/>
          <w:lang w:val="nl-NL"/>
        </w:rPr>
        <w:t>i</w:t>
      </w:r>
      <w:r w:rsidRPr="005E04D4">
        <w:rPr>
          <w:rFonts w:asciiTheme="minorHAnsi" w:hAnsiTheme="minorHAnsi" w:cstheme="minorHAnsi"/>
          <w:spacing w:val="-2"/>
          <w:lang w:val="nl-NL"/>
        </w:rPr>
        <w:t>g</w:t>
      </w:r>
      <w:r w:rsidRPr="005E04D4">
        <w:rPr>
          <w:rFonts w:asciiTheme="minorHAnsi" w:hAnsiTheme="minorHAnsi" w:cstheme="minorHAnsi"/>
          <w:spacing w:val="1"/>
          <w:lang w:val="nl-NL"/>
        </w:rPr>
        <w:t>h</w:t>
      </w:r>
      <w:r w:rsidRPr="005E04D4">
        <w:rPr>
          <w:rFonts w:asciiTheme="minorHAnsi" w:hAnsiTheme="minorHAnsi" w:cstheme="minorHAnsi"/>
          <w:spacing w:val="-2"/>
          <w:lang w:val="nl-NL"/>
        </w:rPr>
        <w:t>e</w:t>
      </w:r>
      <w:r w:rsidRPr="005E04D4">
        <w:rPr>
          <w:rFonts w:asciiTheme="minorHAnsi" w:hAnsiTheme="minorHAnsi" w:cstheme="minorHAnsi"/>
          <w:spacing w:val="2"/>
          <w:lang w:val="nl-NL"/>
        </w:rPr>
        <w:t>i</w:t>
      </w:r>
      <w:r w:rsidRPr="005E04D4">
        <w:rPr>
          <w:rFonts w:asciiTheme="minorHAnsi" w:hAnsiTheme="minorHAnsi" w:cstheme="minorHAnsi"/>
          <w:lang w:val="nl-NL"/>
        </w:rPr>
        <w:t>ds</w:t>
      </w:r>
      <w:r w:rsidRPr="005E04D4">
        <w:rPr>
          <w:rFonts w:asciiTheme="minorHAnsi" w:hAnsiTheme="minorHAnsi" w:cstheme="minorHAnsi"/>
          <w:spacing w:val="-3"/>
          <w:lang w:val="nl-NL"/>
        </w:rPr>
        <w:t>p</w:t>
      </w:r>
      <w:r w:rsidRPr="005E04D4">
        <w:rPr>
          <w:rFonts w:asciiTheme="minorHAnsi" w:hAnsiTheme="minorHAnsi" w:cstheme="minorHAnsi"/>
          <w:spacing w:val="2"/>
          <w:lang w:val="nl-NL"/>
        </w:rPr>
        <w:t>l</w:t>
      </w:r>
      <w:r w:rsidRPr="005E04D4">
        <w:rPr>
          <w:rFonts w:asciiTheme="minorHAnsi" w:hAnsiTheme="minorHAnsi" w:cstheme="minorHAnsi"/>
          <w:lang w:val="nl-NL"/>
        </w:rPr>
        <w:t>an</w:t>
      </w:r>
      <w:r w:rsidRPr="005E04D4">
        <w:rPr>
          <w:rFonts w:asciiTheme="minorHAnsi" w:hAnsiTheme="minorHAnsi" w:cstheme="minorHAnsi"/>
          <w:spacing w:val="-7"/>
          <w:lang w:val="nl-NL"/>
        </w:rPr>
        <w:t xml:space="preserve"> </w:t>
      </w:r>
      <w:r w:rsidRPr="005E04D4">
        <w:rPr>
          <w:rFonts w:asciiTheme="minorHAnsi" w:hAnsiTheme="minorHAnsi" w:cstheme="minorHAnsi"/>
          <w:lang w:val="nl-NL"/>
        </w:rPr>
        <w:t>he</w:t>
      </w:r>
      <w:r w:rsidRPr="005E04D4">
        <w:rPr>
          <w:rFonts w:asciiTheme="minorHAnsi" w:hAnsiTheme="minorHAnsi" w:cstheme="minorHAnsi"/>
          <w:spacing w:val="-2"/>
          <w:lang w:val="nl-NL"/>
        </w:rPr>
        <w:t>e</w:t>
      </w:r>
      <w:r w:rsidRPr="005E04D4">
        <w:rPr>
          <w:rFonts w:asciiTheme="minorHAnsi" w:hAnsiTheme="minorHAnsi" w:cstheme="minorHAnsi"/>
          <w:lang w:val="nl-NL"/>
        </w:rPr>
        <w:t>ft</w:t>
      </w:r>
      <w:r w:rsidRPr="005E04D4">
        <w:rPr>
          <w:rFonts w:asciiTheme="minorHAnsi" w:hAnsiTheme="minorHAnsi" w:cstheme="minorHAnsi"/>
          <w:spacing w:val="-9"/>
          <w:lang w:val="nl-NL"/>
        </w:rPr>
        <w:t xml:space="preserve"> </w:t>
      </w:r>
      <w:r w:rsidRPr="005E04D4">
        <w:rPr>
          <w:rFonts w:asciiTheme="minorHAnsi" w:hAnsiTheme="minorHAnsi" w:cstheme="minorHAnsi"/>
          <w:lang w:val="nl-NL"/>
        </w:rPr>
        <w:t>a</w:t>
      </w:r>
      <w:r w:rsidRPr="005E04D4">
        <w:rPr>
          <w:rFonts w:asciiTheme="minorHAnsi" w:hAnsiTheme="minorHAnsi" w:cstheme="minorHAnsi"/>
          <w:spacing w:val="2"/>
          <w:lang w:val="nl-NL"/>
        </w:rPr>
        <w:t>l</w:t>
      </w:r>
      <w:r w:rsidRPr="005E04D4">
        <w:rPr>
          <w:rFonts w:asciiTheme="minorHAnsi" w:hAnsiTheme="minorHAnsi" w:cstheme="minorHAnsi"/>
          <w:lang w:val="nl-NL"/>
        </w:rPr>
        <w:t>s</w:t>
      </w:r>
      <w:r w:rsidRPr="005E04D4">
        <w:rPr>
          <w:rFonts w:asciiTheme="minorHAnsi" w:hAnsiTheme="minorHAnsi" w:cstheme="minorHAnsi"/>
          <w:spacing w:val="-10"/>
          <w:lang w:val="nl-NL"/>
        </w:rPr>
        <w:t xml:space="preserve"> </w:t>
      </w:r>
      <w:r w:rsidRPr="005E04D4">
        <w:rPr>
          <w:rFonts w:asciiTheme="minorHAnsi" w:hAnsiTheme="minorHAnsi" w:cstheme="minorHAnsi"/>
          <w:lang w:val="nl-NL"/>
        </w:rPr>
        <w:t>d</w:t>
      </w:r>
      <w:r w:rsidRPr="005E04D4">
        <w:rPr>
          <w:rFonts w:asciiTheme="minorHAnsi" w:hAnsiTheme="minorHAnsi" w:cstheme="minorHAnsi"/>
          <w:spacing w:val="-1"/>
          <w:lang w:val="nl-NL"/>
        </w:rPr>
        <w:t>o</w:t>
      </w:r>
      <w:r w:rsidRPr="005E04D4">
        <w:rPr>
          <w:rFonts w:asciiTheme="minorHAnsi" w:hAnsiTheme="minorHAnsi" w:cstheme="minorHAnsi"/>
          <w:spacing w:val="-2"/>
          <w:lang w:val="nl-NL"/>
        </w:rPr>
        <w:t>e</w:t>
      </w:r>
      <w:r w:rsidRPr="005E04D4">
        <w:rPr>
          <w:rFonts w:asciiTheme="minorHAnsi" w:hAnsiTheme="minorHAnsi" w:cstheme="minorHAnsi"/>
          <w:spacing w:val="2"/>
          <w:lang w:val="nl-NL"/>
        </w:rPr>
        <w:t>l</w:t>
      </w:r>
      <w:r w:rsidRPr="005E04D4">
        <w:rPr>
          <w:rFonts w:asciiTheme="minorHAnsi" w:hAnsiTheme="minorHAnsi" w:cstheme="minorHAnsi"/>
          <w:lang w:val="nl-NL"/>
        </w:rPr>
        <w:t>:</w:t>
      </w:r>
    </w:p>
    <w:p w:rsidRPr="005E04D4" w:rsidR="005E04D4" w:rsidP="007E1B80" w:rsidRDefault="005E04D4" w14:paraId="54260804" w14:textId="77777777">
      <w:pPr>
        <w:pStyle w:val="Gemiddeldraster21"/>
        <w:numPr>
          <w:ilvl w:val="0"/>
          <w:numId w:val="76"/>
        </w:numPr>
        <w:rPr>
          <w:rFonts w:asciiTheme="minorHAnsi" w:hAnsiTheme="minorHAnsi" w:cstheme="minorHAnsi"/>
          <w:lang w:val="nl-NL"/>
        </w:rPr>
      </w:pPr>
      <w:r w:rsidRPr="005E04D4">
        <w:rPr>
          <w:rFonts w:asciiTheme="minorHAnsi" w:hAnsiTheme="minorHAnsi" w:cstheme="minorHAnsi"/>
          <w:lang w:val="nl-NL"/>
        </w:rPr>
        <w:t>De</w:t>
      </w:r>
      <w:r w:rsidRPr="005E04D4">
        <w:rPr>
          <w:rFonts w:asciiTheme="minorHAnsi" w:hAnsiTheme="minorHAnsi" w:cstheme="minorHAnsi"/>
          <w:spacing w:val="-6"/>
          <w:lang w:val="nl-NL"/>
        </w:rPr>
        <w:t xml:space="preserve"> </w:t>
      </w:r>
      <w:r w:rsidRPr="005E04D4">
        <w:rPr>
          <w:rFonts w:asciiTheme="minorHAnsi" w:hAnsiTheme="minorHAnsi" w:cstheme="minorHAnsi"/>
          <w:spacing w:val="1"/>
          <w:lang w:val="nl-NL"/>
        </w:rPr>
        <w:t>s</w:t>
      </w:r>
      <w:r w:rsidRPr="005E04D4">
        <w:rPr>
          <w:rFonts w:asciiTheme="minorHAnsi" w:hAnsiTheme="minorHAnsi" w:cstheme="minorHAnsi"/>
          <w:lang w:val="nl-NL"/>
        </w:rPr>
        <w:t>ch</w:t>
      </w:r>
      <w:r w:rsidRPr="005E04D4">
        <w:rPr>
          <w:rFonts w:asciiTheme="minorHAnsi" w:hAnsiTheme="minorHAnsi" w:cstheme="minorHAnsi"/>
          <w:spacing w:val="1"/>
          <w:lang w:val="nl-NL"/>
        </w:rPr>
        <w:t>o</w:t>
      </w:r>
      <w:r w:rsidRPr="005E04D4">
        <w:rPr>
          <w:rFonts w:asciiTheme="minorHAnsi" w:hAnsiTheme="minorHAnsi" w:cstheme="minorHAnsi"/>
          <w:spacing w:val="-1"/>
          <w:lang w:val="nl-NL"/>
        </w:rPr>
        <w:t>o</w:t>
      </w:r>
      <w:r w:rsidRPr="005E04D4">
        <w:rPr>
          <w:rFonts w:asciiTheme="minorHAnsi" w:hAnsiTheme="minorHAnsi" w:cstheme="minorHAnsi"/>
          <w:lang w:val="nl-NL"/>
        </w:rPr>
        <w:t>l</w:t>
      </w:r>
      <w:r w:rsidRPr="005E04D4">
        <w:rPr>
          <w:rFonts w:asciiTheme="minorHAnsi" w:hAnsiTheme="minorHAnsi" w:cstheme="minorHAnsi"/>
          <w:spacing w:val="-5"/>
          <w:lang w:val="nl-NL"/>
        </w:rPr>
        <w:t xml:space="preserve"> </w:t>
      </w:r>
      <w:r w:rsidRPr="005E04D4">
        <w:rPr>
          <w:rFonts w:asciiTheme="minorHAnsi" w:hAnsiTheme="minorHAnsi" w:cstheme="minorHAnsi"/>
          <w:spacing w:val="2"/>
          <w:lang w:val="nl-NL"/>
        </w:rPr>
        <w:t>i</w:t>
      </w:r>
      <w:r w:rsidRPr="005E04D4">
        <w:rPr>
          <w:rFonts w:asciiTheme="minorHAnsi" w:hAnsiTheme="minorHAnsi" w:cstheme="minorHAnsi"/>
          <w:lang w:val="nl-NL"/>
        </w:rPr>
        <w:t>s</w:t>
      </w:r>
      <w:r w:rsidRPr="005E04D4">
        <w:rPr>
          <w:rFonts w:asciiTheme="minorHAnsi" w:hAnsiTheme="minorHAnsi" w:cstheme="minorHAnsi"/>
          <w:spacing w:val="-8"/>
          <w:lang w:val="nl-NL"/>
        </w:rPr>
        <w:t xml:space="preserve"> </w:t>
      </w:r>
      <w:r w:rsidRPr="005E04D4">
        <w:rPr>
          <w:rFonts w:asciiTheme="minorHAnsi" w:hAnsiTheme="minorHAnsi" w:cstheme="minorHAnsi"/>
          <w:spacing w:val="-2"/>
          <w:lang w:val="nl-NL"/>
        </w:rPr>
        <w:t>ee</w:t>
      </w:r>
      <w:r w:rsidRPr="005E04D4">
        <w:rPr>
          <w:rFonts w:asciiTheme="minorHAnsi" w:hAnsiTheme="minorHAnsi" w:cstheme="minorHAnsi"/>
          <w:lang w:val="nl-NL"/>
        </w:rPr>
        <w:t>n</w:t>
      </w:r>
      <w:r w:rsidRPr="005E04D4">
        <w:rPr>
          <w:rFonts w:asciiTheme="minorHAnsi" w:hAnsiTheme="minorHAnsi" w:cstheme="minorHAnsi"/>
          <w:spacing w:val="-6"/>
          <w:lang w:val="nl-NL"/>
        </w:rPr>
        <w:t xml:space="preserve"> </w:t>
      </w:r>
      <w:r w:rsidRPr="005E04D4">
        <w:rPr>
          <w:rFonts w:asciiTheme="minorHAnsi" w:hAnsiTheme="minorHAnsi" w:cstheme="minorHAnsi"/>
          <w:spacing w:val="1"/>
          <w:lang w:val="nl-NL"/>
        </w:rPr>
        <w:t>v</w:t>
      </w:r>
      <w:r w:rsidRPr="005E04D4">
        <w:rPr>
          <w:rFonts w:asciiTheme="minorHAnsi" w:hAnsiTheme="minorHAnsi" w:cstheme="minorHAnsi"/>
          <w:spacing w:val="-2"/>
          <w:lang w:val="nl-NL"/>
        </w:rPr>
        <w:t>e</w:t>
      </w:r>
      <w:r w:rsidRPr="005E04D4">
        <w:rPr>
          <w:rFonts w:asciiTheme="minorHAnsi" w:hAnsiTheme="minorHAnsi" w:cstheme="minorHAnsi"/>
          <w:lang w:val="nl-NL"/>
        </w:rPr>
        <w:t>il</w:t>
      </w:r>
      <w:r w:rsidRPr="005E04D4">
        <w:rPr>
          <w:rFonts w:asciiTheme="minorHAnsi" w:hAnsiTheme="minorHAnsi" w:cstheme="minorHAnsi"/>
          <w:spacing w:val="2"/>
          <w:lang w:val="nl-NL"/>
        </w:rPr>
        <w:t>i</w:t>
      </w:r>
      <w:r w:rsidRPr="005E04D4">
        <w:rPr>
          <w:rFonts w:asciiTheme="minorHAnsi" w:hAnsiTheme="minorHAnsi" w:cstheme="minorHAnsi"/>
          <w:spacing w:val="-2"/>
          <w:lang w:val="nl-NL"/>
        </w:rPr>
        <w:t>g</w:t>
      </w:r>
      <w:r w:rsidRPr="005E04D4">
        <w:rPr>
          <w:rFonts w:asciiTheme="minorHAnsi" w:hAnsiTheme="minorHAnsi" w:cstheme="minorHAnsi"/>
          <w:lang w:val="nl-NL"/>
        </w:rPr>
        <w:t>e</w:t>
      </w:r>
      <w:r w:rsidRPr="005E04D4">
        <w:rPr>
          <w:rFonts w:asciiTheme="minorHAnsi" w:hAnsiTheme="minorHAnsi" w:cstheme="minorHAnsi"/>
          <w:spacing w:val="-8"/>
          <w:lang w:val="nl-NL"/>
        </w:rPr>
        <w:t xml:space="preserve"> </w:t>
      </w:r>
      <w:r w:rsidRPr="005E04D4">
        <w:rPr>
          <w:rFonts w:asciiTheme="minorHAnsi" w:hAnsiTheme="minorHAnsi" w:cstheme="minorHAnsi"/>
          <w:spacing w:val="2"/>
          <w:lang w:val="nl-NL"/>
        </w:rPr>
        <w:t>l</w:t>
      </w:r>
      <w:r w:rsidRPr="005E04D4">
        <w:rPr>
          <w:rFonts w:asciiTheme="minorHAnsi" w:hAnsiTheme="minorHAnsi" w:cstheme="minorHAnsi"/>
          <w:spacing w:val="-2"/>
          <w:lang w:val="nl-NL"/>
        </w:rPr>
        <w:t>ee</w:t>
      </w:r>
      <w:r w:rsidRPr="005E04D4">
        <w:rPr>
          <w:rFonts w:asciiTheme="minorHAnsi" w:hAnsiTheme="minorHAnsi" w:cstheme="minorHAnsi"/>
          <w:spacing w:val="1"/>
          <w:lang w:val="nl-NL"/>
        </w:rPr>
        <w:t>f</w:t>
      </w:r>
      <w:r w:rsidRPr="005E04D4">
        <w:rPr>
          <w:rFonts w:asciiTheme="minorHAnsi" w:hAnsiTheme="minorHAnsi" w:cstheme="minorHAnsi"/>
          <w:spacing w:val="-1"/>
          <w:lang w:val="nl-NL"/>
        </w:rPr>
        <w:t>o</w:t>
      </w:r>
      <w:r w:rsidRPr="005E04D4">
        <w:rPr>
          <w:rFonts w:asciiTheme="minorHAnsi" w:hAnsiTheme="minorHAnsi" w:cstheme="minorHAnsi"/>
          <w:lang w:val="nl-NL"/>
        </w:rPr>
        <w:t>m</w:t>
      </w:r>
      <w:r w:rsidRPr="005E04D4">
        <w:rPr>
          <w:rFonts w:asciiTheme="minorHAnsi" w:hAnsiTheme="minorHAnsi" w:cstheme="minorHAnsi"/>
          <w:spacing w:val="3"/>
          <w:lang w:val="nl-NL"/>
        </w:rPr>
        <w:t>g</w:t>
      </w:r>
      <w:r w:rsidRPr="005E04D4">
        <w:rPr>
          <w:rFonts w:asciiTheme="minorHAnsi" w:hAnsiTheme="minorHAnsi" w:cstheme="minorHAnsi"/>
          <w:spacing w:val="-2"/>
          <w:lang w:val="nl-NL"/>
        </w:rPr>
        <w:t>e</w:t>
      </w:r>
      <w:r w:rsidRPr="005E04D4">
        <w:rPr>
          <w:rFonts w:asciiTheme="minorHAnsi" w:hAnsiTheme="minorHAnsi" w:cstheme="minorHAnsi"/>
          <w:lang w:val="nl-NL"/>
        </w:rPr>
        <w:t>v</w:t>
      </w:r>
      <w:r w:rsidRPr="005E04D4">
        <w:rPr>
          <w:rFonts w:asciiTheme="minorHAnsi" w:hAnsiTheme="minorHAnsi" w:cstheme="minorHAnsi"/>
          <w:spacing w:val="2"/>
          <w:lang w:val="nl-NL"/>
        </w:rPr>
        <w:t>i</w:t>
      </w:r>
      <w:r w:rsidRPr="005E04D4">
        <w:rPr>
          <w:rFonts w:asciiTheme="minorHAnsi" w:hAnsiTheme="minorHAnsi" w:cstheme="minorHAnsi"/>
          <w:spacing w:val="1"/>
          <w:lang w:val="nl-NL"/>
        </w:rPr>
        <w:t>n</w:t>
      </w:r>
      <w:r w:rsidRPr="005E04D4">
        <w:rPr>
          <w:rFonts w:asciiTheme="minorHAnsi" w:hAnsiTheme="minorHAnsi" w:cstheme="minorHAnsi"/>
          <w:spacing w:val="4"/>
          <w:lang w:val="nl-NL"/>
        </w:rPr>
        <w:t>g</w:t>
      </w:r>
      <w:r w:rsidRPr="005E04D4">
        <w:rPr>
          <w:rFonts w:asciiTheme="minorHAnsi" w:hAnsiTheme="minorHAnsi" w:cstheme="minorHAnsi"/>
          <w:lang w:val="nl-NL"/>
        </w:rPr>
        <w:t>:</w:t>
      </w:r>
      <w:r w:rsidRPr="005E04D4">
        <w:rPr>
          <w:rFonts w:asciiTheme="minorHAnsi" w:hAnsiTheme="minorHAnsi" w:cstheme="minorHAnsi"/>
          <w:spacing w:val="-10"/>
          <w:lang w:val="nl-NL"/>
        </w:rPr>
        <w:t xml:space="preserve"> </w:t>
      </w:r>
      <w:r w:rsidRPr="005E04D4">
        <w:rPr>
          <w:rFonts w:asciiTheme="minorHAnsi" w:hAnsiTheme="minorHAnsi" w:cstheme="minorHAnsi"/>
          <w:spacing w:val="2"/>
          <w:lang w:val="nl-NL"/>
        </w:rPr>
        <w:t>l</w:t>
      </w:r>
      <w:r w:rsidRPr="005E04D4">
        <w:rPr>
          <w:rFonts w:asciiTheme="minorHAnsi" w:hAnsiTheme="minorHAnsi" w:cstheme="minorHAnsi"/>
          <w:spacing w:val="-2"/>
          <w:lang w:val="nl-NL"/>
        </w:rPr>
        <w:t>ee</w:t>
      </w:r>
      <w:r w:rsidRPr="005E04D4">
        <w:rPr>
          <w:rFonts w:asciiTheme="minorHAnsi" w:hAnsiTheme="minorHAnsi" w:cstheme="minorHAnsi"/>
          <w:spacing w:val="-1"/>
          <w:lang w:val="nl-NL"/>
        </w:rPr>
        <w:t>r</w:t>
      </w:r>
      <w:r w:rsidRPr="005E04D4">
        <w:rPr>
          <w:rFonts w:asciiTheme="minorHAnsi" w:hAnsiTheme="minorHAnsi" w:cstheme="minorHAnsi"/>
          <w:spacing w:val="2"/>
          <w:lang w:val="nl-NL"/>
        </w:rPr>
        <w:t>li</w:t>
      </w:r>
      <w:r w:rsidRPr="005E04D4">
        <w:rPr>
          <w:rFonts w:asciiTheme="minorHAnsi" w:hAnsiTheme="minorHAnsi" w:cstheme="minorHAnsi"/>
          <w:spacing w:val="1"/>
          <w:lang w:val="nl-NL"/>
        </w:rPr>
        <w:t>n</w:t>
      </w:r>
      <w:r w:rsidRPr="005E04D4">
        <w:rPr>
          <w:rFonts w:asciiTheme="minorHAnsi" w:hAnsiTheme="minorHAnsi" w:cstheme="minorHAnsi"/>
          <w:spacing w:val="-2"/>
          <w:lang w:val="nl-NL"/>
        </w:rPr>
        <w:t>ge</w:t>
      </w:r>
      <w:r w:rsidRPr="005E04D4">
        <w:rPr>
          <w:rFonts w:asciiTheme="minorHAnsi" w:hAnsiTheme="minorHAnsi" w:cstheme="minorHAnsi"/>
          <w:spacing w:val="1"/>
          <w:lang w:val="nl-NL"/>
        </w:rPr>
        <w:t>n</w:t>
      </w:r>
      <w:r w:rsidRPr="005E04D4">
        <w:rPr>
          <w:rFonts w:asciiTheme="minorHAnsi" w:hAnsiTheme="minorHAnsi" w:cstheme="minorHAnsi"/>
          <w:lang w:val="nl-NL"/>
        </w:rPr>
        <w:t>,</w:t>
      </w:r>
      <w:r w:rsidRPr="005E04D4">
        <w:rPr>
          <w:rFonts w:asciiTheme="minorHAnsi" w:hAnsiTheme="minorHAnsi" w:cstheme="minorHAnsi"/>
          <w:spacing w:val="-8"/>
          <w:lang w:val="nl-NL"/>
        </w:rPr>
        <w:t xml:space="preserve"> </w:t>
      </w:r>
      <w:r w:rsidRPr="005E04D4">
        <w:rPr>
          <w:rFonts w:asciiTheme="minorHAnsi" w:hAnsiTheme="minorHAnsi" w:cstheme="minorHAnsi"/>
          <w:spacing w:val="2"/>
          <w:lang w:val="nl-NL"/>
        </w:rPr>
        <w:t>p</w:t>
      </w:r>
      <w:r w:rsidRPr="005E04D4">
        <w:rPr>
          <w:rFonts w:asciiTheme="minorHAnsi" w:hAnsiTheme="minorHAnsi" w:cstheme="minorHAnsi"/>
          <w:spacing w:val="-2"/>
          <w:lang w:val="nl-NL"/>
        </w:rPr>
        <w:t>e</w:t>
      </w:r>
      <w:r w:rsidRPr="005E04D4">
        <w:rPr>
          <w:rFonts w:asciiTheme="minorHAnsi" w:hAnsiTheme="minorHAnsi" w:cstheme="minorHAnsi"/>
          <w:spacing w:val="1"/>
          <w:lang w:val="nl-NL"/>
        </w:rPr>
        <w:t>r</w:t>
      </w:r>
      <w:r w:rsidRPr="005E04D4">
        <w:rPr>
          <w:rFonts w:asciiTheme="minorHAnsi" w:hAnsiTheme="minorHAnsi" w:cstheme="minorHAnsi"/>
          <w:lang w:val="nl-NL"/>
        </w:rPr>
        <w:t>s</w:t>
      </w:r>
      <w:r w:rsidRPr="005E04D4">
        <w:rPr>
          <w:rFonts w:asciiTheme="minorHAnsi" w:hAnsiTheme="minorHAnsi" w:cstheme="minorHAnsi"/>
          <w:spacing w:val="-2"/>
          <w:lang w:val="nl-NL"/>
        </w:rPr>
        <w:t>o</w:t>
      </w:r>
      <w:r w:rsidRPr="005E04D4">
        <w:rPr>
          <w:rFonts w:asciiTheme="minorHAnsi" w:hAnsiTheme="minorHAnsi" w:cstheme="minorHAnsi"/>
          <w:spacing w:val="3"/>
          <w:lang w:val="nl-NL"/>
        </w:rPr>
        <w:t>n</w:t>
      </w:r>
      <w:r w:rsidRPr="005E04D4">
        <w:rPr>
          <w:rFonts w:asciiTheme="minorHAnsi" w:hAnsiTheme="minorHAnsi" w:cstheme="minorHAnsi"/>
          <w:spacing w:val="-2"/>
          <w:lang w:val="nl-NL"/>
        </w:rPr>
        <w:t>ee</w:t>
      </w:r>
      <w:r w:rsidRPr="005E04D4">
        <w:rPr>
          <w:rFonts w:asciiTheme="minorHAnsi" w:hAnsiTheme="minorHAnsi" w:cstheme="minorHAnsi"/>
          <w:lang w:val="nl-NL"/>
        </w:rPr>
        <w:t>l</w:t>
      </w:r>
      <w:r w:rsidRPr="005E04D4">
        <w:rPr>
          <w:rFonts w:asciiTheme="minorHAnsi" w:hAnsiTheme="minorHAnsi" w:cstheme="minorHAnsi"/>
          <w:spacing w:val="-4"/>
          <w:lang w:val="nl-NL"/>
        </w:rPr>
        <w:t xml:space="preserve"> </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5"/>
          <w:lang w:val="nl-NL"/>
        </w:rPr>
        <w:t xml:space="preserve"> </w:t>
      </w:r>
      <w:r w:rsidRPr="005E04D4">
        <w:rPr>
          <w:rFonts w:asciiTheme="minorHAnsi" w:hAnsiTheme="minorHAnsi" w:cstheme="minorHAnsi"/>
          <w:spacing w:val="-1"/>
          <w:lang w:val="nl-NL"/>
        </w:rPr>
        <w:t>o</w:t>
      </w:r>
      <w:r w:rsidRPr="005E04D4">
        <w:rPr>
          <w:rFonts w:asciiTheme="minorHAnsi" w:hAnsiTheme="minorHAnsi" w:cstheme="minorHAnsi"/>
          <w:spacing w:val="1"/>
          <w:lang w:val="nl-NL"/>
        </w:rPr>
        <w:t>u</w:t>
      </w:r>
      <w:r w:rsidRPr="005E04D4">
        <w:rPr>
          <w:rFonts w:asciiTheme="minorHAnsi" w:hAnsiTheme="minorHAnsi" w:cstheme="minorHAnsi"/>
          <w:lang w:val="nl-NL"/>
        </w:rPr>
        <w:t>d</w:t>
      </w:r>
      <w:r w:rsidRPr="005E04D4">
        <w:rPr>
          <w:rFonts w:asciiTheme="minorHAnsi" w:hAnsiTheme="minorHAnsi" w:cstheme="minorHAnsi"/>
          <w:spacing w:val="-2"/>
          <w:lang w:val="nl-NL"/>
        </w:rPr>
        <w:t>e</w:t>
      </w:r>
      <w:r w:rsidRPr="005E04D4">
        <w:rPr>
          <w:rFonts w:asciiTheme="minorHAnsi" w:hAnsiTheme="minorHAnsi" w:cstheme="minorHAnsi"/>
          <w:spacing w:val="1"/>
          <w:lang w:val="nl-NL"/>
        </w:rPr>
        <w:t>r</w:t>
      </w:r>
      <w:r w:rsidRPr="005E04D4">
        <w:rPr>
          <w:rFonts w:asciiTheme="minorHAnsi" w:hAnsiTheme="minorHAnsi" w:cstheme="minorHAnsi"/>
          <w:lang w:val="nl-NL"/>
        </w:rPr>
        <w:t>s</w:t>
      </w:r>
      <w:r w:rsidRPr="005E04D4">
        <w:rPr>
          <w:rFonts w:asciiTheme="minorHAnsi" w:hAnsiTheme="minorHAnsi" w:cstheme="minorHAnsi"/>
          <w:spacing w:val="-3"/>
          <w:lang w:val="nl-NL"/>
        </w:rPr>
        <w:t xml:space="preserve"> </w:t>
      </w:r>
      <w:r w:rsidRPr="005E04D4">
        <w:rPr>
          <w:rFonts w:asciiTheme="minorHAnsi" w:hAnsiTheme="minorHAnsi" w:cstheme="minorHAnsi"/>
          <w:spacing w:val="1"/>
          <w:lang w:val="nl-NL"/>
        </w:rPr>
        <w:t>e</w:t>
      </w:r>
      <w:r w:rsidRPr="005E04D4">
        <w:rPr>
          <w:rFonts w:asciiTheme="minorHAnsi" w:hAnsiTheme="minorHAnsi" w:cstheme="minorHAnsi"/>
          <w:spacing w:val="-1"/>
          <w:lang w:val="nl-NL"/>
        </w:rPr>
        <w:t>r</w:t>
      </w:r>
      <w:r w:rsidRPr="005E04D4">
        <w:rPr>
          <w:rFonts w:asciiTheme="minorHAnsi" w:hAnsiTheme="minorHAnsi" w:cstheme="minorHAnsi"/>
          <w:lang w:val="nl-NL"/>
        </w:rPr>
        <w:t>va</w:t>
      </w:r>
      <w:r w:rsidRPr="005E04D4">
        <w:rPr>
          <w:rFonts w:asciiTheme="minorHAnsi" w:hAnsiTheme="minorHAnsi" w:cstheme="minorHAnsi"/>
          <w:spacing w:val="1"/>
          <w:lang w:val="nl-NL"/>
        </w:rPr>
        <w:t>r</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3"/>
          <w:lang w:val="nl-NL"/>
        </w:rPr>
        <w:t xml:space="preserve"> </w:t>
      </w:r>
      <w:r w:rsidRPr="005E04D4">
        <w:rPr>
          <w:rFonts w:asciiTheme="minorHAnsi" w:hAnsiTheme="minorHAnsi" w:cstheme="minorHAnsi"/>
          <w:spacing w:val="-2"/>
          <w:lang w:val="nl-NL"/>
        </w:rPr>
        <w:t>ee</w:t>
      </w:r>
      <w:r w:rsidRPr="005E04D4">
        <w:rPr>
          <w:rFonts w:asciiTheme="minorHAnsi" w:hAnsiTheme="minorHAnsi" w:cstheme="minorHAnsi"/>
          <w:lang w:val="nl-NL"/>
        </w:rPr>
        <w:t>n</w:t>
      </w:r>
      <w:r w:rsidRPr="005E04D4">
        <w:rPr>
          <w:rFonts w:asciiTheme="minorHAnsi" w:hAnsiTheme="minorHAnsi" w:cstheme="minorHAnsi"/>
          <w:w w:val="99"/>
          <w:lang w:val="nl-NL"/>
        </w:rPr>
        <w:t xml:space="preserve"> </w:t>
      </w:r>
      <w:r w:rsidRPr="005E04D4">
        <w:rPr>
          <w:rFonts w:asciiTheme="minorHAnsi" w:hAnsiTheme="minorHAnsi" w:cstheme="minorHAnsi"/>
          <w:lang w:val="nl-NL"/>
        </w:rPr>
        <w:t>p</w:t>
      </w:r>
      <w:r w:rsidRPr="005E04D4">
        <w:rPr>
          <w:rFonts w:asciiTheme="minorHAnsi" w:hAnsiTheme="minorHAnsi" w:cstheme="minorHAnsi"/>
          <w:spacing w:val="1"/>
          <w:lang w:val="nl-NL"/>
        </w:rPr>
        <w:t>o</w:t>
      </w:r>
      <w:r w:rsidRPr="005E04D4">
        <w:rPr>
          <w:rFonts w:asciiTheme="minorHAnsi" w:hAnsiTheme="minorHAnsi" w:cstheme="minorHAnsi"/>
          <w:lang w:val="nl-NL"/>
        </w:rPr>
        <w:t>s</w:t>
      </w:r>
      <w:r w:rsidRPr="005E04D4">
        <w:rPr>
          <w:rFonts w:asciiTheme="minorHAnsi" w:hAnsiTheme="minorHAnsi" w:cstheme="minorHAnsi"/>
          <w:spacing w:val="2"/>
          <w:lang w:val="nl-NL"/>
        </w:rPr>
        <w:t>i</w:t>
      </w:r>
      <w:r w:rsidRPr="005E04D4">
        <w:rPr>
          <w:rFonts w:asciiTheme="minorHAnsi" w:hAnsiTheme="minorHAnsi" w:cstheme="minorHAnsi"/>
          <w:spacing w:val="-2"/>
          <w:lang w:val="nl-NL"/>
        </w:rPr>
        <w:t>t</w:t>
      </w:r>
      <w:r w:rsidRPr="005E04D4">
        <w:rPr>
          <w:rFonts w:asciiTheme="minorHAnsi" w:hAnsiTheme="minorHAnsi" w:cstheme="minorHAnsi"/>
          <w:spacing w:val="2"/>
          <w:lang w:val="nl-NL"/>
        </w:rPr>
        <w:t>i</w:t>
      </w:r>
      <w:r w:rsidRPr="005E04D4">
        <w:rPr>
          <w:rFonts w:asciiTheme="minorHAnsi" w:hAnsiTheme="minorHAnsi" w:cstheme="minorHAnsi"/>
          <w:spacing w:val="-2"/>
          <w:lang w:val="nl-NL"/>
        </w:rPr>
        <w:t>e</w:t>
      </w:r>
      <w:r w:rsidRPr="005E04D4">
        <w:rPr>
          <w:rFonts w:asciiTheme="minorHAnsi" w:hAnsiTheme="minorHAnsi" w:cstheme="minorHAnsi"/>
          <w:lang w:val="nl-NL"/>
        </w:rPr>
        <w:t>f</w:t>
      </w:r>
      <w:r w:rsidRPr="005E04D4">
        <w:rPr>
          <w:rFonts w:asciiTheme="minorHAnsi" w:hAnsiTheme="minorHAnsi" w:cstheme="minorHAnsi"/>
          <w:spacing w:val="-23"/>
          <w:lang w:val="nl-NL"/>
        </w:rPr>
        <w:t xml:space="preserve"> </w:t>
      </w:r>
      <w:r w:rsidRPr="005E04D4">
        <w:rPr>
          <w:rFonts w:asciiTheme="minorHAnsi" w:hAnsiTheme="minorHAnsi" w:cstheme="minorHAnsi"/>
          <w:lang w:val="nl-NL"/>
        </w:rPr>
        <w:t>s</w:t>
      </w:r>
      <w:r w:rsidRPr="005E04D4">
        <w:rPr>
          <w:rFonts w:asciiTheme="minorHAnsi" w:hAnsiTheme="minorHAnsi" w:cstheme="minorHAnsi"/>
          <w:spacing w:val="-2"/>
          <w:lang w:val="nl-NL"/>
        </w:rPr>
        <w:t>c</w:t>
      </w:r>
      <w:r w:rsidRPr="005E04D4">
        <w:rPr>
          <w:rFonts w:asciiTheme="minorHAnsi" w:hAnsiTheme="minorHAnsi" w:cstheme="minorHAnsi"/>
          <w:spacing w:val="3"/>
          <w:lang w:val="nl-NL"/>
        </w:rPr>
        <w:t>h</w:t>
      </w:r>
      <w:r w:rsidRPr="005E04D4">
        <w:rPr>
          <w:rFonts w:asciiTheme="minorHAnsi" w:hAnsiTheme="minorHAnsi" w:cstheme="minorHAnsi"/>
          <w:spacing w:val="-1"/>
          <w:lang w:val="nl-NL"/>
        </w:rPr>
        <w:t>oo</w:t>
      </w:r>
      <w:r w:rsidRPr="005E04D4">
        <w:rPr>
          <w:rFonts w:asciiTheme="minorHAnsi" w:hAnsiTheme="minorHAnsi" w:cstheme="minorHAnsi"/>
          <w:spacing w:val="2"/>
          <w:lang w:val="nl-NL"/>
        </w:rPr>
        <w:t>l</w:t>
      </w:r>
      <w:r w:rsidRPr="005E04D4">
        <w:rPr>
          <w:rFonts w:asciiTheme="minorHAnsi" w:hAnsiTheme="minorHAnsi" w:cstheme="minorHAnsi"/>
          <w:lang w:val="nl-NL"/>
        </w:rPr>
        <w:t>kl</w:t>
      </w:r>
      <w:r w:rsidRPr="005E04D4">
        <w:rPr>
          <w:rFonts w:asciiTheme="minorHAnsi" w:hAnsiTheme="minorHAnsi" w:cstheme="minorHAnsi"/>
          <w:spacing w:val="3"/>
          <w:lang w:val="nl-NL"/>
        </w:rPr>
        <w:t>i</w:t>
      </w:r>
      <w:r w:rsidRPr="005E04D4">
        <w:rPr>
          <w:rFonts w:asciiTheme="minorHAnsi" w:hAnsiTheme="minorHAnsi" w:cstheme="minorHAnsi"/>
          <w:lang w:val="nl-NL"/>
        </w:rPr>
        <w:t>maat.</w:t>
      </w:r>
    </w:p>
    <w:p w:rsidRPr="00E22D82" w:rsidR="005E04D4" w:rsidP="007E1B80" w:rsidRDefault="005E04D4" w14:paraId="520E7332" w14:textId="77777777">
      <w:pPr>
        <w:pStyle w:val="Gemiddeldraster21"/>
        <w:numPr>
          <w:ilvl w:val="0"/>
          <w:numId w:val="76"/>
        </w:numPr>
        <w:rPr>
          <w:rFonts w:eastAsia="Tahoma" w:asciiTheme="minorHAnsi" w:hAnsiTheme="minorHAnsi" w:cstheme="minorHAnsi"/>
          <w:lang w:val="nl-NL"/>
        </w:rPr>
      </w:pPr>
      <w:r w:rsidRPr="00E22D82">
        <w:rPr>
          <w:rFonts w:eastAsia="Tahoma" w:asciiTheme="minorHAnsi" w:hAnsiTheme="minorHAnsi" w:cstheme="minorHAnsi"/>
          <w:spacing w:val="-2"/>
          <w:lang w:val="nl-NL"/>
        </w:rPr>
        <w:t>Z</w:t>
      </w:r>
      <w:r w:rsidRPr="00E22D82">
        <w:rPr>
          <w:rFonts w:eastAsia="Tahoma" w:asciiTheme="minorHAnsi" w:hAnsiTheme="minorHAnsi" w:cstheme="minorHAnsi"/>
          <w:lang w:val="nl-NL"/>
        </w:rPr>
        <w:t>orgdr</w:t>
      </w:r>
      <w:r w:rsidRPr="00E22D82">
        <w:rPr>
          <w:rFonts w:eastAsia="Tahoma" w:asciiTheme="minorHAnsi" w:hAnsiTheme="minorHAnsi" w:cstheme="minorHAnsi"/>
          <w:spacing w:val="1"/>
          <w:lang w:val="nl-NL"/>
        </w:rPr>
        <w:t>a</w:t>
      </w:r>
      <w:r w:rsidRPr="00E22D82">
        <w:rPr>
          <w:rFonts w:eastAsia="Tahoma" w:asciiTheme="minorHAnsi" w:hAnsiTheme="minorHAnsi" w:cstheme="minorHAnsi"/>
          <w:lang w:val="nl-NL"/>
        </w:rPr>
        <w:t>g</w:t>
      </w:r>
      <w:r w:rsidRPr="00E22D82">
        <w:rPr>
          <w:rFonts w:eastAsia="Tahoma" w:asciiTheme="minorHAnsi" w:hAnsiTheme="minorHAnsi" w:cstheme="minorHAnsi"/>
          <w:spacing w:val="3"/>
          <w:lang w:val="nl-NL"/>
        </w:rPr>
        <w:t>e</w:t>
      </w:r>
      <w:r w:rsidRPr="00E22D82">
        <w:rPr>
          <w:rFonts w:eastAsia="Tahoma" w:asciiTheme="minorHAnsi" w:hAnsiTheme="minorHAnsi" w:cstheme="minorHAnsi"/>
          <w:lang w:val="nl-NL"/>
        </w:rPr>
        <w:t>n</w:t>
      </w:r>
      <w:r w:rsidRPr="00E22D82">
        <w:rPr>
          <w:rFonts w:eastAsia="Tahoma" w:asciiTheme="minorHAnsi" w:hAnsiTheme="minorHAnsi" w:cstheme="minorHAnsi"/>
          <w:spacing w:val="-9"/>
          <w:lang w:val="nl-NL"/>
        </w:rPr>
        <w:t xml:space="preserve"> </w:t>
      </w:r>
      <w:r w:rsidRPr="00E22D82">
        <w:rPr>
          <w:rFonts w:eastAsia="Tahoma" w:asciiTheme="minorHAnsi" w:hAnsiTheme="minorHAnsi" w:cstheme="minorHAnsi"/>
          <w:spacing w:val="-1"/>
          <w:lang w:val="nl-NL"/>
        </w:rPr>
        <w:t>v</w:t>
      </w:r>
      <w:r w:rsidRPr="00E22D82">
        <w:rPr>
          <w:rFonts w:eastAsia="Tahoma" w:asciiTheme="minorHAnsi" w:hAnsiTheme="minorHAnsi" w:cstheme="minorHAnsi"/>
          <w:spacing w:val="2"/>
          <w:lang w:val="nl-NL"/>
        </w:rPr>
        <w:t>o</w:t>
      </w:r>
      <w:r w:rsidRPr="00E22D82">
        <w:rPr>
          <w:rFonts w:eastAsia="Tahoma" w:asciiTheme="minorHAnsi" w:hAnsiTheme="minorHAnsi" w:cstheme="minorHAnsi"/>
          <w:lang w:val="nl-NL"/>
        </w:rPr>
        <w:t>or</w:t>
      </w:r>
      <w:r w:rsidRPr="00E22D82">
        <w:rPr>
          <w:rFonts w:eastAsia="Tahoma" w:asciiTheme="minorHAnsi" w:hAnsiTheme="minorHAnsi" w:cstheme="minorHAnsi"/>
          <w:spacing w:val="-9"/>
          <w:lang w:val="nl-NL"/>
        </w:rPr>
        <w:t xml:space="preserve"> </w:t>
      </w:r>
      <w:r w:rsidRPr="00E22D82">
        <w:rPr>
          <w:rFonts w:eastAsia="Tahoma" w:asciiTheme="minorHAnsi" w:hAnsiTheme="minorHAnsi" w:cstheme="minorHAnsi"/>
          <w:lang w:val="nl-NL"/>
        </w:rPr>
        <w:t>goede</w:t>
      </w:r>
      <w:r w:rsidRPr="00E22D82">
        <w:rPr>
          <w:rFonts w:eastAsia="Tahoma" w:asciiTheme="minorHAnsi" w:hAnsiTheme="minorHAnsi" w:cstheme="minorHAnsi"/>
          <w:spacing w:val="-9"/>
          <w:lang w:val="nl-NL"/>
        </w:rPr>
        <w:t xml:space="preserve"> </w:t>
      </w:r>
      <w:r w:rsidRPr="00E22D82">
        <w:rPr>
          <w:rFonts w:eastAsia="Tahoma" w:asciiTheme="minorHAnsi" w:hAnsiTheme="minorHAnsi" w:cstheme="minorHAnsi"/>
          <w:spacing w:val="3"/>
          <w:lang w:val="nl-NL"/>
        </w:rPr>
        <w:t>a</w:t>
      </w:r>
      <w:r w:rsidRPr="00E22D82">
        <w:rPr>
          <w:rFonts w:eastAsia="Tahoma" w:asciiTheme="minorHAnsi" w:hAnsiTheme="minorHAnsi" w:cstheme="minorHAnsi"/>
          <w:lang w:val="nl-NL"/>
        </w:rPr>
        <w:t>rb</w:t>
      </w:r>
      <w:r w:rsidRPr="00E22D82">
        <w:rPr>
          <w:rFonts w:eastAsia="Tahoma" w:asciiTheme="minorHAnsi" w:hAnsiTheme="minorHAnsi" w:cstheme="minorHAnsi"/>
          <w:spacing w:val="1"/>
          <w:lang w:val="nl-NL"/>
        </w:rPr>
        <w:t>e</w:t>
      </w:r>
      <w:r w:rsidRPr="00E22D82">
        <w:rPr>
          <w:rFonts w:eastAsia="Tahoma" w:asciiTheme="minorHAnsi" w:hAnsiTheme="minorHAnsi" w:cstheme="minorHAnsi"/>
          <w:lang w:val="nl-NL"/>
        </w:rPr>
        <w:t>idsomsta</w:t>
      </w:r>
      <w:r w:rsidRPr="00E22D82">
        <w:rPr>
          <w:rFonts w:eastAsia="Tahoma" w:asciiTheme="minorHAnsi" w:hAnsiTheme="minorHAnsi" w:cstheme="minorHAnsi"/>
          <w:spacing w:val="-1"/>
          <w:lang w:val="nl-NL"/>
        </w:rPr>
        <w:t>n</w:t>
      </w:r>
      <w:r w:rsidRPr="00E22D82">
        <w:rPr>
          <w:rFonts w:eastAsia="Tahoma" w:asciiTheme="minorHAnsi" w:hAnsiTheme="minorHAnsi" w:cstheme="minorHAnsi"/>
          <w:lang w:val="nl-NL"/>
        </w:rPr>
        <w:t>dighed</w:t>
      </w:r>
      <w:r w:rsidRPr="00E22D82">
        <w:rPr>
          <w:rFonts w:eastAsia="Tahoma" w:asciiTheme="minorHAnsi" w:hAnsiTheme="minorHAnsi" w:cstheme="minorHAnsi"/>
          <w:spacing w:val="2"/>
          <w:lang w:val="nl-NL"/>
        </w:rPr>
        <w:t>e</w:t>
      </w:r>
      <w:r w:rsidRPr="00E22D82">
        <w:rPr>
          <w:rFonts w:eastAsia="Tahoma" w:asciiTheme="minorHAnsi" w:hAnsiTheme="minorHAnsi" w:cstheme="minorHAnsi"/>
          <w:lang w:val="nl-NL"/>
        </w:rPr>
        <w:t>n.</w:t>
      </w:r>
    </w:p>
    <w:p w:rsidRPr="005E04D4" w:rsidR="005E04D4" w:rsidP="007E1B80" w:rsidRDefault="005E04D4" w14:paraId="0F6614AB" w14:textId="77777777">
      <w:pPr>
        <w:pStyle w:val="Gemiddeldraster21"/>
        <w:numPr>
          <w:ilvl w:val="0"/>
          <w:numId w:val="76"/>
        </w:numPr>
        <w:rPr>
          <w:rFonts w:eastAsia="Tahoma" w:asciiTheme="minorHAnsi" w:hAnsiTheme="minorHAnsi" w:cstheme="minorHAnsi"/>
          <w:lang w:val="nl-NL"/>
        </w:rPr>
      </w:pPr>
      <w:r w:rsidRPr="005E04D4">
        <w:rPr>
          <w:rFonts w:eastAsia="Tahoma" w:asciiTheme="minorHAnsi" w:hAnsiTheme="minorHAnsi" w:cstheme="minorHAnsi"/>
          <w:lang w:val="nl-NL"/>
        </w:rPr>
        <w:t>Het bieden van richtlijnen bij het omgaan met calamiteiten.</w:t>
      </w:r>
    </w:p>
    <w:p w:rsidRPr="001828A5" w:rsidR="008E3326" w:rsidP="008E3326" w:rsidRDefault="008E3326" w14:paraId="27BE1DE4" w14:textId="77777777">
      <w:pPr>
        <w:pStyle w:val="Kop3"/>
        <w:ind w:left="0" w:firstLine="0"/>
        <w:rPr>
          <w:lang w:val="nl-NL"/>
        </w:rPr>
      </w:pPr>
    </w:p>
    <w:p w:rsidRPr="001828A5" w:rsidR="00AD3559" w:rsidP="008E3326" w:rsidRDefault="00BE733E" w14:paraId="470EA909" w14:textId="66B77987">
      <w:pPr>
        <w:pStyle w:val="Kop3"/>
        <w:ind w:left="0" w:firstLine="0"/>
        <w:rPr>
          <w:lang w:val="nl-NL"/>
        </w:rPr>
      </w:pPr>
      <w:bookmarkStart w:name="_Toc166579769" w:id="3"/>
      <w:r w:rsidRPr="001828A5">
        <w:rPr>
          <w:lang w:val="nl-NL"/>
        </w:rPr>
        <w:t>1.</w:t>
      </w:r>
      <w:r w:rsidRPr="001828A5" w:rsidR="005E04D4">
        <w:rPr>
          <w:lang w:val="nl-NL"/>
        </w:rPr>
        <w:t>3</w:t>
      </w:r>
      <w:r w:rsidRPr="001828A5">
        <w:rPr>
          <w:lang w:val="nl-NL"/>
        </w:rPr>
        <w:t xml:space="preserve"> </w:t>
      </w:r>
      <w:r w:rsidRPr="001828A5" w:rsidR="00AD3559">
        <w:rPr>
          <w:lang w:val="nl-NL"/>
        </w:rPr>
        <w:t>Wettelijke verplichtingen</w:t>
      </w:r>
      <w:bookmarkEnd w:id="3"/>
    </w:p>
    <w:p w:rsidR="00B031EC" w:rsidP="00B031EC" w:rsidRDefault="00BE733E" w14:paraId="3E35E5CD" w14:textId="76DD6C59">
      <w:r w:rsidRPr="008E3326">
        <w:rPr>
          <w:rStyle w:val="Kop4Char"/>
        </w:rPr>
        <w:t>Inspectiekader</w:t>
      </w:r>
      <w:r w:rsidR="00F117F7">
        <w:rPr>
          <w:b/>
        </w:rPr>
        <w:br/>
      </w:r>
      <w:r w:rsidR="00B031EC">
        <w:t xml:space="preserve">Door de onderwijsinspectie wordt </w:t>
      </w:r>
      <w:proofErr w:type="spellStart"/>
      <w:r w:rsidR="00FE6C48">
        <w:t>Ommeriek</w:t>
      </w:r>
      <w:proofErr w:type="spellEnd"/>
      <w:r w:rsidR="00B031EC">
        <w:t xml:space="preserve"> getoetst op diverse kwaliteitsgebieden. Het kwaliteitsgebied dat betrekking heeft op het sociaal veiligheidsplan is Kwaliteitsgebied </w:t>
      </w:r>
      <w:r w:rsidR="007C135B">
        <w:t xml:space="preserve">Veiligheid en </w:t>
      </w:r>
      <w:r w:rsidR="00B031EC">
        <w:t>Schoolklimaat (SK)</w:t>
      </w:r>
      <w:r w:rsidR="00313A82">
        <w:t>:</w:t>
      </w:r>
    </w:p>
    <w:p w:rsidR="002127E5" w:rsidP="00B031EC" w:rsidRDefault="002127E5" w14:paraId="12516913" w14:textId="78C73E4A">
      <w:r>
        <w:t xml:space="preserve">KWALITEITSGEBIED VEILIGHEID EN SCHOOLKLIMAAT (VS) </w:t>
      </w:r>
      <w:r>
        <w:br/>
      </w:r>
      <w:r>
        <w:t xml:space="preserve">VS1. Veiligheid </w:t>
      </w:r>
      <w:r>
        <w:br/>
      </w:r>
      <w:r>
        <w:t xml:space="preserve">De school zorgt voor een veilige omgeving voor leerlingen. </w:t>
      </w:r>
      <w:r>
        <w:br/>
      </w:r>
      <w:r>
        <w:br/>
      </w:r>
      <w:r>
        <w:t xml:space="preserve">Basiskwaliteit </w:t>
      </w:r>
      <w:r>
        <w:br/>
      </w:r>
      <w:r>
        <w:t>De school zorgt voor de sociale, fysieke en psychische veiligheid van de leerlingen op school gedurende de schooldag. Een school is veilig als de sociale, fysieke en psychische veiligheid van leerlingen niet door handelingen van anderen wordt aangetast. Dit blijkt onder andere uit de beleving van de veiligheid en het welbevinden van de leerlingen op school. De school monitort dit ten minste jaarlijks met een gestandaardiseerd instrument.</w:t>
      </w:r>
    </w:p>
    <w:p w:rsidR="002127E5" w:rsidP="00B031EC" w:rsidRDefault="002127E5" w14:paraId="58749A9A" w14:textId="166D0264">
      <w:r>
        <w:t xml:space="preserve">De school heeft een veiligheidsbeleid beschreven dat bestaat uit een samenhangende set van maatregelen. Het beleid is gericht op het voorkomen, afhandelen, registreren en evalueren van incidenten, en de school voert dat beleid ook uit. Als de uitkomsten van de monitoring daartoe aanleiding geven, treft de school maatregelen om de situatie te verbeteren. De school voorkomt, zoveel als mogelijk, (digitaal)pesten, agressie en geweld in elke vorm en treedt zo nodig snel en adequaat op. Dat geldt ook bij uitingen die strijdig zijn met basiswaarden van de democratische rechtsstaat, zoals discriminatie en onverdraagzaamheid. De school heeft een persoon aangesteld die voor ouders en leerlingen het aanspreekpunt is in geval van pesten en die het beleid tegen pesten coördineert. De school hanteert de meldcode Huiselijk geweld en kindermishandeling. Daarnaast komt de school de verplichtingen na rond het melden, overleggen en aangifte doen van </w:t>
      </w:r>
      <w:r>
        <w:t xml:space="preserve">zedenmisdrijven. </w:t>
      </w:r>
      <w:r>
        <w:br/>
      </w:r>
      <w:r>
        <w:br/>
      </w:r>
      <w:r>
        <w:t xml:space="preserve">Aanvullende ambities </w:t>
      </w:r>
      <w:r w:rsidR="007C135B">
        <w:br/>
      </w:r>
      <w:r>
        <w:t xml:space="preserve">• Zijn er aanvullende ambities voor de veiligheid en (hoe) worden deze gerealiseerd? </w:t>
      </w:r>
    </w:p>
    <w:p w:rsidR="002127E5" w:rsidP="00B031EC" w:rsidRDefault="002127E5" w14:paraId="2A98586D" w14:textId="77777777">
      <w:r>
        <w:t xml:space="preserve">Wettelijke vereisten </w:t>
      </w:r>
      <w:r>
        <w:br/>
      </w:r>
      <w:r>
        <w:t xml:space="preserve">• Artikel 4a WPO: Het bestuur houdt zich aan de wettelijke verplichtingen ten aanzien van het melden van een mogelijk zedenmisdrijf en het overleggen daarover, en het aangifte doen in het geval van een (redelijk vermoeden van een) zedenmisdrijf. Het bestuur treedt hierbij onverwijld in contact met de vertrouwensinspecteur. </w:t>
      </w:r>
      <w:r>
        <w:br/>
      </w:r>
      <w:r>
        <w:t xml:space="preserve">• Artikel 4b WPO: Het bestuur stelt voor het personeel een meldcode vast die aangeeft hoe met signalen van huiselijk geweld of kindermishandeling wordt omgegaan. Daarnaast moet het bestuur de kennis en het gebruik van de meldcode bevorderen. </w:t>
      </w:r>
      <w:r>
        <w:br/>
      </w:r>
      <w:r>
        <w:t xml:space="preserve">• Artikel 4c, eerste lid, sub a, WPO: Het bestuur heeft beleid ten aanzien van de veiligheid van leerlingen en voert dat ook uit. </w:t>
      </w:r>
      <w:r>
        <w:br/>
      </w:r>
      <w:r>
        <w:t xml:space="preserve">• Artikel 4c, eerste lid, sub b, WPO: Het bestuur monitort de veiligheid van leerlingen met een instrument dat een representatief en actueel beeld geeft. </w:t>
      </w:r>
      <w:r>
        <w:br/>
      </w:r>
      <w:r>
        <w:t xml:space="preserve">• Artikel 4c, eerste lid, sub c, WPO: Het bestuur heeft de volgende taken belegd bij een persoon: - coördinatie van het beleid in het kader van het tegengaan van pesten op school; - fungeren als aanspreekpunt in het kader van pesten. </w:t>
      </w:r>
      <w:r>
        <w:br/>
      </w:r>
      <w:r>
        <w:t xml:space="preserve">• Artikel 4c, tweede lid, WPO: Onder veiligheid wordt de sociale, psychische en fysieke veiligheid van leerlingen verstaan. </w:t>
      </w:r>
      <w:r>
        <w:br/>
      </w:r>
      <w:r>
        <w:t xml:space="preserve">• Artikel 4c, vierde lid, WPO: Het bestuur zendt de resultaten van de monitor, nadat de resultaten beschikbaar zijn, aan de inspectie. </w:t>
      </w:r>
      <w:r>
        <w:br/>
      </w:r>
      <w:r>
        <w:t xml:space="preserve">• Artikel 8, derde lid, WPO: Het onderwijs richt zich op het bijbrengen van respect voor en kennis van de basiswaarden van de democratische rechtsstaat. Dat omvat onder meer dat de school actie onderneemt als er onvoldoende sprake is van een cultuur die in overeenstemming is met basiswaarden. </w:t>
      </w:r>
    </w:p>
    <w:p w:rsidR="002127E5" w:rsidP="00B031EC" w:rsidRDefault="6326002D" w14:paraId="4DAB759D" w14:textId="4EA27E28">
      <w:r>
        <w:t xml:space="preserve">VS2. Schoolklimaat </w:t>
      </w:r>
      <w:r w:rsidR="002127E5">
        <w:br/>
      </w:r>
      <w:r>
        <w:t xml:space="preserve">De school heeft een schoolklimaat dat bijdraagt aan het ontwikkelen van sociale en maatschappelijke competenties. </w:t>
      </w:r>
      <w:r w:rsidR="002127E5">
        <w:br/>
      </w:r>
      <w:r w:rsidR="002127E5">
        <w:br/>
      </w:r>
      <w:r>
        <w:t xml:space="preserve">Basiskwaliteit </w:t>
      </w:r>
      <w:r w:rsidR="002127E5">
        <w:br/>
      </w:r>
      <w:r>
        <w:t>De school bereidt de leerlingen voor op het leven in de maatschappij. Zij creëert daarvoor een oefenplaats die leerlingen ondersteunt bij het ontwikkelen van sociale en maatschappelijke competenties. In de school doen leerlingen ervaring op met de omgang met de basiswaarden van de democratische rechtsstaat en de pluriforme samenleving. Het bestuur ziet erop toe dat de school zorg</w:t>
      </w:r>
      <w:r w:rsidR="7F3192B3">
        <w:t xml:space="preserve"> </w:t>
      </w:r>
      <w:r>
        <w:t>draagt voor een schoolklimaat dat in overeenstemming is met de basiswaarden van de democratische rechtsstaat en bijdraagt aan de bevordering daarvan. Het personeel van de school is in zijn gedrag een voorbeeld voor de leerlingen: personeelsleden leven de basiswaarden zichtbaar na. De school stemt aanpak en aanbod af op de leerlingenpopulatie van de school en de leefwereld van de leerlingen. Ook signaleert en corrigeert de school uitingen van leerlingen die met de basiswaarden in strijd zijn.</w:t>
      </w:r>
    </w:p>
    <w:p w:rsidR="002127E5" w:rsidP="00B031EC" w:rsidRDefault="002127E5" w14:paraId="679499A5" w14:textId="3A2E1F21">
      <w:r>
        <w:t xml:space="preserve">Aanvullende ambities </w:t>
      </w:r>
      <w:r w:rsidR="007C135B">
        <w:br/>
      </w:r>
      <w:r>
        <w:t xml:space="preserve">• Zijn er aanvullende ambities voor het schoolklimaat en (hoe) worden deze gerealiseerd? </w:t>
      </w:r>
    </w:p>
    <w:p w:rsidR="002127E5" w:rsidP="00B031EC" w:rsidRDefault="002127E5" w14:paraId="2EA33D74" w14:textId="3E46AFAB">
      <w:r>
        <w:t xml:space="preserve">Wettelijke vereisten </w:t>
      </w:r>
      <w:r>
        <w:br/>
      </w:r>
      <w:r>
        <w:t xml:space="preserve">• Artikel 8, derde lid, WPO: Het onderwijs bevordert actief burgerschap en sociale cohesie op doelgerichte en samenhangende wijze, richt zich onder andere op het bijbrengen van respect voor en kennis van de basiswaarden en het ontwikkelen van sociale en maatschappelijke competenties. </w:t>
      </w:r>
      <w:r>
        <w:br/>
      </w:r>
      <w:r>
        <w:t>• Artikel 8, lid 3a, WPO: Het bestuur draagt zorg voor een schoolcultuur die in overeenstemming is met de basiswaarden van de democratische rechtsstaat, en creëert een omgeving waarin leerlingen worden gestimuleerd actief te oefenen met de omgang met deze waarden.</w:t>
      </w:r>
    </w:p>
    <w:p w:rsidR="00D9671C" w:rsidP="008E3326" w:rsidRDefault="00D9671C" w14:paraId="0CCF3ECD" w14:textId="77777777">
      <w:pPr>
        <w:pStyle w:val="Kop4"/>
      </w:pPr>
      <w:r w:rsidRPr="00BE733E">
        <w:t>CAO PO</w:t>
      </w:r>
    </w:p>
    <w:p w:rsidRPr="00C31043" w:rsidR="00C31043" w:rsidP="00C31043" w:rsidRDefault="0032233A" w14:paraId="19F3B3E5" w14:textId="38E2FC51">
      <w:r>
        <w:t xml:space="preserve">Statuut sociaal beleid CAO 2023-2024: </w:t>
      </w:r>
      <w:r w:rsidR="00C31043">
        <w:t xml:space="preserve">Gezondheid, welzijn, veiligheid </w:t>
      </w:r>
      <w:r w:rsidR="00C31043">
        <w:br/>
      </w:r>
      <w:r w:rsidR="00C31043">
        <w:t xml:space="preserve">• het zorg dragen voor goede arbeidsomstandigheden; </w:t>
      </w:r>
      <w:r w:rsidR="00C31043">
        <w:br/>
      </w:r>
      <w:r w:rsidR="00C31043">
        <w:t xml:space="preserve">• het schenken van aandacht aan de gezondheid, de veiligheid en het welzijn van de werknemers, conform de Arbowet, en het beschikbaar stellen van deskundige begeleiding aan werknemers die om gezondheidsredenen hun werkzaamheden niet optimaal kunnen verrichten; </w:t>
      </w:r>
      <w:r w:rsidR="00C31043">
        <w:br/>
      </w:r>
      <w:r w:rsidR="00C31043">
        <w:t>• het hebben van een veiligheidsplan op iedere school. Dit veiligheidsplan vormt een onderdeel van het in artikel 11.7 van deze cao genoemde plan van aanpak.</w:t>
      </w:r>
    </w:p>
    <w:p w:rsidRPr="00026AE6" w:rsidR="00BE733E" w:rsidP="00B17679" w:rsidRDefault="0071515F" w14:paraId="021EB9B6" w14:textId="51989A6E">
      <w:r>
        <w:t xml:space="preserve">Artikel 11.5 uit de CAO PO geeft </w:t>
      </w:r>
      <w:r w:rsidR="00DF1323">
        <w:t xml:space="preserve">daarnaast </w:t>
      </w:r>
      <w:r>
        <w:t>het volgende weer:</w:t>
      </w:r>
      <w:r>
        <w:br/>
      </w:r>
      <w:r w:rsidR="00B17679">
        <w:t xml:space="preserve">11.5 Veiligheid en het voorkomen van seksuele intimidatie, racisme, agressie en geweld </w:t>
      </w:r>
      <w:r w:rsidR="00B17679">
        <w:br/>
      </w:r>
      <w:r w:rsidR="00B17679">
        <w:br/>
      </w:r>
      <w:r w:rsidR="00B17679">
        <w:t xml:space="preserve">1. De werkgever stelt in overleg met de PGMR het beleid vast dat gericht is op het realiseren van een gezonde en veilige leer- en werkomgeving binnen de instelling, bedoeld voor alle geledingen. De werkgever evalueert jaarlijks het gevoerde beleid. </w:t>
      </w:r>
      <w:r w:rsidR="00B17679">
        <w:br/>
      </w:r>
      <w:r w:rsidR="00B17679">
        <w:br/>
      </w:r>
      <w:r w:rsidR="00B17679">
        <w:t xml:space="preserve">2. Binnen het in het eerste lid bedoelde beleid worden ten aanzien van de werknemers in ieder geval afspraken gemaakt over: </w:t>
      </w:r>
      <w:r w:rsidR="00B17679">
        <w:br/>
      </w:r>
      <w:r w:rsidR="00B17679">
        <w:t xml:space="preserve">a. het bewerkstelligen van sociale en fysieke veiligheid; </w:t>
      </w:r>
      <w:r w:rsidR="00B17679">
        <w:br/>
      </w:r>
      <w:r w:rsidR="00B17679">
        <w:t xml:space="preserve">b. het voorkomen van seksuele intimidatie, racisme, agressie en geweld; </w:t>
      </w:r>
      <w:r w:rsidR="00B17679">
        <w:br/>
      </w:r>
      <w:r w:rsidR="00B17679">
        <w:t xml:space="preserve">c. het voorkomen van ziekteverzuim; </w:t>
      </w:r>
      <w:r w:rsidR="00B17679">
        <w:br/>
      </w:r>
      <w:r w:rsidR="00B17679">
        <w:t>d. de personeelszorg;</w:t>
      </w:r>
      <w:r w:rsidR="00B17679">
        <w:br/>
      </w:r>
      <w:r w:rsidR="00B17679">
        <w:t xml:space="preserve"> e. de scholing en begeleiding van werknemers die nodig is met het oog op het realiseren van het voorgaande. </w:t>
      </w:r>
      <w:r w:rsidR="00B17679">
        <w:br/>
      </w:r>
      <w:r w:rsidR="00B17679">
        <w:br/>
      </w:r>
      <w:r w:rsidR="00B17679">
        <w:t>3. De afspraken als bedoeld in het tweede lid richten zich in het bijzonder ook op:</w:t>
      </w:r>
      <w:r w:rsidR="00B17679">
        <w:br/>
      </w:r>
      <w:r w:rsidR="00B17679">
        <w:t xml:space="preserve">a. de werknemers met toezichthoudende taken en de bedrijfshulpverleners;  </w:t>
      </w:r>
      <w:r w:rsidR="00B17679">
        <w:br/>
      </w:r>
      <w:r w:rsidR="00B17679">
        <w:t>b. de facilitering van de bedrijfshulpverleners en EHBO-ers, waarbij uitgangspunt is dat alle kosten -in tijd en geld- voor rekening van de werkgever zijn en dat zittende bedrijfshulpverleners c.q. EHBO-ers geen financieel nadeel ondervinden van deze afspraken.</w:t>
      </w:r>
    </w:p>
    <w:p w:rsidRPr="00BE733E" w:rsidR="00072B9B" w:rsidP="008E3326" w:rsidRDefault="00BE733E" w14:paraId="6FC72F7D" w14:textId="77777777">
      <w:pPr>
        <w:pStyle w:val="Kop4"/>
      </w:pPr>
      <w:r w:rsidRPr="00BE733E">
        <w:t>Arbeidsomstandighedenwet</w:t>
      </w:r>
    </w:p>
    <w:p w:rsidR="0071515F" w:rsidP="0071515F" w:rsidRDefault="00BE733E" w14:paraId="4775CD57" w14:textId="77777777">
      <w:r>
        <w:t>Risico-inventarisatie en evaluatie (RI&amp;E)</w:t>
      </w:r>
    </w:p>
    <w:p w:rsidR="00BE733E" w:rsidP="0071515F" w:rsidRDefault="00BE733E" w14:paraId="0D5367FD" w14:textId="77777777">
      <w:r>
        <w:t xml:space="preserve">De RI&amp;E is een voor werkgevers verplicht middel om de gezondheid en veiligheid te bevorderen. Elk bedrijf met personeel moet door een arbodienst of </w:t>
      </w:r>
      <w:proofErr w:type="spellStart"/>
      <w:r>
        <w:t>arbodeskundige</w:t>
      </w:r>
      <w:proofErr w:type="spellEnd"/>
      <w:r>
        <w:t xml:space="preserve"> laten inventariseren of en hoe het werk gevaarlijk of ongezond kan zijn voor medewerkers. Dit moet schriftelijk worden vastgelegd. In deze RI&amp;E moet ook een Plan van Aanpak (PVA) zijn opgenomen. Daarin staat beschreven welke maatregelen een werkgever gaat nemen om de geconstateerde risico’s aan te pakken. Ten slotte moeten in een RI&amp;E de arbeidsongevallen uit het verleden worden opgenomen.</w:t>
      </w:r>
      <w:r>
        <w:rPr>
          <w:rStyle w:val="Voetnootmarkering"/>
        </w:rPr>
        <w:footnoteReference w:id="2"/>
      </w:r>
    </w:p>
    <w:p w:rsidRPr="00026AE6" w:rsidR="00BE733E" w:rsidP="008E3326" w:rsidRDefault="00026AE6" w14:paraId="53C8FF2B" w14:textId="15917819">
      <w:pPr>
        <w:pStyle w:val="Kop4"/>
      </w:pPr>
      <w:r w:rsidRPr="00026AE6">
        <w:t>Algemene Verordening Gegevensbescherming (AVG)</w:t>
      </w:r>
      <w:r w:rsidR="000D0722">
        <w:rPr>
          <w:rStyle w:val="Voetnootmarkering"/>
          <w:b/>
          <w:u w:val="single"/>
        </w:rPr>
        <w:footnoteReference w:id="3"/>
      </w:r>
    </w:p>
    <w:p w:rsidR="005E04D4" w:rsidP="0071515F" w:rsidRDefault="000D0722" w14:paraId="1B8DDB97" w14:textId="27700F08">
      <w:pPr>
        <w:rPr>
          <w:b/>
          <w:u w:val="single"/>
        </w:rPr>
      </w:pPr>
      <w:r>
        <w:t xml:space="preserve">Vanaf 25 mei 2018 is de AVG, ook de GDPR genoemd, in werking getreden. De AVG heeft (binnen het onderwijs) als doel de privacy van leerlingen, ouders en medewerkers te beschermen. Meer informatie hierover vindt u in ons </w:t>
      </w:r>
      <w:r w:rsidR="008F1554">
        <w:t>AVG-beleid</w:t>
      </w:r>
      <w:r>
        <w:t>, dat is op te vragen via</w:t>
      </w:r>
      <w:r w:rsidR="006C6733">
        <w:t xml:space="preserve"> onderwijsbureau@ommeriek.nl</w:t>
      </w:r>
      <w:r>
        <w:t>.</w:t>
      </w:r>
    </w:p>
    <w:p w:rsidRPr="001828A5" w:rsidR="00BE733E" w:rsidP="008E3326" w:rsidRDefault="008E3326" w14:paraId="3EE5590E" w14:textId="7A3B9AF5">
      <w:pPr>
        <w:pStyle w:val="Kop3"/>
        <w:ind w:left="0" w:firstLine="0"/>
        <w:rPr>
          <w:lang w:val="nl-NL"/>
        </w:rPr>
      </w:pPr>
      <w:r w:rsidRPr="001828A5">
        <w:rPr>
          <w:lang w:val="nl-NL"/>
        </w:rPr>
        <w:br/>
      </w:r>
      <w:bookmarkStart w:name="_Toc166579770" w:id="4"/>
      <w:r w:rsidRPr="001828A5" w:rsidR="003F0E32">
        <w:rPr>
          <w:lang w:val="nl-NL"/>
        </w:rPr>
        <w:t>1.</w:t>
      </w:r>
      <w:r w:rsidRPr="001828A5" w:rsidR="00E01DA5">
        <w:rPr>
          <w:lang w:val="nl-NL"/>
        </w:rPr>
        <w:t>4</w:t>
      </w:r>
      <w:r w:rsidRPr="001828A5" w:rsidR="003F0E32">
        <w:rPr>
          <w:lang w:val="nl-NL"/>
        </w:rPr>
        <w:t xml:space="preserve"> </w:t>
      </w:r>
      <w:r w:rsidRPr="001828A5" w:rsidR="00BE733E">
        <w:rPr>
          <w:lang w:val="nl-NL"/>
        </w:rPr>
        <w:t>Rollen binnen het veiligheidsbeleid</w:t>
      </w:r>
      <w:r w:rsidR="001A3ED6">
        <w:rPr>
          <w:rStyle w:val="Voetnootmarkering"/>
          <w:b w:val="0"/>
          <w:u w:val="single"/>
        </w:rPr>
        <w:footnoteReference w:id="4"/>
      </w:r>
      <w:bookmarkEnd w:id="4"/>
    </w:p>
    <w:p w:rsidR="00BE733E" w:rsidP="008E3326" w:rsidRDefault="00BE733E" w14:paraId="7F963497" w14:textId="77777777">
      <w:pPr>
        <w:pStyle w:val="Kop4"/>
      </w:pPr>
      <w:r>
        <w:t>Rollen op school</w:t>
      </w:r>
    </w:p>
    <w:p w:rsidR="00F117F7" w:rsidP="007E1B80" w:rsidRDefault="005377A5" w14:paraId="286377AF" w14:textId="370F7DA4">
      <w:pPr>
        <w:pStyle w:val="Lijstalinea"/>
        <w:numPr>
          <w:ilvl w:val="0"/>
          <w:numId w:val="73"/>
        </w:numPr>
        <w:rPr/>
      </w:pPr>
      <w:r w:rsidR="005377A5">
        <w:rPr/>
        <w:t>Coördinator sociale veiligheid (ook wel a</w:t>
      </w:r>
      <w:r w:rsidR="00F117F7">
        <w:rPr/>
        <w:t>nti</w:t>
      </w:r>
      <w:r w:rsidR="00BE733E">
        <w:rPr/>
        <w:t>-</w:t>
      </w:r>
      <w:r w:rsidR="00536442">
        <w:rPr/>
        <w:t>pest coördinator</w:t>
      </w:r>
      <w:r w:rsidR="00AE30B7">
        <w:rPr/>
        <w:t>/</w:t>
      </w:r>
      <w:r w:rsidR="001455A5">
        <w:rPr/>
        <w:t>aanspreekpunt pesten</w:t>
      </w:r>
      <w:r w:rsidR="00AE30B7">
        <w:rPr/>
        <w:t xml:space="preserve"> </w:t>
      </w:r>
      <w:commentRangeStart w:id="5"/>
      <w:r w:rsidR="00AE30B7">
        <w:rPr/>
        <w:t>en</w:t>
      </w:r>
      <w:commentRangeEnd w:id="5"/>
      <w:r>
        <w:rPr>
          <w:rStyle w:val="CommentReference"/>
        </w:rPr>
        <w:commentReference w:id="5"/>
      </w:r>
      <w:r w:rsidR="00AE30B7">
        <w:rPr/>
        <w:t xml:space="preserve"> vertrouwenspersoon</w:t>
      </w:r>
      <w:r w:rsidR="001455A5">
        <w:rPr/>
        <w:t>)</w:t>
      </w:r>
      <w:r w:rsidR="273FB610">
        <w:rPr/>
        <w:t xml:space="preserve"> </w:t>
      </w:r>
      <w:r w:rsidRPr="3B37B53E" w:rsidR="273FB610">
        <w:rPr>
          <w:i w:val="1"/>
          <w:iCs w:val="1"/>
        </w:rPr>
        <w:t xml:space="preserve">op de </w:t>
      </w:r>
      <w:r w:rsidRPr="3B37B53E" w:rsidR="273FB610">
        <w:rPr>
          <w:i w:val="1"/>
          <w:iCs w:val="1"/>
        </w:rPr>
        <w:t>Togtemaarschool</w:t>
      </w:r>
      <w:r w:rsidRPr="3B37B53E" w:rsidR="273FB610">
        <w:rPr>
          <w:i w:val="1"/>
          <w:iCs w:val="1"/>
        </w:rPr>
        <w:t xml:space="preserve"> zijn dat de vertrouwenspersonen Mireille Mok en Annelies Rijzenga.</w:t>
      </w:r>
      <w:r>
        <w:br/>
      </w:r>
      <w:r w:rsidR="00F117F7">
        <w:rPr/>
        <w:t>Deze medewerker doet de coördinatie van het beleid in het kader van het tegengaan van pesten op school en funge</w:t>
      </w:r>
      <w:r w:rsidR="00AE30B7">
        <w:rPr/>
        <w:t>ert</w:t>
      </w:r>
      <w:r w:rsidR="00F117F7">
        <w:rPr/>
        <w:t xml:space="preserve"> als aanspreekpunt in het kader van pesten</w:t>
      </w:r>
      <w:r w:rsidR="00AE30B7">
        <w:rPr/>
        <w:t xml:space="preserve"> en vertrouwenspersoon</w:t>
      </w:r>
      <w:r w:rsidR="00F117F7">
        <w:rPr/>
        <w:t xml:space="preserve"> (zie hoofdstuk 1.2</w:t>
      </w:r>
      <w:r w:rsidR="00AD4944">
        <w:rPr/>
        <w:t xml:space="preserve"> &amp; 2.5</w:t>
      </w:r>
      <w:r w:rsidR="00F117F7">
        <w:rPr/>
        <w:t>).</w:t>
      </w:r>
    </w:p>
    <w:p w:rsidR="00F117F7" w:rsidP="00F117F7" w:rsidRDefault="00F117F7" w14:paraId="1BE30C7A" w14:textId="77777777">
      <w:pPr>
        <w:pStyle w:val="Lijstalinea"/>
        <w:ind w:left="724"/>
      </w:pPr>
    </w:p>
    <w:p w:rsidRPr="006F3934" w:rsidR="00BE733E" w:rsidP="007E1B80" w:rsidRDefault="00BE733E" w14:paraId="3EFC54FC" w14:textId="22FE5BD7">
      <w:pPr>
        <w:pStyle w:val="Lijstalinea"/>
        <w:numPr>
          <w:ilvl w:val="0"/>
          <w:numId w:val="73"/>
        </w:numPr>
        <w:spacing w:line="229" w:lineRule="auto"/>
        <w:ind w:right="1160"/>
        <w:rPr>
          <w:rFonts w:cstheme="minorHAnsi"/>
        </w:rPr>
      </w:pPr>
      <w:proofErr w:type="spellStart"/>
      <w:r w:rsidRPr="006F3934">
        <w:rPr>
          <w:rFonts w:cstheme="minorHAnsi"/>
        </w:rPr>
        <w:t>BHV’er</w:t>
      </w:r>
      <w:proofErr w:type="spellEnd"/>
      <w:r w:rsidRPr="006F3934" w:rsidR="00F117F7">
        <w:rPr>
          <w:rFonts w:cstheme="minorHAnsi"/>
        </w:rPr>
        <w:br/>
      </w:r>
      <w:r w:rsidRPr="006F3934" w:rsidR="00F117F7">
        <w:rPr>
          <w:rFonts w:cstheme="minorHAnsi"/>
        </w:rPr>
        <w:t>De bedrijfshulpverleners (</w:t>
      </w:r>
      <w:proofErr w:type="spellStart"/>
      <w:r w:rsidRPr="006F3934" w:rsidR="00F117F7">
        <w:rPr>
          <w:rFonts w:cstheme="minorHAnsi"/>
        </w:rPr>
        <w:t>BHV’ers</w:t>
      </w:r>
      <w:proofErr w:type="spellEnd"/>
      <w:r w:rsidRPr="006F3934" w:rsidR="00F117F7">
        <w:rPr>
          <w:rFonts w:cstheme="minorHAnsi"/>
        </w:rPr>
        <w:t xml:space="preserve">), zijn de personen die ten aanzien van de bedrijfshulpverlening taken, bevoegdheden en verantwoordelijkheden hebben. Deze zijn schriftelijk vastgelegd. De </w:t>
      </w:r>
      <w:proofErr w:type="spellStart"/>
      <w:r w:rsidRPr="006F3934" w:rsidR="00F117F7">
        <w:rPr>
          <w:rFonts w:cstheme="minorHAnsi"/>
        </w:rPr>
        <w:t>BHV’ers</w:t>
      </w:r>
      <w:proofErr w:type="spellEnd"/>
      <w:r w:rsidRPr="006F3934" w:rsidR="00F117F7">
        <w:rPr>
          <w:rFonts w:cstheme="minorHAnsi"/>
        </w:rPr>
        <w:t xml:space="preserve"> zijn gecertificeerd en onderhouden hun deskundigheid door het volgen van herhalingscursussen.</w:t>
      </w:r>
    </w:p>
    <w:p w:rsidRPr="00A0696A" w:rsidR="00A0696A" w:rsidP="007E1B80" w:rsidRDefault="00BE733E" w14:paraId="602D10C7" w14:textId="4915EF97">
      <w:pPr>
        <w:pStyle w:val="Gemiddeldraster21"/>
        <w:numPr>
          <w:ilvl w:val="0"/>
          <w:numId w:val="73"/>
        </w:numPr>
        <w:rPr>
          <w:rFonts w:asciiTheme="minorHAnsi" w:hAnsiTheme="minorHAnsi" w:cstheme="minorHAnsi"/>
          <w:lang w:val="nl-NL"/>
        </w:rPr>
      </w:pPr>
      <w:r w:rsidRPr="00A0696A">
        <w:rPr>
          <w:rFonts w:asciiTheme="minorHAnsi" w:hAnsiTheme="minorHAnsi" w:cstheme="minorHAnsi"/>
          <w:lang w:val="nl-NL"/>
        </w:rPr>
        <w:t>M</w:t>
      </w:r>
      <w:r w:rsidR="008E2726">
        <w:rPr>
          <w:rFonts w:asciiTheme="minorHAnsi" w:hAnsiTheme="minorHAnsi" w:cstheme="minorHAnsi"/>
          <w:lang w:val="nl-NL"/>
        </w:rPr>
        <w:t>edezeggenschapsraad</w:t>
      </w:r>
      <w:r w:rsidR="008E4BED">
        <w:rPr>
          <w:rFonts w:asciiTheme="minorHAnsi" w:hAnsiTheme="minorHAnsi" w:cstheme="minorHAnsi"/>
          <w:lang w:val="nl-NL"/>
        </w:rPr>
        <w:t xml:space="preserve"> (MR)</w:t>
      </w:r>
      <w:r w:rsidRPr="00A0696A" w:rsidR="00A0696A">
        <w:rPr>
          <w:rFonts w:asciiTheme="minorHAnsi" w:hAnsiTheme="minorHAnsi" w:cstheme="minorHAnsi"/>
          <w:lang w:val="nl-NL"/>
        </w:rPr>
        <w:br/>
      </w:r>
      <w:r w:rsidRPr="00A0696A" w:rsidR="00A0696A">
        <w:rPr>
          <w:rFonts w:asciiTheme="minorHAnsi" w:hAnsiTheme="minorHAnsi" w:cstheme="minorHAnsi"/>
          <w:lang w:val="nl-NL"/>
        </w:rPr>
        <w:t>De</w:t>
      </w:r>
      <w:r w:rsidRPr="00A0696A" w:rsidR="00A0696A">
        <w:rPr>
          <w:rFonts w:asciiTheme="minorHAnsi" w:hAnsiTheme="minorHAnsi" w:cstheme="minorHAnsi"/>
          <w:spacing w:val="-14"/>
          <w:lang w:val="nl-NL"/>
        </w:rPr>
        <w:t xml:space="preserve"> </w:t>
      </w:r>
      <w:r w:rsidRPr="00A0696A" w:rsidR="00A0696A">
        <w:rPr>
          <w:rFonts w:asciiTheme="minorHAnsi" w:hAnsiTheme="minorHAnsi" w:cstheme="minorHAnsi"/>
          <w:spacing w:val="1"/>
          <w:lang w:val="nl-NL"/>
        </w:rPr>
        <w:t>M</w:t>
      </w:r>
      <w:r w:rsidRPr="00A0696A" w:rsidR="00A0696A">
        <w:rPr>
          <w:rFonts w:asciiTheme="minorHAnsi" w:hAnsiTheme="minorHAnsi" w:cstheme="minorHAnsi"/>
          <w:spacing w:val="-2"/>
          <w:lang w:val="nl-NL"/>
        </w:rPr>
        <w:t>e</w:t>
      </w:r>
      <w:r w:rsidRPr="00A0696A" w:rsidR="00A0696A">
        <w:rPr>
          <w:rFonts w:asciiTheme="minorHAnsi" w:hAnsiTheme="minorHAnsi" w:cstheme="minorHAnsi"/>
          <w:spacing w:val="2"/>
          <w:lang w:val="nl-NL"/>
        </w:rPr>
        <w:t>d</w:t>
      </w:r>
      <w:r w:rsidRPr="00A0696A" w:rsidR="00A0696A">
        <w:rPr>
          <w:rFonts w:asciiTheme="minorHAnsi" w:hAnsiTheme="minorHAnsi" w:cstheme="minorHAnsi"/>
          <w:spacing w:val="-2"/>
          <w:lang w:val="nl-NL"/>
        </w:rPr>
        <w:t>e</w:t>
      </w:r>
      <w:r w:rsidRPr="00A0696A" w:rsidR="00A0696A">
        <w:rPr>
          <w:rFonts w:asciiTheme="minorHAnsi" w:hAnsiTheme="minorHAnsi" w:cstheme="minorHAnsi"/>
          <w:lang w:val="nl-NL"/>
        </w:rPr>
        <w:t>z</w:t>
      </w:r>
      <w:r w:rsidRPr="00A0696A" w:rsidR="00A0696A">
        <w:rPr>
          <w:rFonts w:asciiTheme="minorHAnsi" w:hAnsiTheme="minorHAnsi" w:cstheme="minorHAnsi"/>
          <w:spacing w:val="-2"/>
          <w:lang w:val="nl-NL"/>
        </w:rPr>
        <w:t>e</w:t>
      </w:r>
      <w:r w:rsidRPr="00A0696A" w:rsidR="00A0696A">
        <w:rPr>
          <w:rFonts w:asciiTheme="minorHAnsi" w:hAnsiTheme="minorHAnsi" w:cstheme="minorHAnsi"/>
          <w:lang w:val="nl-NL"/>
        </w:rPr>
        <w:t>g</w:t>
      </w:r>
      <w:r w:rsidRPr="00A0696A" w:rsidR="00A0696A">
        <w:rPr>
          <w:rFonts w:asciiTheme="minorHAnsi" w:hAnsiTheme="minorHAnsi" w:cstheme="minorHAnsi"/>
          <w:spacing w:val="2"/>
          <w:lang w:val="nl-NL"/>
        </w:rPr>
        <w:t>g</w:t>
      </w:r>
      <w:r w:rsidRPr="00A0696A" w:rsidR="00A0696A">
        <w:rPr>
          <w:rFonts w:asciiTheme="minorHAnsi" w:hAnsiTheme="minorHAnsi" w:cstheme="minorHAnsi"/>
          <w:spacing w:val="-2"/>
          <w:lang w:val="nl-NL"/>
        </w:rPr>
        <w:t>e</w:t>
      </w:r>
      <w:r w:rsidRPr="00A0696A" w:rsidR="00A0696A">
        <w:rPr>
          <w:rFonts w:asciiTheme="minorHAnsi" w:hAnsiTheme="minorHAnsi" w:cstheme="minorHAnsi"/>
          <w:spacing w:val="1"/>
          <w:lang w:val="nl-NL"/>
        </w:rPr>
        <w:t>n</w:t>
      </w:r>
      <w:r w:rsidRPr="00A0696A" w:rsidR="00A0696A">
        <w:rPr>
          <w:rFonts w:asciiTheme="minorHAnsi" w:hAnsiTheme="minorHAnsi" w:cstheme="minorHAnsi"/>
          <w:lang w:val="nl-NL"/>
        </w:rPr>
        <w:t>s</w:t>
      </w:r>
      <w:r w:rsidRPr="00A0696A" w:rsidR="00A0696A">
        <w:rPr>
          <w:rFonts w:asciiTheme="minorHAnsi" w:hAnsiTheme="minorHAnsi" w:cstheme="minorHAnsi"/>
          <w:spacing w:val="-2"/>
          <w:lang w:val="nl-NL"/>
        </w:rPr>
        <w:t>c</w:t>
      </w:r>
      <w:r w:rsidRPr="00A0696A" w:rsidR="00A0696A">
        <w:rPr>
          <w:rFonts w:asciiTheme="minorHAnsi" w:hAnsiTheme="minorHAnsi" w:cstheme="minorHAnsi"/>
          <w:spacing w:val="1"/>
          <w:lang w:val="nl-NL"/>
        </w:rPr>
        <w:t>h</w:t>
      </w:r>
      <w:r w:rsidRPr="00A0696A" w:rsidR="00A0696A">
        <w:rPr>
          <w:rFonts w:asciiTheme="minorHAnsi" w:hAnsiTheme="minorHAnsi" w:cstheme="minorHAnsi"/>
          <w:lang w:val="nl-NL"/>
        </w:rPr>
        <w:t>a</w:t>
      </w:r>
      <w:r w:rsidRPr="00A0696A" w:rsidR="00A0696A">
        <w:rPr>
          <w:rFonts w:asciiTheme="minorHAnsi" w:hAnsiTheme="minorHAnsi" w:cstheme="minorHAnsi"/>
          <w:spacing w:val="2"/>
          <w:lang w:val="nl-NL"/>
        </w:rPr>
        <w:t>p</w:t>
      </w:r>
      <w:r w:rsidRPr="00A0696A" w:rsidR="00A0696A">
        <w:rPr>
          <w:rFonts w:asciiTheme="minorHAnsi" w:hAnsiTheme="minorHAnsi" w:cstheme="minorHAnsi"/>
          <w:spacing w:val="1"/>
          <w:lang w:val="nl-NL"/>
        </w:rPr>
        <w:t>sr</w:t>
      </w:r>
      <w:r w:rsidRPr="00A0696A" w:rsidR="00A0696A">
        <w:rPr>
          <w:rFonts w:asciiTheme="minorHAnsi" w:hAnsiTheme="minorHAnsi" w:cstheme="minorHAnsi"/>
          <w:lang w:val="nl-NL"/>
        </w:rPr>
        <w:t>aad</w:t>
      </w:r>
      <w:r w:rsidRPr="00A0696A" w:rsidR="00A0696A">
        <w:rPr>
          <w:rFonts w:asciiTheme="minorHAnsi" w:hAnsiTheme="minorHAnsi" w:cstheme="minorHAnsi"/>
          <w:spacing w:val="-12"/>
          <w:lang w:val="nl-NL"/>
        </w:rPr>
        <w:t xml:space="preserve"> </w:t>
      </w:r>
      <w:r w:rsidRPr="00A0696A" w:rsidR="00A0696A">
        <w:rPr>
          <w:rFonts w:asciiTheme="minorHAnsi" w:hAnsiTheme="minorHAnsi" w:cstheme="minorHAnsi"/>
          <w:spacing w:val="-2"/>
          <w:lang w:val="nl-NL"/>
        </w:rPr>
        <w:t>e</w:t>
      </w:r>
      <w:r w:rsidRPr="00A0696A" w:rsidR="00A0696A">
        <w:rPr>
          <w:rFonts w:asciiTheme="minorHAnsi" w:hAnsiTheme="minorHAnsi" w:cstheme="minorHAnsi"/>
          <w:lang w:val="nl-NL"/>
        </w:rPr>
        <w:t>n</w:t>
      </w:r>
      <w:r w:rsidRPr="00A0696A" w:rsidR="00A0696A">
        <w:rPr>
          <w:rFonts w:asciiTheme="minorHAnsi" w:hAnsiTheme="minorHAnsi" w:cstheme="minorHAnsi"/>
          <w:spacing w:val="-10"/>
          <w:lang w:val="nl-NL"/>
        </w:rPr>
        <w:t xml:space="preserve"> </w:t>
      </w:r>
      <w:r w:rsidRPr="00A0696A" w:rsidR="00A0696A">
        <w:rPr>
          <w:rFonts w:asciiTheme="minorHAnsi" w:hAnsiTheme="minorHAnsi" w:cstheme="minorHAnsi"/>
          <w:spacing w:val="2"/>
          <w:lang w:val="nl-NL"/>
        </w:rPr>
        <w:t>d</w:t>
      </w:r>
      <w:r w:rsidRPr="00A0696A" w:rsidR="00A0696A">
        <w:rPr>
          <w:rFonts w:asciiTheme="minorHAnsi" w:hAnsiTheme="minorHAnsi" w:cstheme="minorHAnsi"/>
          <w:lang w:val="nl-NL"/>
        </w:rPr>
        <w:t>e</w:t>
      </w:r>
      <w:r w:rsidRPr="00A0696A" w:rsidR="00A0696A">
        <w:rPr>
          <w:rFonts w:asciiTheme="minorHAnsi" w:hAnsiTheme="minorHAnsi" w:cstheme="minorHAnsi"/>
          <w:spacing w:val="-12"/>
          <w:lang w:val="nl-NL"/>
        </w:rPr>
        <w:t xml:space="preserve"> </w:t>
      </w:r>
      <w:r w:rsidRPr="00A0696A" w:rsidR="00A0696A">
        <w:rPr>
          <w:rFonts w:asciiTheme="minorHAnsi" w:hAnsiTheme="minorHAnsi" w:cstheme="minorHAnsi"/>
          <w:spacing w:val="-1"/>
          <w:lang w:val="nl-NL"/>
        </w:rPr>
        <w:t>G</w:t>
      </w:r>
      <w:r w:rsidRPr="00A0696A" w:rsidR="00A0696A">
        <w:rPr>
          <w:rFonts w:asciiTheme="minorHAnsi" w:hAnsiTheme="minorHAnsi" w:cstheme="minorHAnsi"/>
          <w:spacing w:val="-2"/>
          <w:lang w:val="nl-NL"/>
        </w:rPr>
        <w:t>e</w:t>
      </w:r>
      <w:r w:rsidRPr="00A0696A" w:rsidR="00A0696A">
        <w:rPr>
          <w:rFonts w:asciiTheme="minorHAnsi" w:hAnsiTheme="minorHAnsi" w:cstheme="minorHAnsi"/>
          <w:lang w:val="nl-NL"/>
        </w:rPr>
        <w:t>za</w:t>
      </w:r>
      <w:r w:rsidRPr="00A0696A" w:rsidR="00A0696A">
        <w:rPr>
          <w:rFonts w:asciiTheme="minorHAnsi" w:hAnsiTheme="minorHAnsi" w:cstheme="minorHAnsi"/>
          <w:spacing w:val="3"/>
          <w:lang w:val="nl-NL"/>
        </w:rPr>
        <w:t>m</w:t>
      </w:r>
      <w:r w:rsidRPr="00A0696A" w:rsidR="00A0696A">
        <w:rPr>
          <w:rFonts w:asciiTheme="minorHAnsi" w:hAnsiTheme="minorHAnsi" w:cstheme="minorHAnsi"/>
          <w:spacing w:val="1"/>
          <w:lang w:val="nl-NL"/>
        </w:rPr>
        <w:t>en</w:t>
      </w:r>
      <w:r w:rsidRPr="00A0696A" w:rsidR="00A0696A">
        <w:rPr>
          <w:rFonts w:asciiTheme="minorHAnsi" w:hAnsiTheme="minorHAnsi" w:cstheme="minorHAnsi"/>
          <w:lang w:val="nl-NL"/>
        </w:rPr>
        <w:t>lijke</w:t>
      </w:r>
      <w:r w:rsidRPr="00A0696A" w:rsidR="00A0696A">
        <w:rPr>
          <w:rFonts w:asciiTheme="minorHAnsi" w:hAnsiTheme="minorHAnsi" w:cstheme="minorHAnsi"/>
          <w:spacing w:val="-13"/>
          <w:lang w:val="nl-NL"/>
        </w:rPr>
        <w:t xml:space="preserve"> </w:t>
      </w:r>
      <w:r w:rsidRPr="00A0696A" w:rsidR="00A0696A">
        <w:rPr>
          <w:rFonts w:asciiTheme="minorHAnsi" w:hAnsiTheme="minorHAnsi" w:cstheme="minorHAnsi"/>
          <w:lang w:val="nl-NL"/>
        </w:rPr>
        <w:t>M</w:t>
      </w:r>
      <w:r w:rsidRPr="00A0696A" w:rsidR="00A0696A">
        <w:rPr>
          <w:rFonts w:asciiTheme="minorHAnsi" w:hAnsiTheme="minorHAnsi" w:cstheme="minorHAnsi"/>
          <w:spacing w:val="-2"/>
          <w:lang w:val="nl-NL"/>
        </w:rPr>
        <w:t>e</w:t>
      </w:r>
      <w:r w:rsidRPr="00A0696A" w:rsidR="00A0696A">
        <w:rPr>
          <w:rFonts w:asciiTheme="minorHAnsi" w:hAnsiTheme="minorHAnsi" w:cstheme="minorHAnsi"/>
          <w:spacing w:val="2"/>
          <w:lang w:val="nl-NL"/>
        </w:rPr>
        <w:t>d</w:t>
      </w:r>
      <w:r w:rsidRPr="00A0696A" w:rsidR="00A0696A">
        <w:rPr>
          <w:rFonts w:asciiTheme="minorHAnsi" w:hAnsiTheme="minorHAnsi" w:cstheme="minorHAnsi"/>
          <w:spacing w:val="-2"/>
          <w:lang w:val="nl-NL"/>
        </w:rPr>
        <w:t>e</w:t>
      </w:r>
      <w:r w:rsidRPr="00A0696A" w:rsidR="00A0696A">
        <w:rPr>
          <w:rFonts w:asciiTheme="minorHAnsi" w:hAnsiTheme="minorHAnsi" w:cstheme="minorHAnsi"/>
          <w:lang w:val="nl-NL"/>
        </w:rPr>
        <w:t>z</w:t>
      </w:r>
      <w:r w:rsidRPr="00A0696A" w:rsidR="00A0696A">
        <w:rPr>
          <w:rFonts w:asciiTheme="minorHAnsi" w:hAnsiTheme="minorHAnsi" w:cstheme="minorHAnsi"/>
          <w:spacing w:val="-2"/>
          <w:lang w:val="nl-NL"/>
        </w:rPr>
        <w:t>e</w:t>
      </w:r>
      <w:r w:rsidRPr="00A0696A" w:rsidR="00A0696A">
        <w:rPr>
          <w:rFonts w:asciiTheme="minorHAnsi" w:hAnsiTheme="minorHAnsi" w:cstheme="minorHAnsi"/>
          <w:lang w:val="nl-NL"/>
        </w:rPr>
        <w:t>g</w:t>
      </w:r>
      <w:r w:rsidRPr="00A0696A" w:rsidR="00A0696A">
        <w:rPr>
          <w:rFonts w:asciiTheme="minorHAnsi" w:hAnsiTheme="minorHAnsi" w:cstheme="minorHAnsi"/>
          <w:spacing w:val="2"/>
          <w:lang w:val="nl-NL"/>
        </w:rPr>
        <w:t>g</w:t>
      </w:r>
      <w:r w:rsidRPr="00A0696A" w:rsidR="00A0696A">
        <w:rPr>
          <w:rFonts w:asciiTheme="minorHAnsi" w:hAnsiTheme="minorHAnsi" w:cstheme="minorHAnsi"/>
          <w:spacing w:val="-2"/>
          <w:lang w:val="nl-NL"/>
        </w:rPr>
        <w:t>e</w:t>
      </w:r>
      <w:r w:rsidRPr="00A0696A" w:rsidR="00A0696A">
        <w:rPr>
          <w:rFonts w:asciiTheme="minorHAnsi" w:hAnsiTheme="minorHAnsi" w:cstheme="minorHAnsi"/>
          <w:spacing w:val="1"/>
          <w:lang w:val="nl-NL"/>
        </w:rPr>
        <w:t>n</w:t>
      </w:r>
      <w:r w:rsidRPr="00A0696A" w:rsidR="00A0696A">
        <w:rPr>
          <w:rFonts w:asciiTheme="minorHAnsi" w:hAnsiTheme="minorHAnsi" w:cstheme="minorHAnsi"/>
          <w:lang w:val="nl-NL"/>
        </w:rPr>
        <w:t>s</w:t>
      </w:r>
      <w:r w:rsidRPr="00A0696A" w:rsidR="00A0696A">
        <w:rPr>
          <w:rFonts w:asciiTheme="minorHAnsi" w:hAnsiTheme="minorHAnsi" w:cstheme="minorHAnsi"/>
          <w:spacing w:val="-2"/>
          <w:lang w:val="nl-NL"/>
        </w:rPr>
        <w:t>c</w:t>
      </w:r>
      <w:r w:rsidRPr="00A0696A" w:rsidR="00A0696A">
        <w:rPr>
          <w:rFonts w:asciiTheme="minorHAnsi" w:hAnsiTheme="minorHAnsi" w:cstheme="minorHAnsi"/>
          <w:spacing w:val="1"/>
          <w:lang w:val="nl-NL"/>
        </w:rPr>
        <w:t>h</w:t>
      </w:r>
      <w:r w:rsidRPr="00A0696A" w:rsidR="00A0696A">
        <w:rPr>
          <w:rFonts w:asciiTheme="minorHAnsi" w:hAnsiTheme="minorHAnsi" w:cstheme="minorHAnsi"/>
          <w:lang w:val="nl-NL"/>
        </w:rPr>
        <w:t>a</w:t>
      </w:r>
      <w:r w:rsidRPr="00A0696A" w:rsidR="00A0696A">
        <w:rPr>
          <w:rFonts w:asciiTheme="minorHAnsi" w:hAnsiTheme="minorHAnsi" w:cstheme="minorHAnsi"/>
          <w:spacing w:val="3"/>
          <w:lang w:val="nl-NL"/>
        </w:rPr>
        <w:t>p</w:t>
      </w:r>
      <w:r w:rsidRPr="00A0696A" w:rsidR="00A0696A">
        <w:rPr>
          <w:rFonts w:asciiTheme="minorHAnsi" w:hAnsiTheme="minorHAnsi" w:cstheme="minorHAnsi"/>
          <w:lang w:val="nl-NL"/>
        </w:rPr>
        <w:t>s</w:t>
      </w:r>
      <w:r w:rsidRPr="00A0696A" w:rsidR="00A0696A">
        <w:rPr>
          <w:rFonts w:asciiTheme="minorHAnsi" w:hAnsiTheme="minorHAnsi" w:cstheme="minorHAnsi"/>
          <w:spacing w:val="-2"/>
          <w:lang w:val="nl-NL"/>
        </w:rPr>
        <w:t>r</w:t>
      </w:r>
      <w:r w:rsidRPr="00A0696A" w:rsidR="00A0696A">
        <w:rPr>
          <w:rFonts w:asciiTheme="minorHAnsi" w:hAnsiTheme="minorHAnsi" w:cstheme="minorHAnsi"/>
          <w:lang w:val="nl-NL"/>
        </w:rPr>
        <w:t>aad</w:t>
      </w:r>
      <w:r w:rsidRPr="00A0696A" w:rsidR="00A0696A">
        <w:rPr>
          <w:rFonts w:asciiTheme="minorHAnsi" w:hAnsiTheme="minorHAnsi" w:cstheme="minorHAnsi"/>
          <w:spacing w:val="-12"/>
          <w:lang w:val="nl-NL"/>
        </w:rPr>
        <w:t xml:space="preserve"> </w:t>
      </w:r>
      <w:r w:rsidRPr="00A0696A" w:rsidR="00A0696A">
        <w:rPr>
          <w:rFonts w:asciiTheme="minorHAnsi" w:hAnsiTheme="minorHAnsi" w:cstheme="minorHAnsi"/>
          <w:spacing w:val="2"/>
          <w:lang w:val="nl-NL"/>
        </w:rPr>
        <w:t>(</w:t>
      </w:r>
      <w:r w:rsidRPr="00A0696A" w:rsidR="00A0696A">
        <w:rPr>
          <w:rFonts w:asciiTheme="minorHAnsi" w:hAnsiTheme="minorHAnsi" w:cstheme="minorHAnsi"/>
          <w:spacing w:val="-1"/>
          <w:lang w:val="nl-NL"/>
        </w:rPr>
        <w:t>G</w:t>
      </w:r>
      <w:r w:rsidRPr="00A0696A" w:rsidR="00A0696A">
        <w:rPr>
          <w:rFonts w:asciiTheme="minorHAnsi" w:hAnsiTheme="minorHAnsi" w:cstheme="minorHAnsi"/>
          <w:lang w:val="nl-NL"/>
        </w:rPr>
        <w:t>MR)</w:t>
      </w:r>
      <w:r w:rsidRPr="00A0696A" w:rsidR="00A0696A">
        <w:rPr>
          <w:rFonts w:asciiTheme="minorHAnsi" w:hAnsiTheme="minorHAnsi" w:cstheme="minorHAnsi"/>
          <w:w w:val="99"/>
          <w:lang w:val="nl-NL"/>
        </w:rPr>
        <w:t xml:space="preserve"> </w:t>
      </w:r>
      <w:r w:rsidRPr="00A0696A" w:rsidR="00A0696A">
        <w:rPr>
          <w:rFonts w:asciiTheme="minorHAnsi" w:hAnsiTheme="minorHAnsi" w:cstheme="minorHAnsi"/>
          <w:spacing w:val="1"/>
          <w:lang w:val="nl-NL"/>
        </w:rPr>
        <w:t>h</w:t>
      </w:r>
      <w:r w:rsidRPr="00A0696A" w:rsidR="00A0696A">
        <w:rPr>
          <w:rFonts w:asciiTheme="minorHAnsi" w:hAnsiTheme="minorHAnsi" w:cstheme="minorHAnsi"/>
          <w:spacing w:val="-2"/>
          <w:lang w:val="nl-NL"/>
        </w:rPr>
        <w:t>e</w:t>
      </w:r>
      <w:r w:rsidRPr="00A0696A" w:rsidR="00A0696A">
        <w:rPr>
          <w:rFonts w:asciiTheme="minorHAnsi" w:hAnsiTheme="minorHAnsi" w:cstheme="minorHAnsi"/>
          <w:lang w:val="nl-NL"/>
        </w:rPr>
        <w:t>bb</w:t>
      </w:r>
      <w:r w:rsidRPr="00A0696A" w:rsidR="00A0696A">
        <w:rPr>
          <w:rFonts w:asciiTheme="minorHAnsi" w:hAnsiTheme="minorHAnsi" w:cstheme="minorHAnsi"/>
          <w:spacing w:val="-2"/>
          <w:lang w:val="nl-NL"/>
        </w:rPr>
        <w:t>e</w:t>
      </w:r>
      <w:r w:rsidRPr="00A0696A" w:rsidR="00A0696A">
        <w:rPr>
          <w:rFonts w:asciiTheme="minorHAnsi" w:hAnsiTheme="minorHAnsi" w:cstheme="minorHAnsi"/>
          <w:lang w:val="nl-NL"/>
        </w:rPr>
        <w:t>n</w:t>
      </w:r>
      <w:r w:rsidRPr="00A0696A" w:rsidR="00A0696A">
        <w:rPr>
          <w:rFonts w:asciiTheme="minorHAnsi" w:hAnsiTheme="minorHAnsi" w:cstheme="minorHAnsi"/>
          <w:spacing w:val="-5"/>
          <w:lang w:val="nl-NL"/>
        </w:rPr>
        <w:t xml:space="preserve"> </w:t>
      </w:r>
      <w:r w:rsidRPr="00A0696A" w:rsidR="00A0696A">
        <w:rPr>
          <w:rFonts w:asciiTheme="minorHAnsi" w:hAnsiTheme="minorHAnsi" w:cstheme="minorHAnsi"/>
          <w:spacing w:val="-1"/>
          <w:lang w:val="nl-NL"/>
        </w:rPr>
        <w:t>e</w:t>
      </w:r>
      <w:r w:rsidRPr="00A0696A" w:rsidR="00A0696A">
        <w:rPr>
          <w:rFonts w:asciiTheme="minorHAnsi" w:hAnsiTheme="minorHAnsi" w:cstheme="minorHAnsi"/>
          <w:spacing w:val="-2"/>
          <w:lang w:val="nl-NL"/>
        </w:rPr>
        <w:t>e</w:t>
      </w:r>
      <w:r w:rsidRPr="00A0696A" w:rsidR="00A0696A">
        <w:rPr>
          <w:rFonts w:asciiTheme="minorHAnsi" w:hAnsiTheme="minorHAnsi" w:cstheme="minorHAnsi"/>
          <w:lang w:val="nl-NL"/>
        </w:rPr>
        <w:t>n</w:t>
      </w:r>
      <w:r w:rsidRPr="00A0696A" w:rsidR="00A0696A">
        <w:rPr>
          <w:rFonts w:asciiTheme="minorHAnsi" w:hAnsiTheme="minorHAnsi" w:cstheme="minorHAnsi"/>
          <w:spacing w:val="-7"/>
          <w:lang w:val="nl-NL"/>
        </w:rPr>
        <w:t xml:space="preserve"> </w:t>
      </w:r>
      <w:r w:rsidRPr="00A0696A" w:rsidR="00A0696A">
        <w:rPr>
          <w:rFonts w:asciiTheme="minorHAnsi" w:hAnsiTheme="minorHAnsi" w:cstheme="minorHAnsi"/>
          <w:spacing w:val="2"/>
          <w:lang w:val="nl-NL"/>
        </w:rPr>
        <w:t>b</w:t>
      </w:r>
      <w:r w:rsidRPr="00A0696A" w:rsidR="00A0696A">
        <w:rPr>
          <w:rFonts w:asciiTheme="minorHAnsi" w:hAnsiTheme="minorHAnsi" w:cstheme="minorHAnsi"/>
          <w:spacing w:val="-2"/>
          <w:lang w:val="nl-NL"/>
        </w:rPr>
        <w:t>e</w:t>
      </w:r>
      <w:r w:rsidRPr="00A0696A" w:rsidR="00A0696A">
        <w:rPr>
          <w:rFonts w:asciiTheme="minorHAnsi" w:hAnsiTheme="minorHAnsi" w:cstheme="minorHAnsi"/>
          <w:spacing w:val="2"/>
          <w:lang w:val="nl-NL"/>
        </w:rPr>
        <w:t>l</w:t>
      </w:r>
      <w:r w:rsidRPr="00A0696A" w:rsidR="00A0696A">
        <w:rPr>
          <w:rFonts w:asciiTheme="minorHAnsi" w:hAnsiTheme="minorHAnsi" w:cstheme="minorHAnsi"/>
          <w:lang w:val="nl-NL"/>
        </w:rPr>
        <w:t>a</w:t>
      </w:r>
      <w:r w:rsidRPr="00A0696A" w:rsidR="00A0696A">
        <w:rPr>
          <w:rFonts w:asciiTheme="minorHAnsi" w:hAnsiTheme="minorHAnsi" w:cstheme="minorHAnsi"/>
          <w:spacing w:val="1"/>
          <w:lang w:val="nl-NL"/>
        </w:rPr>
        <w:t>n</w:t>
      </w:r>
      <w:r w:rsidRPr="00A0696A" w:rsidR="00A0696A">
        <w:rPr>
          <w:rFonts w:asciiTheme="minorHAnsi" w:hAnsiTheme="minorHAnsi" w:cstheme="minorHAnsi"/>
          <w:lang w:val="nl-NL"/>
        </w:rPr>
        <w:t>g</w:t>
      </w:r>
      <w:r w:rsidRPr="00A0696A" w:rsidR="00A0696A">
        <w:rPr>
          <w:rFonts w:asciiTheme="minorHAnsi" w:hAnsiTheme="minorHAnsi" w:cstheme="minorHAnsi"/>
          <w:spacing w:val="-1"/>
          <w:lang w:val="nl-NL"/>
        </w:rPr>
        <w:t>r</w:t>
      </w:r>
      <w:r w:rsidRPr="00A0696A" w:rsidR="00A0696A">
        <w:rPr>
          <w:rFonts w:asciiTheme="minorHAnsi" w:hAnsiTheme="minorHAnsi" w:cstheme="minorHAnsi"/>
          <w:spacing w:val="2"/>
          <w:lang w:val="nl-NL"/>
        </w:rPr>
        <w:t>i</w:t>
      </w:r>
      <w:r w:rsidRPr="00A0696A" w:rsidR="00A0696A">
        <w:rPr>
          <w:rFonts w:asciiTheme="minorHAnsi" w:hAnsiTheme="minorHAnsi" w:cstheme="minorHAnsi"/>
          <w:lang w:val="nl-NL"/>
        </w:rPr>
        <w:t>jke</w:t>
      </w:r>
      <w:r w:rsidRPr="00A0696A" w:rsidR="00A0696A">
        <w:rPr>
          <w:rFonts w:asciiTheme="minorHAnsi" w:hAnsiTheme="minorHAnsi" w:cstheme="minorHAnsi"/>
          <w:spacing w:val="-9"/>
          <w:lang w:val="nl-NL"/>
        </w:rPr>
        <w:t xml:space="preserve"> </w:t>
      </w:r>
      <w:r w:rsidRPr="00A0696A" w:rsidR="00A0696A">
        <w:rPr>
          <w:rFonts w:asciiTheme="minorHAnsi" w:hAnsiTheme="minorHAnsi" w:cstheme="minorHAnsi"/>
          <w:spacing w:val="-2"/>
          <w:lang w:val="nl-NL"/>
        </w:rPr>
        <w:t>r</w:t>
      </w:r>
      <w:r w:rsidRPr="00A0696A" w:rsidR="00A0696A">
        <w:rPr>
          <w:rFonts w:asciiTheme="minorHAnsi" w:hAnsiTheme="minorHAnsi" w:cstheme="minorHAnsi"/>
          <w:spacing w:val="-1"/>
          <w:lang w:val="nl-NL"/>
        </w:rPr>
        <w:t>o</w:t>
      </w:r>
      <w:r w:rsidRPr="00A0696A" w:rsidR="00A0696A">
        <w:rPr>
          <w:rFonts w:asciiTheme="minorHAnsi" w:hAnsiTheme="minorHAnsi" w:cstheme="minorHAnsi"/>
          <w:lang w:val="nl-NL"/>
        </w:rPr>
        <w:t>l</w:t>
      </w:r>
      <w:r w:rsidRPr="00A0696A" w:rsidR="00A0696A">
        <w:rPr>
          <w:rFonts w:asciiTheme="minorHAnsi" w:hAnsiTheme="minorHAnsi" w:cstheme="minorHAnsi"/>
          <w:spacing w:val="-5"/>
          <w:lang w:val="nl-NL"/>
        </w:rPr>
        <w:t xml:space="preserve"> </w:t>
      </w:r>
      <w:r w:rsidRPr="00A0696A" w:rsidR="00A0696A">
        <w:rPr>
          <w:rFonts w:asciiTheme="minorHAnsi" w:hAnsiTheme="minorHAnsi" w:cstheme="minorHAnsi"/>
          <w:lang w:val="nl-NL"/>
        </w:rPr>
        <w:t>b</w:t>
      </w:r>
      <w:r w:rsidRPr="00A0696A" w:rsidR="00A0696A">
        <w:rPr>
          <w:rFonts w:asciiTheme="minorHAnsi" w:hAnsiTheme="minorHAnsi" w:cstheme="minorHAnsi"/>
          <w:spacing w:val="2"/>
          <w:lang w:val="nl-NL"/>
        </w:rPr>
        <w:t>i</w:t>
      </w:r>
      <w:r w:rsidRPr="00A0696A" w:rsidR="00A0696A">
        <w:rPr>
          <w:rFonts w:asciiTheme="minorHAnsi" w:hAnsiTheme="minorHAnsi" w:cstheme="minorHAnsi"/>
          <w:lang w:val="nl-NL"/>
        </w:rPr>
        <w:t>j</w:t>
      </w:r>
      <w:r w:rsidRPr="00A0696A" w:rsidR="00A0696A">
        <w:rPr>
          <w:rFonts w:asciiTheme="minorHAnsi" w:hAnsiTheme="minorHAnsi" w:cstheme="minorHAnsi"/>
          <w:spacing w:val="-7"/>
          <w:lang w:val="nl-NL"/>
        </w:rPr>
        <w:t xml:space="preserve"> </w:t>
      </w:r>
      <w:r w:rsidRPr="00A0696A" w:rsidR="00A0696A">
        <w:rPr>
          <w:rFonts w:asciiTheme="minorHAnsi" w:hAnsiTheme="minorHAnsi" w:cstheme="minorHAnsi"/>
          <w:lang w:val="nl-NL"/>
        </w:rPr>
        <w:t>de</w:t>
      </w:r>
      <w:r w:rsidRPr="00A0696A" w:rsidR="00A0696A">
        <w:rPr>
          <w:rFonts w:asciiTheme="minorHAnsi" w:hAnsiTheme="minorHAnsi" w:cstheme="minorHAnsi"/>
          <w:spacing w:val="-8"/>
          <w:lang w:val="nl-NL"/>
        </w:rPr>
        <w:t xml:space="preserve"> </w:t>
      </w:r>
      <w:r w:rsidRPr="00A0696A" w:rsidR="00A0696A">
        <w:rPr>
          <w:rFonts w:asciiTheme="minorHAnsi" w:hAnsiTheme="minorHAnsi" w:cstheme="minorHAnsi"/>
          <w:lang w:val="nl-NL"/>
        </w:rPr>
        <w:t>t</w:t>
      </w:r>
      <w:r w:rsidRPr="00A0696A" w:rsidR="00A0696A">
        <w:rPr>
          <w:rFonts w:asciiTheme="minorHAnsi" w:hAnsiTheme="minorHAnsi" w:cstheme="minorHAnsi"/>
          <w:spacing w:val="-1"/>
          <w:lang w:val="nl-NL"/>
        </w:rPr>
        <w:t>o</w:t>
      </w:r>
      <w:r w:rsidRPr="00A0696A" w:rsidR="00A0696A">
        <w:rPr>
          <w:rFonts w:asciiTheme="minorHAnsi" w:hAnsiTheme="minorHAnsi" w:cstheme="minorHAnsi"/>
          <w:lang w:val="nl-NL"/>
        </w:rPr>
        <w:t>tsta</w:t>
      </w:r>
      <w:r w:rsidRPr="00A0696A" w:rsidR="00A0696A">
        <w:rPr>
          <w:rFonts w:asciiTheme="minorHAnsi" w:hAnsiTheme="minorHAnsi" w:cstheme="minorHAnsi"/>
          <w:spacing w:val="1"/>
          <w:lang w:val="nl-NL"/>
        </w:rPr>
        <w:t>n</w:t>
      </w:r>
      <w:r w:rsidRPr="00A0696A" w:rsidR="00A0696A">
        <w:rPr>
          <w:rFonts w:asciiTheme="minorHAnsi" w:hAnsiTheme="minorHAnsi" w:cstheme="minorHAnsi"/>
          <w:lang w:val="nl-NL"/>
        </w:rPr>
        <w:t>dk</w:t>
      </w:r>
      <w:r w:rsidRPr="00A0696A" w:rsidR="00A0696A">
        <w:rPr>
          <w:rFonts w:asciiTheme="minorHAnsi" w:hAnsiTheme="minorHAnsi" w:cstheme="minorHAnsi"/>
          <w:spacing w:val="-2"/>
          <w:lang w:val="nl-NL"/>
        </w:rPr>
        <w:t>o</w:t>
      </w:r>
      <w:r w:rsidRPr="00A0696A" w:rsidR="00A0696A">
        <w:rPr>
          <w:rFonts w:asciiTheme="minorHAnsi" w:hAnsiTheme="minorHAnsi" w:cstheme="minorHAnsi"/>
          <w:lang w:val="nl-NL"/>
        </w:rPr>
        <w:t>m</w:t>
      </w:r>
      <w:r w:rsidRPr="00A0696A" w:rsidR="00A0696A">
        <w:rPr>
          <w:rFonts w:asciiTheme="minorHAnsi" w:hAnsiTheme="minorHAnsi" w:cstheme="minorHAnsi"/>
          <w:spacing w:val="3"/>
          <w:lang w:val="nl-NL"/>
        </w:rPr>
        <w:t>i</w:t>
      </w:r>
      <w:r w:rsidRPr="00A0696A" w:rsidR="00A0696A">
        <w:rPr>
          <w:rFonts w:asciiTheme="minorHAnsi" w:hAnsiTheme="minorHAnsi" w:cstheme="minorHAnsi"/>
          <w:spacing w:val="1"/>
          <w:lang w:val="nl-NL"/>
        </w:rPr>
        <w:t>n</w:t>
      </w:r>
      <w:r w:rsidRPr="00A0696A" w:rsidR="00A0696A">
        <w:rPr>
          <w:rFonts w:asciiTheme="minorHAnsi" w:hAnsiTheme="minorHAnsi" w:cstheme="minorHAnsi"/>
          <w:lang w:val="nl-NL"/>
        </w:rPr>
        <w:t>g</w:t>
      </w:r>
      <w:r w:rsidRPr="00A0696A" w:rsidR="00A0696A">
        <w:rPr>
          <w:rFonts w:asciiTheme="minorHAnsi" w:hAnsiTheme="minorHAnsi" w:cstheme="minorHAnsi"/>
          <w:spacing w:val="-7"/>
          <w:lang w:val="nl-NL"/>
        </w:rPr>
        <w:t xml:space="preserve"> </w:t>
      </w:r>
      <w:r w:rsidRPr="00A0696A" w:rsidR="00A0696A">
        <w:rPr>
          <w:rFonts w:asciiTheme="minorHAnsi" w:hAnsiTheme="minorHAnsi" w:cstheme="minorHAnsi"/>
          <w:spacing w:val="-2"/>
          <w:lang w:val="nl-NL"/>
        </w:rPr>
        <w:t>e</w:t>
      </w:r>
      <w:r w:rsidRPr="00A0696A" w:rsidR="00A0696A">
        <w:rPr>
          <w:rFonts w:asciiTheme="minorHAnsi" w:hAnsiTheme="minorHAnsi" w:cstheme="minorHAnsi"/>
          <w:lang w:val="nl-NL"/>
        </w:rPr>
        <w:t>n</w:t>
      </w:r>
      <w:r w:rsidRPr="00A0696A" w:rsidR="00A0696A">
        <w:rPr>
          <w:rFonts w:asciiTheme="minorHAnsi" w:hAnsiTheme="minorHAnsi" w:cstheme="minorHAnsi"/>
          <w:spacing w:val="-7"/>
          <w:lang w:val="nl-NL"/>
        </w:rPr>
        <w:t xml:space="preserve"> </w:t>
      </w:r>
      <w:r w:rsidRPr="00A0696A" w:rsidR="00A0696A">
        <w:rPr>
          <w:rFonts w:asciiTheme="minorHAnsi" w:hAnsiTheme="minorHAnsi" w:cstheme="minorHAnsi"/>
          <w:lang w:val="nl-NL"/>
        </w:rPr>
        <w:t>de</w:t>
      </w:r>
      <w:r w:rsidRPr="00A0696A" w:rsidR="00A0696A">
        <w:rPr>
          <w:rFonts w:asciiTheme="minorHAnsi" w:hAnsiTheme="minorHAnsi" w:cstheme="minorHAnsi"/>
          <w:spacing w:val="-6"/>
          <w:lang w:val="nl-NL"/>
        </w:rPr>
        <w:t xml:space="preserve"> </w:t>
      </w:r>
      <w:r w:rsidRPr="00A0696A" w:rsidR="00A0696A">
        <w:rPr>
          <w:rFonts w:asciiTheme="minorHAnsi" w:hAnsiTheme="minorHAnsi" w:cstheme="minorHAnsi"/>
          <w:lang w:val="nl-NL"/>
        </w:rPr>
        <w:t>eva</w:t>
      </w:r>
      <w:r w:rsidRPr="00A0696A" w:rsidR="00A0696A">
        <w:rPr>
          <w:rFonts w:asciiTheme="minorHAnsi" w:hAnsiTheme="minorHAnsi" w:cstheme="minorHAnsi"/>
          <w:spacing w:val="2"/>
          <w:lang w:val="nl-NL"/>
        </w:rPr>
        <w:t>l</w:t>
      </w:r>
      <w:r w:rsidRPr="00A0696A" w:rsidR="00A0696A">
        <w:rPr>
          <w:rFonts w:asciiTheme="minorHAnsi" w:hAnsiTheme="minorHAnsi" w:cstheme="minorHAnsi"/>
          <w:spacing w:val="1"/>
          <w:lang w:val="nl-NL"/>
        </w:rPr>
        <w:t>u</w:t>
      </w:r>
      <w:r w:rsidRPr="00A0696A" w:rsidR="00A0696A">
        <w:rPr>
          <w:rFonts w:asciiTheme="minorHAnsi" w:hAnsiTheme="minorHAnsi" w:cstheme="minorHAnsi"/>
          <w:lang w:val="nl-NL"/>
        </w:rPr>
        <w:t>a</w:t>
      </w:r>
      <w:r w:rsidRPr="00A0696A" w:rsidR="00A0696A">
        <w:rPr>
          <w:rFonts w:asciiTheme="minorHAnsi" w:hAnsiTheme="minorHAnsi" w:cstheme="minorHAnsi"/>
          <w:spacing w:val="-2"/>
          <w:lang w:val="nl-NL"/>
        </w:rPr>
        <w:t>t</w:t>
      </w:r>
      <w:r w:rsidRPr="00A0696A" w:rsidR="00A0696A">
        <w:rPr>
          <w:rFonts w:asciiTheme="minorHAnsi" w:hAnsiTheme="minorHAnsi" w:cstheme="minorHAnsi"/>
          <w:spacing w:val="2"/>
          <w:lang w:val="nl-NL"/>
        </w:rPr>
        <w:t>i</w:t>
      </w:r>
      <w:r w:rsidRPr="00A0696A" w:rsidR="00A0696A">
        <w:rPr>
          <w:rFonts w:asciiTheme="minorHAnsi" w:hAnsiTheme="minorHAnsi" w:cstheme="minorHAnsi"/>
          <w:lang w:val="nl-NL"/>
        </w:rPr>
        <w:t>e</w:t>
      </w:r>
      <w:r w:rsidRPr="00A0696A" w:rsidR="00A0696A">
        <w:rPr>
          <w:rFonts w:asciiTheme="minorHAnsi" w:hAnsiTheme="minorHAnsi" w:cstheme="minorHAnsi"/>
          <w:spacing w:val="-9"/>
          <w:lang w:val="nl-NL"/>
        </w:rPr>
        <w:t xml:space="preserve"> </w:t>
      </w:r>
      <w:r w:rsidRPr="00A0696A" w:rsidR="00A0696A">
        <w:rPr>
          <w:rFonts w:asciiTheme="minorHAnsi" w:hAnsiTheme="minorHAnsi" w:cstheme="minorHAnsi"/>
          <w:spacing w:val="-1"/>
          <w:lang w:val="nl-NL"/>
        </w:rPr>
        <w:t>v</w:t>
      </w:r>
      <w:r w:rsidRPr="00A0696A" w:rsidR="00A0696A">
        <w:rPr>
          <w:rFonts w:asciiTheme="minorHAnsi" w:hAnsiTheme="minorHAnsi" w:cstheme="minorHAnsi"/>
          <w:lang w:val="nl-NL"/>
        </w:rPr>
        <w:t>an</w:t>
      </w:r>
      <w:r w:rsidRPr="00A0696A" w:rsidR="00A0696A">
        <w:rPr>
          <w:rFonts w:asciiTheme="minorHAnsi" w:hAnsiTheme="minorHAnsi" w:cstheme="minorHAnsi"/>
          <w:spacing w:val="-6"/>
          <w:lang w:val="nl-NL"/>
        </w:rPr>
        <w:t xml:space="preserve"> </w:t>
      </w:r>
      <w:r w:rsidRPr="00A0696A" w:rsidR="00A0696A">
        <w:rPr>
          <w:rFonts w:asciiTheme="minorHAnsi" w:hAnsiTheme="minorHAnsi" w:cstheme="minorHAnsi"/>
          <w:lang w:val="nl-NL"/>
        </w:rPr>
        <w:t>het</w:t>
      </w:r>
      <w:r w:rsidRPr="00A0696A" w:rsidR="00A0696A">
        <w:rPr>
          <w:rFonts w:asciiTheme="minorHAnsi" w:hAnsiTheme="minorHAnsi" w:cstheme="minorHAnsi"/>
          <w:spacing w:val="-8"/>
          <w:lang w:val="nl-NL"/>
        </w:rPr>
        <w:t xml:space="preserve"> </w:t>
      </w:r>
      <w:r w:rsidRPr="00A0696A" w:rsidR="00A0696A">
        <w:rPr>
          <w:rFonts w:asciiTheme="minorHAnsi" w:hAnsiTheme="minorHAnsi" w:cstheme="minorHAnsi"/>
          <w:lang w:val="nl-NL"/>
        </w:rPr>
        <w:t>V</w:t>
      </w:r>
      <w:r w:rsidRPr="00A0696A" w:rsidR="00A0696A">
        <w:rPr>
          <w:rFonts w:asciiTheme="minorHAnsi" w:hAnsiTheme="minorHAnsi" w:cstheme="minorHAnsi"/>
          <w:spacing w:val="-1"/>
          <w:lang w:val="nl-NL"/>
        </w:rPr>
        <w:t>e</w:t>
      </w:r>
      <w:r w:rsidRPr="00A0696A" w:rsidR="00A0696A">
        <w:rPr>
          <w:rFonts w:asciiTheme="minorHAnsi" w:hAnsiTheme="minorHAnsi" w:cstheme="minorHAnsi"/>
          <w:spacing w:val="2"/>
          <w:lang w:val="nl-NL"/>
        </w:rPr>
        <w:t>i</w:t>
      </w:r>
      <w:r w:rsidRPr="00A0696A" w:rsidR="00A0696A">
        <w:rPr>
          <w:rFonts w:asciiTheme="minorHAnsi" w:hAnsiTheme="minorHAnsi" w:cstheme="minorHAnsi"/>
          <w:lang w:val="nl-NL"/>
        </w:rPr>
        <w:t>l</w:t>
      </w:r>
      <w:r w:rsidRPr="00A0696A" w:rsidR="00A0696A">
        <w:rPr>
          <w:rFonts w:asciiTheme="minorHAnsi" w:hAnsiTheme="minorHAnsi" w:cstheme="minorHAnsi"/>
          <w:spacing w:val="2"/>
          <w:lang w:val="nl-NL"/>
        </w:rPr>
        <w:t>i</w:t>
      </w:r>
      <w:r w:rsidRPr="00A0696A" w:rsidR="00A0696A">
        <w:rPr>
          <w:rFonts w:asciiTheme="minorHAnsi" w:hAnsiTheme="minorHAnsi" w:cstheme="minorHAnsi"/>
          <w:lang w:val="nl-NL"/>
        </w:rPr>
        <w:t>g</w:t>
      </w:r>
      <w:r w:rsidRPr="00A0696A" w:rsidR="00A0696A">
        <w:rPr>
          <w:rFonts w:asciiTheme="minorHAnsi" w:hAnsiTheme="minorHAnsi" w:cstheme="minorHAnsi"/>
          <w:spacing w:val="1"/>
          <w:lang w:val="nl-NL"/>
        </w:rPr>
        <w:t>h</w:t>
      </w:r>
      <w:r w:rsidRPr="00A0696A" w:rsidR="00A0696A">
        <w:rPr>
          <w:rFonts w:asciiTheme="minorHAnsi" w:hAnsiTheme="minorHAnsi" w:cstheme="minorHAnsi"/>
          <w:spacing w:val="-5"/>
          <w:lang w:val="nl-NL"/>
        </w:rPr>
        <w:t>e</w:t>
      </w:r>
      <w:r w:rsidRPr="00A0696A" w:rsidR="00A0696A">
        <w:rPr>
          <w:rFonts w:asciiTheme="minorHAnsi" w:hAnsiTheme="minorHAnsi" w:cstheme="minorHAnsi"/>
          <w:spacing w:val="2"/>
          <w:lang w:val="nl-NL"/>
        </w:rPr>
        <w:t>i</w:t>
      </w:r>
      <w:r w:rsidRPr="00A0696A" w:rsidR="00A0696A">
        <w:rPr>
          <w:rFonts w:asciiTheme="minorHAnsi" w:hAnsiTheme="minorHAnsi" w:cstheme="minorHAnsi"/>
          <w:lang w:val="nl-NL"/>
        </w:rPr>
        <w:t>ds</w:t>
      </w:r>
      <w:r w:rsidRPr="00A0696A" w:rsidR="00A0696A">
        <w:rPr>
          <w:rFonts w:asciiTheme="minorHAnsi" w:hAnsiTheme="minorHAnsi" w:cstheme="minorHAnsi"/>
          <w:spacing w:val="-3"/>
          <w:lang w:val="nl-NL"/>
        </w:rPr>
        <w:t>p</w:t>
      </w:r>
      <w:r w:rsidRPr="00A0696A" w:rsidR="00A0696A">
        <w:rPr>
          <w:rFonts w:asciiTheme="minorHAnsi" w:hAnsiTheme="minorHAnsi" w:cstheme="minorHAnsi"/>
          <w:spacing w:val="2"/>
          <w:lang w:val="nl-NL"/>
        </w:rPr>
        <w:t>l</w:t>
      </w:r>
      <w:r w:rsidRPr="00A0696A" w:rsidR="00A0696A">
        <w:rPr>
          <w:rFonts w:asciiTheme="minorHAnsi" w:hAnsiTheme="minorHAnsi" w:cstheme="minorHAnsi"/>
          <w:lang w:val="nl-NL"/>
        </w:rPr>
        <w:t>a</w:t>
      </w:r>
      <w:r w:rsidRPr="00A0696A" w:rsidR="00A0696A">
        <w:rPr>
          <w:rFonts w:asciiTheme="minorHAnsi" w:hAnsiTheme="minorHAnsi" w:cstheme="minorHAnsi"/>
          <w:spacing w:val="8"/>
          <w:lang w:val="nl-NL"/>
        </w:rPr>
        <w:t>n</w:t>
      </w:r>
      <w:r w:rsidRPr="00A0696A" w:rsidR="00A0696A">
        <w:rPr>
          <w:rFonts w:asciiTheme="minorHAnsi" w:hAnsiTheme="minorHAnsi" w:cstheme="minorHAnsi"/>
          <w:lang w:val="nl-NL"/>
        </w:rPr>
        <w:t>.</w:t>
      </w:r>
      <w:r w:rsidRPr="00A0696A" w:rsidR="00A0696A">
        <w:rPr>
          <w:rFonts w:asciiTheme="minorHAnsi" w:hAnsiTheme="minorHAnsi" w:cstheme="minorHAnsi"/>
          <w:w w:val="99"/>
          <w:lang w:val="nl-NL"/>
        </w:rPr>
        <w:t xml:space="preserve"> </w:t>
      </w:r>
      <w:r w:rsidRPr="00A0696A" w:rsidR="00A0696A">
        <w:rPr>
          <w:rFonts w:asciiTheme="minorHAnsi" w:hAnsiTheme="minorHAnsi" w:cstheme="minorHAnsi"/>
          <w:spacing w:val="-3"/>
          <w:lang w:val="nl-NL"/>
        </w:rPr>
        <w:t>I</w:t>
      </w:r>
      <w:r w:rsidRPr="00A0696A" w:rsidR="00A0696A">
        <w:rPr>
          <w:rFonts w:asciiTheme="minorHAnsi" w:hAnsiTheme="minorHAnsi" w:cstheme="minorHAnsi"/>
          <w:lang w:val="nl-NL"/>
        </w:rPr>
        <w:t>n</w:t>
      </w:r>
      <w:r w:rsidRPr="00A0696A" w:rsidR="00A0696A">
        <w:rPr>
          <w:rFonts w:asciiTheme="minorHAnsi" w:hAnsiTheme="minorHAnsi" w:cstheme="minorHAnsi"/>
          <w:spacing w:val="-8"/>
          <w:lang w:val="nl-NL"/>
        </w:rPr>
        <w:t xml:space="preserve"> </w:t>
      </w:r>
      <w:r w:rsidRPr="00A0696A" w:rsidR="00A0696A">
        <w:rPr>
          <w:rFonts w:asciiTheme="minorHAnsi" w:hAnsiTheme="minorHAnsi" w:cstheme="minorHAnsi"/>
          <w:spacing w:val="2"/>
          <w:lang w:val="nl-NL"/>
        </w:rPr>
        <w:t>d</w:t>
      </w:r>
      <w:r w:rsidRPr="00A0696A" w:rsidR="00A0696A">
        <w:rPr>
          <w:rFonts w:asciiTheme="minorHAnsi" w:hAnsiTheme="minorHAnsi" w:cstheme="minorHAnsi"/>
          <w:lang w:val="nl-NL"/>
        </w:rPr>
        <w:t>e</w:t>
      </w:r>
      <w:r w:rsidRPr="00A0696A" w:rsidR="00A0696A">
        <w:rPr>
          <w:rFonts w:asciiTheme="minorHAnsi" w:hAnsiTheme="minorHAnsi" w:cstheme="minorHAnsi"/>
          <w:spacing w:val="-10"/>
          <w:lang w:val="nl-NL"/>
        </w:rPr>
        <w:t xml:space="preserve"> </w:t>
      </w:r>
      <w:r w:rsidRPr="00A0696A" w:rsidR="00A0696A">
        <w:rPr>
          <w:rFonts w:asciiTheme="minorHAnsi" w:hAnsiTheme="minorHAnsi" w:cstheme="minorHAnsi"/>
          <w:spacing w:val="1"/>
          <w:lang w:val="nl-NL"/>
        </w:rPr>
        <w:t>W</w:t>
      </w:r>
      <w:r w:rsidRPr="00A0696A" w:rsidR="00A0696A">
        <w:rPr>
          <w:rFonts w:asciiTheme="minorHAnsi" w:hAnsiTheme="minorHAnsi" w:cstheme="minorHAnsi"/>
          <w:spacing w:val="-2"/>
          <w:lang w:val="nl-NL"/>
        </w:rPr>
        <w:t>e</w:t>
      </w:r>
      <w:r w:rsidRPr="00A0696A" w:rsidR="00A0696A">
        <w:rPr>
          <w:rFonts w:asciiTheme="minorHAnsi" w:hAnsiTheme="minorHAnsi" w:cstheme="minorHAnsi"/>
          <w:lang w:val="nl-NL"/>
        </w:rPr>
        <w:t>t</w:t>
      </w:r>
      <w:r w:rsidRPr="00A0696A" w:rsidR="00A0696A">
        <w:rPr>
          <w:rFonts w:asciiTheme="minorHAnsi" w:hAnsiTheme="minorHAnsi" w:cstheme="minorHAnsi"/>
          <w:spacing w:val="-7"/>
          <w:lang w:val="nl-NL"/>
        </w:rPr>
        <w:t xml:space="preserve"> </w:t>
      </w:r>
      <w:r w:rsidRPr="00A0696A" w:rsidR="00A0696A">
        <w:rPr>
          <w:rFonts w:asciiTheme="minorHAnsi" w:hAnsiTheme="minorHAnsi" w:cstheme="minorHAnsi"/>
          <w:spacing w:val="1"/>
          <w:lang w:val="nl-NL"/>
        </w:rPr>
        <w:t>M</w:t>
      </w:r>
      <w:r w:rsidRPr="00A0696A" w:rsidR="00A0696A">
        <w:rPr>
          <w:rFonts w:asciiTheme="minorHAnsi" w:hAnsiTheme="minorHAnsi" w:cstheme="minorHAnsi"/>
          <w:spacing w:val="-2"/>
          <w:lang w:val="nl-NL"/>
        </w:rPr>
        <w:t>e</w:t>
      </w:r>
      <w:r w:rsidRPr="00A0696A" w:rsidR="00A0696A">
        <w:rPr>
          <w:rFonts w:asciiTheme="minorHAnsi" w:hAnsiTheme="minorHAnsi" w:cstheme="minorHAnsi"/>
          <w:spacing w:val="2"/>
          <w:lang w:val="nl-NL"/>
        </w:rPr>
        <w:t>d</w:t>
      </w:r>
      <w:r w:rsidRPr="00A0696A" w:rsidR="00A0696A">
        <w:rPr>
          <w:rFonts w:asciiTheme="minorHAnsi" w:hAnsiTheme="minorHAnsi" w:cstheme="minorHAnsi"/>
          <w:spacing w:val="-2"/>
          <w:lang w:val="nl-NL"/>
        </w:rPr>
        <w:t>e</w:t>
      </w:r>
      <w:r w:rsidRPr="00A0696A" w:rsidR="00A0696A">
        <w:rPr>
          <w:rFonts w:asciiTheme="minorHAnsi" w:hAnsiTheme="minorHAnsi" w:cstheme="minorHAnsi"/>
          <w:lang w:val="nl-NL"/>
        </w:rPr>
        <w:t>z</w:t>
      </w:r>
      <w:r w:rsidRPr="00A0696A" w:rsidR="00A0696A">
        <w:rPr>
          <w:rFonts w:asciiTheme="minorHAnsi" w:hAnsiTheme="minorHAnsi" w:cstheme="minorHAnsi"/>
          <w:spacing w:val="-2"/>
          <w:lang w:val="nl-NL"/>
        </w:rPr>
        <w:t>e</w:t>
      </w:r>
      <w:r w:rsidRPr="00A0696A" w:rsidR="00A0696A">
        <w:rPr>
          <w:rFonts w:asciiTheme="minorHAnsi" w:hAnsiTheme="minorHAnsi" w:cstheme="minorHAnsi"/>
          <w:lang w:val="nl-NL"/>
        </w:rPr>
        <w:t>g</w:t>
      </w:r>
      <w:r w:rsidRPr="00A0696A" w:rsidR="00A0696A">
        <w:rPr>
          <w:rFonts w:asciiTheme="minorHAnsi" w:hAnsiTheme="minorHAnsi" w:cstheme="minorHAnsi"/>
          <w:spacing w:val="2"/>
          <w:lang w:val="nl-NL"/>
        </w:rPr>
        <w:t>g</w:t>
      </w:r>
      <w:r w:rsidRPr="00A0696A" w:rsidR="00A0696A">
        <w:rPr>
          <w:rFonts w:asciiTheme="minorHAnsi" w:hAnsiTheme="minorHAnsi" w:cstheme="minorHAnsi"/>
          <w:spacing w:val="-2"/>
          <w:lang w:val="nl-NL"/>
        </w:rPr>
        <w:t>e</w:t>
      </w:r>
      <w:r w:rsidRPr="00A0696A" w:rsidR="00A0696A">
        <w:rPr>
          <w:rFonts w:asciiTheme="minorHAnsi" w:hAnsiTheme="minorHAnsi" w:cstheme="minorHAnsi"/>
          <w:spacing w:val="1"/>
          <w:lang w:val="nl-NL"/>
        </w:rPr>
        <w:t>ns</w:t>
      </w:r>
      <w:r w:rsidRPr="00A0696A" w:rsidR="00A0696A">
        <w:rPr>
          <w:rFonts w:asciiTheme="minorHAnsi" w:hAnsiTheme="minorHAnsi" w:cstheme="minorHAnsi"/>
          <w:lang w:val="nl-NL"/>
        </w:rPr>
        <w:t>chap</w:t>
      </w:r>
      <w:r w:rsidRPr="00A0696A" w:rsidR="00A0696A">
        <w:rPr>
          <w:rFonts w:asciiTheme="minorHAnsi" w:hAnsiTheme="minorHAnsi" w:cstheme="minorHAnsi"/>
          <w:spacing w:val="-8"/>
          <w:lang w:val="nl-NL"/>
        </w:rPr>
        <w:t xml:space="preserve"> </w:t>
      </w:r>
      <w:r w:rsidRPr="00A0696A" w:rsidR="00A0696A">
        <w:rPr>
          <w:rFonts w:asciiTheme="minorHAnsi" w:hAnsiTheme="minorHAnsi" w:cstheme="minorHAnsi"/>
          <w:spacing w:val="2"/>
          <w:lang w:val="nl-NL"/>
        </w:rPr>
        <w:t>i</w:t>
      </w:r>
      <w:r w:rsidRPr="00A0696A" w:rsidR="00A0696A">
        <w:rPr>
          <w:rFonts w:asciiTheme="minorHAnsi" w:hAnsiTheme="minorHAnsi" w:cstheme="minorHAnsi"/>
          <w:lang w:val="nl-NL"/>
        </w:rPr>
        <w:t>n</w:t>
      </w:r>
      <w:r w:rsidRPr="00A0696A" w:rsidR="00A0696A">
        <w:rPr>
          <w:rFonts w:asciiTheme="minorHAnsi" w:hAnsiTheme="minorHAnsi" w:cstheme="minorHAnsi"/>
          <w:spacing w:val="-5"/>
          <w:lang w:val="nl-NL"/>
        </w:rPr>
        <w:t xml:space="preserve"> </w:t>
      </w:r>
      <w:r w:rsidRPr="00A0696A" w:rsidR="00A0696A">
        <w:rPr>
          <w:rFonts w:asciiTheme="minorHAnsi" w:hAnsiTheme="minorHAnsi" w:cstheme="minorHAnsi"/>
          <w:lang w:val="nl-NL"/>
        </w:rPr>
        <w:t>Sch</w:t>
      </w:r>
      <w:r w:rsidRPr="00A0696A" w:rsidR="00A0696A">
        <w:rPr>
          <w:rFonts w:asciiTheme="minorHAnsi" w:hAnsiTheme="minorHAnsi" w:cstheme="minorHAnsi"/>
          <w:spacing w:val="-1"/>
          <w:lang w:val="nl-NL"/>
        </w:rPr>
        <w:t>o</w:t>
      </w:r>
      <w:r w:rsidRPr="00A0696A" w:rsidR="00A0696A">
        <w:rPr>
          <w:rFonts w:asciiTheme="minorHAnsi" w:hAnsiTheme="minorHAnsi" w:cstheme="minorHAnsi"/>
          <w:spacing w:val="2"/>
          <w:lang w:val="nl-NL"/>
        </w:rPr>
        <w:t>l</w:t>
      </w:r>
      <w:r w:rsidRPr="00A0696A" w:rsidR="00A0696A">
        <w:rPr>
          <w:rFonts w:asciiTheme="minorHAnsi" w:hAnsiTheme="minorHAnsi" w:cstheme="minorHAnsi"/>
          <w:spacing w:val="-2"/>
          <w:lang w:val="nl-NL"/>
        </w:rPr>
        <w:t>e</w:t>
      </w:r>
      <w:r w:rsidRPr="00A0696A" w:rsidR="00A0696A">
        <w:rPr>
          <w:rFonts w:asciiTheme="minorHAnsi" w:hAnsiTheme="minorHAnsi" w:cstheme="minorHAnsi"/>
          <w:lang w:val="nl-NL"/>
        </w:rPr>
        <w:t>n</w:t>
      </w:r>
      <w:r w:rsidRPr="00A0696A" w:rsidR="00A0696A">
        <w:rPr>
          <w:rFonts w:asciiTheme="minorHAnsi" w:hAnsiTheme="minorHAnsi" w:cstheme="minorHAnsi"/>
          <w:spacing w:val="-7"/>
          <w:lang w:val="nl-NL"/>
        </w:rPr>
        <w:t xml:space="preserve"> </w:t>
      </w:r>
      <w:r w:rsidRPr="00A0696A" w:rsidR="00A0696A">
        <w:rPr>
          <w:rFonts w:asciiTheme="minorHAnsi" w:hAnsiTheme="minorHAnsi" w:cstheme="minorHAnsi"/>
          <w:lang w:val="nl-NL"/>
        </w:rPr>
        <w:t>(WMS</w:t>
      </w:r>
      <w:r w:rsidR="008E4BED">
        <w:rPr>
          <w:rFonts w:asciiTheme="minorHAnsi" w:hAnsiTheme="minorHAnsi" w:cstheme="minorHAnsi"/>
          <w:lang w:val="nl-NL"/>
        </w:rPr>
        <w:t>, hoofdstuk 3, artikel 10</w:t>
      </w:r>
      <w:r w:rsidRPr="00A0696A" w:rsidR="00A0696A">
        <w:rPr>
          <w:rFonts w:asciiTheme="minorHAnsi" w:hAnsiTheme="minorHAnsi" w:cstheme="minorHAnsi"/>
          <w:lang w:val="nl-NL"/>
        </w:rPr>
        <w:t>)</w:t>
      </w:r>
      <w:r w:rsidRPr="00A0696A" w:rsidR="00A0696A">
        <w:rPr>
          <w:rFonts w:asciiTheme="minorHAnsi" w:hAnsiTheme="minorHAnsi" w:cstheme="minorHAnsi"/>
          <w:spacing w:val="-8"/>
          <w:lang w:val="nl-NL"/>
        </w:rPr>
        <w:t xml:space="preserve"> </w:t>
      </w:r>
      <w:r w:rsidRPr="00A0696A" w:rsidR="00A0696A">
        <w:rPr>
          <w:rFonts w:asciiTheme="minorHAnsi" w:hAnsiTheme="minorHAnsi" w:cstheme="minorHAnsi"/>
          <w:lang w:val="nl-NL"/>
        </w:rPr>
        <w:t>staat</w:t>
      </w:r>
      <w:r w:rsidRPr="00A0696A" w:rsidR="00A0696A">
        <w:rPr>
          <w:rFonts w:asciiTheme="minorHAnsi" w:hAnsiTheme="minorHAnsi" w:cstheme="minorHAnsi"/>
          <w:spacing w:val="-8"/>
          <w:lang w:val="nl-NL"/>
        </w:rPr>
        <w:t xml:space="preserve"> </w:t>
      </w:r>
      <w:r w:rsidRPr="00A0696A" w:rsidR="00A0696A">
        <w:rPr>
          <w:rFonts w:asciiTheme="minorHAnsi" w:hAnsiTheme="minorHAnsi" w:cstheme="minorHAnsi"/>
          <w:lang w:val="nl-NL"/>
        </w:rPr>
        <w:t>aa</w:t>
      </w:r>
      <w:r w:rsidRPr="00A0696A" w:rsidR="00A0696A">
        <w:rPr>
          <w:rFonts w:asciiTheme="minorHAnsi" w:hAnsiTheme="minorHAnsi" w:cstheme="minorHAnsi"/>
          <w:spacing w:val="1"/>
          <w:lang w:val="nl-NL"/>
        </w:rPr>
        <w:t>n</w:t>
      </w:r>
      <w:r w:rsidRPr="00A0696A" w:rsidR="00A0696A">
        <w:rPr>
          <w:rFonts w:asciiTheme="minorHAnsi" w:hAnsiTheme="minorHAnsi" w:cstheme="minorHAnsi"/>
          <w:lang w:val="nl-NL"/>
        </w:rPr>
        <w:t>g</w:t>
      </w:r>
      <w:r w:rsidRPr="00A0696A" w:rsidR="00A0696A">
        <w:rPr>
          <w:rFonts w:asciiTheme="minorHAnsi" w:hAnsiTheme="minorHAnsi" w:cstheme="minorHAnsi"/>
          <w:spacing w:val="-2"/>
          <w:lang w:val="nl-NL"/>
        </w:rPr>
        <w:t>e</w:t>
      </w:r>
      <w:r w:rsidRPr="00A0696A" w:rsidR="00A0696A">
        <w:rPr>
          <w:rFonts w:asciiTheme="minorHAnsi" w:hAnsiTheme="minorHAnsi" w:cstheme="minorHAnsi"/>
          <w:lang w:val="nl-NL"/>
        </w:rPr>
        <w:t>g</w:t>
      </w:r>
      <w:r w:rsidRPr="00A0696A" w:rsidR="00A0696A">
        <w:rPr>
          <w:rFonts w:asciiTheme="minorHAnsi" w:hAnsiTheme="minorHAnsi" w:cstheme="minorHAnsi"/>
          <w:spacing w:val="1"/>
          <w:lang w:val="nl-NL"/>
        </w:rPr>
        <w:t>e</w:t>
      </w:r>
      <w:r w:rsidRPr="00A0696A" w:rsidR="00A0696A">
        <w:rPr>
          <w:rFonts w:asciiTheme="minorHAnsi" w:hAnsiTheme="minorHAnsi" w:cstheme="minorHAnsi"/>
          <w:lang w:val="nl-NL"/>
        </w:rPr>
        <w:t>v</w:t>
      </w:r>
      <w:r w:rsidRPr="00A0696A" w:rsidR="00A0696A">
        <w:rPr>
          <w:rFonts w:asciiTheme="minorHAnsi" w:hAnsiTheme="minorHAnsi" w:cstheme="minorHAnsi"/>
          <w:spacing w:val="-2"/>
          <w:lang w:val="nl-NL"/>
        </w:rPr>
        <w:t>e</w:t>
      </w:r>
      <w:r w:rsidRPr="00A0696A" w:rsidR="00A0696A">
        <w:rPr>
          <w:rFonts w:asciiTheme="minorHAnsi" w:hAnsiTheme="minorHAnsi" w:cstheme="minorHAnsi"/>
          <w:spacing w:val="1"/>
          <w:lang w:val="nl-NL"/>
        </w:rPr>
        <w:t>n</w:t>
      </w:r>
      <w:r w:rsidRPr="00A0696A" w:rsidR="00A0696A">
        <w:rPr>
          <w:rFonts w:asciiTheme="minorHAnsi" w:hAnsiTheme="minorHAnsi" w:cstheme="minorHAnsi"/>
          <w:lang w:val="nl-NL"/>
        </w:rPr>
        <w:t>:</w:t>
      </w:r>
    </w:p>
    <w:p w:rsidRPr="008E4BED" w:rsidR="008E4BED" w:rsidP="008E4BED" w:rsidRDefault="00313A82" w14:paraId="5B38CF5E" w14:textId="48CE36E2">
      <w:pPr>
        <w:pStyle w:val="lid"/>
        <w:ind w:left="708"/>
        <w:rPr>
          <w:rFonts w:asciiTheme="minorHAnsi" w:hAnsiTheme="minorHAnsi" w:cstheme="minorHAnsi"/>
          <w:sz w:val="22"/>
          <w:szCs w:val="22"/>
        </w:rPr>
      </w:pPr>
      <w:r>
        <w:rPr>
          <w:rFonts w:asciiTheme="minorHAnsi" w:hAnsiTheme="minorHAnsi" w:cstheme="minorHAnsi"/>
          <w:sz w:val="22"/>
          <w:szCs w:val="22"/>
        </w:rPr>
        <w:t>“</w:t>
      </w:r>
      <w:r w:rsidRPr="008E4BED" w:rsidR="008E4BED">
        <w:rPr>
          <w:rFonts w:asciiTheme="minorHAnsi" w:hAnsiTheme="minorHAnsi" w:cstheme="minorHAnsi"/>
          <w:sz w:val="22"/>
          <w:szCs w:val="22"/>
        </w:rPr>
        <w:t>Het bevoegd gezag behoeft de voorafgaande instemming van de medezeggenschapsraad voor elk door het bevoegd gezag te nemen besluit met betrekking tot in ieder geval de volgende aangelegenheden:</w:t>
      </w:r>
    </w:p>
    <w:p w:rsidRPr="008E4BED" w:rsidR="008E4BED" w:rsidP="007E1B80" w:rsidRDefault="008E4BED" w14:paraId="08DC1CB1" w14:textId="7B3D5C6E">
      <w:pPr>
        <w:pStyle w:val="labeled"/>
        <w:numPr>
          <w:ilvl w:val="0"/>
          <w:numId w:val="80"/>
        </w:numPr>
        <w:rPr>
          <w:rFonts w:asciiTheme="minorHAnsi" w:hAnsiTheme="minorHAnsi" w:cstheme="minorHAnsi"/>
          <w:sz w:val="22"/>
          <w:szCs w:val="22"/>
        </w:rPr>
      </w:pPr>
      <w:r w:rsidRPr="008E4BED">
        <w:rPr>
          <w:rStyle w:val="ol"/>
          <w:rFonts w:eastAsia="Verdana" w:asciiTheme="minorHAnsi" w:hAnsiTheme="minorHAnsi" w:cstheme="minorHAnsi"/>
          <w:sz w:val="22"/>
          <w:szCs w:val="22"/>
        </w:rPr>
        <w:t xml:space="preserve">e. </w:t>
      </w:r>
      <w:r w:rsidRPr="008E4BED">
        <w:rPr>
          <w:rFonts w:asciiTheme="minorHAnsi" w:hAnsiTheme="minorHAnsi" w:cstheme="minorHAnsi"/>
          <w:sz w:val="22"/>
          <w:szCs w:val="22"/>
        </w:rPr>
        <w:t>vaststelling of wijziging van regels op het gebied van het veiligheids-, gezondheids- en welzijnsbeleid, voor zover niet behorend tot de bevoegdheid van de personeelsgeleding</w:t>
      </w:r>
      <w:r w:rsidR="00313A82">
        <w:rPr>
          <w:rFonts w:asciiTheme="minorHAnsi" w:hAnsiTheme="minorHAnsi" w:cstheme="minorHAnsi"/>
          <w:sz w:val="22"/>
          <w:szCs w:val="22"/>
        </w:rPr>
        <w:t>”</w:t>
      </w:r>
    </w:p>
    <w:p w:rsidR="00BE733E" w:rsidP="00A0696A" w:rsidRDefault="00A0696A" w14:paraId="7155298D" w14:textId="70CB73A4">
      <w:pPr>
        <w:pStyle w:val="Gemiddeldraster21"/>
        <w:ind w:left="724"/>
        <w:rPr>
          <w:rFonts w:asciiTheme="minorHAnsi" w:hAnsiTheme="minorHAnsi" w:cstheme="minorHAnsi"/>
          <w:lang w:val="nl-NL"/>
        </w:rPr>
      </w:pPr>
      <w:r w:rsidRPr="00A0696A">
        <w:rPr>
          <w:lang w:val="nl-NL"/>
        </w:rPr>
        <w:br/>
      </w:r>
      <w:r w:rsidR="005F4A9D">
        <w:rPr>
          <w:rFonts w:asciiTheme="minorHAnsi" w:hAnsiTheme="minorHAnsi" w:cstheme="minorHAnsi"/>
          <w:lang w:val="nl-NL"/>
        </w:rPr>
        <w:t>D</w:t>
      </w:r>
      <w:r w:rsidR="00E01DA5">
        <w:rPr>
          <w:rFonts w:asciiTheme="minorHAnsi" w:hAnsiTheme="minorHAnsi" w:cstheme="minorHAnsi"/>
          <w:lang w:val="nl-NL"/>
        </w:rPr>
        <w:t>e GMR heeft instemmingsrecht op het SVP. D</w:t>
      </w:r>
      <w:r w:rsidR="005F4A9D">
        <w:rPr>
          <w:rFonts w:asciiTheme="minorHAnsi" w:hAnsiTheme="minorHAnsi" w:cstheme="minorHAnsi"/>
          <w:lang w:val="nl-NL"/>
        </w:rPr>
        <w:t xml:space="preserve">e MR heeft instemmingsrecht op </w:t>
      </w:r>
      <w:proofErr w:type="spellStart"/>
      <w:r w:rsidR="003B1876">
        <w:rPr>
          <w:rFonts w:asciiTheme="minorHAnsi" w:hAnsiTheme="minorHAnsi" w:cstheme="minorHAnsi"/>
          <w:lang w:val="nl-NL"/>
        </w:rPr>
        <w:t>schoolspecifieke</w:t>
      </w:r>
      <w:proofErr w:type="spellEnd"/>
      <w:r w:rsidR="003B1876">
        <w:rPr>
          <w:rFonts w:asciiTheme="minorHAnsi" w:hAnsiTheme="minorHAnsi" w:cstheme="minorHAnsi"/>
          <w:lang w:val="nl-NL"/>
        </w:rPr>
        <w:t xml:space="preserve"> de</w:t>
      </w:r>
      <w:r w:rsidR="00B42756">
        <w:rPr>
          <w:rFonts w:asciiTheme="minorHAnsi" w:hAnsiTheme="minorHAnsi" w:cstheme="minorHAnsi"/>
          <w:lang w:val="nl-NL"/>
        </w:rPr>
        <w:t>len</w:t>
      </w:r>
      <w:r w:rsidR="003B1876">
        <w:rPr>
          <w:rFonts w:asciiTheme="minorHAnsi" w:hAnsiTheme="minorHAnsi" w:cstheme="minorHAnsi"/>
          <w:lang w:val="nl-NL"/>
        </w:rPr>
        <w:t xml:space="preserve"> van het </w:t>
      </w:r>
      <w:r w:rsidR="005F4A9D">
        <w:rPr>
          <w:rFonts w:asciiTheme="minorHAnsi" w:hAnsiTheme="minorHAnsi" w:cstheme="minorHAnsi"/>
          <w:lang w:val="nl-NL"/>
        </w:rPr>
        <w:t xml:space="preserve">SVP. </w:t>
      </w:r>
      <w:r w:rsidR="005F4A9D">
        <w:rPr>
          <w:rFonts w:asciiTheme="minorHAnsi" w:hAnsiTheme="minorHAnsi" w:cstheme="minorHAnsi"/>
          <w:lang w:val="nl-NL"/>
        </w:rPr>
        <w:br/>
      </w:r>
      <w:r w:rsidR="008E2726">
        <w:rPr>
          <w:rFonts w:asciiTheme="minorHAnsi" w:hAnsiTheme="minorHAnsi" w:cstheme="minorHAnsi"/>
          <w:lang w:val="nl-NL"/>
        </w:rPr>
        <w:t xml:space="preserve">Binnen de klachtenregeling is er een rol voor een van de </w:t>
      </w:r>
      <w:r w:rsidR="00313A82">
        <w:rPr>
          <w:rFonts w:asciiTheme="minorHAnsi" w:hAnsiTheme="minorHAnsi" w:cstheme="minorHAnsi"/>
          <w:lang w:val="nl-NL"/>
        </w:rPr>
        <w:t xml:space="preserve">ouderleden van de </w:t>
      </w:r>
      <w:r w:rsidR="008E2726">
        <w:rPr>
          <w:rFonts w:asciiTheme="minorHAnsi" w:hAnsiTheme="minorHAnsi" w:cstheme="minorHAnsi"/>
          <w:lang w:val="nl-NL"/>
        </w:rPr>
        <w:t>MR; een van de leden is contactpersoon voor ouders met een probleem of klacht. Hij of zij controleert of de procedure goed doorlopen is en verwijst terug of door.</w:t>
      </w:r>
    </w:p>
    <w:p w:rsidRPr="00A0696A" w:rsidR="008E2726" w:rsidP="00A0696A" w:rsidRDefault="008E2726" w14:paraId="7F73155E" w14:textId="77777777">
      <w:pPr>
        <w:pStyle w:val="Gemiddeldraster21"/>
        <w:ind w:left="724"/>
        <w:rPr>
          <w:rFonts w:asciiTheme="minorHAnsi" w:hAnsiTheme="minorHAnsi" w:cstheme="minorHAnsi"/>
          <w:lang w:val="nl-NL"/>
        </w:rPr>
      </w:pPr>
    </w:p>
    <w:p w:rsidR="00BE733E" w:rsidP="008E3326" w:rsidRDefault="00BE733E" w14:paraId="6B27F68A" w14:textId="77777777">
      <w:pPr>
        <w:pStyle w:val="Kop4"/>
      </w:pPr>
      <w:r>
        <w:t xml:space="preserve">Rollen </w:t>
      </w:r>
      <w:proofErr w:type="spellStart"/>
      <w:r>
        <w:t>bovenschools</w:t>
      </w:r>
      <w:proofErr w:type="spellEnd"/>
    </w:p>
    <w:p w:rsidR="00BE733E" w:rsidP="007E1B80" w:rsidRDefault="008C0F29" w14:paraId="7729F0C2" w14:textId="17542F80">
      <w:pPr>
        <w:pStyle w:val="Lijstalinea"/>
        <w:numPr>
          <w:ilvl w:val="0"/>
          <w:numId w:val="74"/>
        </w:numPr>
      </w:pPr>
      <w:r>
        <w:t>CvB</w:t>
      </w:r>
      <w:r w:rsidR="00A0696A">
        <w:br/>
      </w:r>
      <w:r w:rsidR="00B32B2C">
        <w:t xml:space="preserve">Het </w:t>
      </w:r>
      <w:r>
        <w:t>CvB</w:t>
      </w:r>
      <w:r w:rsidR="00A0696A">
        <w:t xml:space="preserve"> is verantwoordelijk voor de sociale veiligheid van leerlingen, ouders en </w:t>
      </w:r>
      <w:r w:rsidR="00313A82">
        <w:t>medewerkers</w:t>
      </w:r>
      <w:r w:rsidR="00A0696A">
        <w:t xml:space="preserve"> binnen </w:t>
      </w:r>
      <w:proofErr w:type="spellStart"/>
      <w:r w:rsidR="00FE6C48">
        <w:t>Ommeriek</w:t>
      </w:r>
      <w:proofErr w:type="spellEnd"/>
      <w:r w:rsidR="00E01DA5">
        <w:t>.</w:t>
      </w:r>
    </w:p>
    <w:p w:rsidRPr="001455A5" w:rsidR="00A0696A" w:rsidP="00A0696A" w:rsidRDefault="00A0696A" w14:paraId="68912E0F" w14:textId="77777777">
      <w:pPr>
        <w:pStyle w:val="Lijstalinea"/>
      </w:pPr>
    </w:p>
    <w:p w:rsidR="00C317AB" w:rsidP="007E1B80" w:rsidRDefault="001A2970" w14:paraId="6F42610C" w14:textId="196872A4">
      <w:pPr>
        <w:pStyle w:val="Lijstalinea"/>
        <w:numPr>
          <w:ilvl w:val="0"/>
          <w:numId w:val="74"/>
        </w:numPr>
      </w:pPr>
      <w:r>
        <w:t>Externe v</w:t>
      </w:r>
      <w:r w:rsidRPr="001455A5" w:rsidR="00BE733E">
        <w:t>ertrouwenspersoon</w:t>
      </w:r>
      <w:r w:rsidR="00A0696A">
        <w:br/>
      </w:r>
      <w:r w:rsidR="00A0696A">
        <w:t xml:space="preserve">De </w:t>
      </w:r>
      <w:r>
        <w:t xml:space="preserve">externe </w:t>
      </w:r>
      <w:r w:rsidR="00A0696A">
        <w:t xml:space="preserve">vertrouwenspersoon biedt een luisterend oor en geeft zowel advies aan ouders </w:t>
      </w:r>
      <w:r w:rsidR="00A278D2">
        <w:t xml:space="preserve">als aan </w:t>
      </w:r>
      <w:r w:rsidR="00B32B2C">
        <w:t>het</w:t>
      </w:r>
      <w:r w:rsidR="00A278D2">
        <w:t xml:space="preserve"> </w:t>
      </w:r>
      <w:r w:rsidR="008C0F29">
        <w:t>CvB</w:t>
      </w:r>
      <w:r w:rsidR="00A0696A">
        <w:t>. Deze rol wordt nader omschreven in de klachtenregeling.</w:t>
      </w:r>
    </w:p>
    <w:p w:rsidR="00C317AB" w:rsidP="00C81128" w:rsidRDefault="00C317AB" w14:paraId="6091FDA5" w14:textId="77777777">
      <w:pPr>
        <w:pStyle w:val="Lijstalinea"/>
      </w:pPr>
    </w:p>
    <w:p w:rsidRPr="001455A5" w:rsidR="00A0696A" w:rsidP="007E1B80" w:rsidRDefault="00C317AB" w14:paraId="5ED00FA8" w14:textId="48F5A74A">
      <w:pPr>
        <w:pStyle w:val="Lijstalinea"/>
        <w:numPr>
          <w:ilvl w:val="0"/>
          <w:numId w:val="74"/>
        </w:numPr>
      </w:pPr>
      <w:proofErr w:type="spellStart"/>
      <w:r w:rsidRPr="005377A5">
        <w:rPr>
          <w:rFonts w:cstheme="minorHAnsi"/>
        </w:rPr>
        <w:t>Aandachtsfunctionaris</w:t>
      </w:r>
      <w:proofErr w:type="spellEnd"/>
      <w:r w:rsidRPr="005377A5">
        <w:rPr>
          <w:rFonts w:cstheme="minorHAnsi"/>
        </w:rPr>
        <w:t xml:space="preserve"> meldcode huiselijk geweld en kindermishandeling</w:t>
      </w:r>
      <w:r w:rsidRPr="005377A5">
        <w:rPr>
          <w:rFonts w:cstheme="minorHAnsi"/>
        </w:rPr>
        <w:br/>
      </w:r>
      <w:r w:rsidRPr="005377A5">
        <w:rPr>
          <w:rFonts w:eastAsia="Times New Roman" w:cstheme="minorHAnsi"/>
          <w:lang w:eastAsia="nl-NL"/>
        </w:rPr>
        <w:t xml:space="preserve">De </w:t>
      </w:r>
      <w:proofErr w:type="spellStart"/>
      <w:r w:rsidRPr="005377A5">
        <w:rPr>
          <w:rFonts w:eastAsia="Times New Roman" w:cstheme="minorHAnsi"/>
          <w:lang w:eastAsia="nl-NL"/>
        </w:rPr>
        <w:t>aandachtsfunctionaris</w:t>
      </w:r>
      <w:proofErr w:type="spellEnd"/>
      <w:r w:rsidRPr="005377A5">
        <w:rPr>
          <w:rFonts w:eastAsia="Times New Roman" w:cstheme="minorHAnsi"/>
          <w:lang w:eastAsia="nl-NL"/>
        </w:rPr>
        <w:t xml:space="preserve"> bewaakt de interne procedure en zorgt ervoor dat deze kwalitatief goed verloopt. Een medewerker kan de signalen bij de </w:t>
      </w:r>
      <w:proofErr w:type="spellStart"/>
      <w:r w:rsidRPr="005377A5">
        <w:rPr>
          <w:rFonts w:eastAsia="Times New Roman" w:cstheme="minorHAnsi"/>
          <w:lang w:eastAsia="nl-NL"/>
        </w:rPr>
        <w:t>aandachtsfunctionaris</w:t>
      </w:r>
      <w:proofErr w:type="spellEnd"/>
      <w:r w:rsidRPr="005377A5">
        <w:rPr>
          <w:rFonts w:eastAsia="Times New Roman" w:cstheme="minorHAnsi"/>
          <w:lang w:eastAsia="nl-NL"/>
        </w:rPr>
        <w:t xml:space="preserve"> neerleggen, die vervolgen</w:t>
      </w:r>
      <w:r w:rsidR="007C7C30">
        <w:rPr>
          <w:rFonts w:eastAsia="Times New Roman" w:cstheme="minorHAnsi"/>
          <w:lang w:eastAsia="nl-NL"/>
        </w:rPr>
        <w:t>s adviseert aan de hand van de meldcode</w:t>
      </w:r>
      <w:r w:rsidR="00DB2418">
        <w:rPr>
          <w:rFonts w:eastAsia="Times New Roman" w:cstheme="minorHAnsi"/>
          <w:lang w:eastAsia="nl-NL"/>
        </w:rPr>
        <w:t xml:space="preserve"> (hoofdstuk 4.6).</w:t>
      </w:r>
      <w:r w:rsidR="00A0696A">
        <w:br/>
      </w:r>
    </w:p>
    <w:p w:rsidR="00E61810" w:rsidP="007E1B80" w:rsidRDefault="00EC5D63" w14:paraId="487AC21D" w14:textId="79491479">
      <w:pPr>
        <w:pStyle w:val="Lijstalinea"/>
        <w:numPr>
          <w:ilvl w:val="0"/>
          <w:numId w:val="74"/>
        </w:numPr>
      </w:pPr>
      <w:r>
        <w:t>Directeur</w:t>
      </w:r>
      <w:r w:rsidR="00E61810">
        <w:t xml:space="preserve"> Regionaal Expertiseteam</w:t>
      </w:r>
      <w:r w:rsidR="002C2829">
        <w:t xml:space="preserve"> (RET)</w:t>
      </w:r>
      <w:r w:rsidR="008E2726">
        <w:br/>
      </w:r>
      <w:r w:rsidR="008E2726">
        <w:t>De</w:t>
      </w:r>
      <w:r w:rsidR="002C2829">
        <w:t xml:space="preserve"> </w:t>
      </w:r>
      <w:r>
        <w:t>directeur</w:t>
      </w:r>
      <w:r w:rsidR="002C2829">
        <w:t xml:space="preserve"> van het RET</w:t>
      </w:r>
      <w:r w:rsidR="008E2726">
        <w:t xml:space="preserve"> kan betrokken worden bij het oplossen van klachten aangaande de ondersteuning aan leerlingen.</w:t>
      </w:r>
      <w:r w:rsidR="002C2829">
        <w:t xml:space="preserve"> Daarnaast dienen time-outs en schorsingen altijd aan de </w:t>
      </w:r>
      <w:r>
        <w:t>directeur</w:t>
      </w:r>
      <w:r w:rsidR="002C2829">
        <w:t xml:space="preserve"> van het RET worden doorgegeven.</w:t>
      </w:r>
    </w:p>
    <w:p w:rsidR="008E2726" w:rsidP="008E2726" w:rsidRDefault="008E2726" w14:paraId="7CEDC6B1" w14:textId="77777777">
      <w:pPr>
        <w:pStyle w:val="Lijstalinea"/>
      </w:pPr>
    </w:p>
    <w:p w:rsidR="008E2726" w:rsidP="007E1B80" w:rsidRDefault="00E61810" w14:paraId="73E48B7E" w14:textId="7E89FB3F">
      <w:pPr>
        <w:pStyle w:val="Lijstalinea"/>
        <w:numPr>
          <w:ilvl w:val="0"/>
          <w:numId w:val="74"/>
        </w:numPr>
      </w:pPr>
      <w:r>
        <w:t>Functionaris Gegevensbescherming</w:t>
      </w:r>
      <w:r w:rsidR="008E2726">
        <w:t xml:space="preserve"> (FG)</w:t>
      </w:r>
      <w:r w:rsidR="008E2726">
        <w:br/>
      </w:r>
      <w:r w:rsidR="008E2726">
        <w:t>Deze functionaris bewaakt of de organisatie de privacywetgeving goed naleeft en is de vraagbaak over privacy voor ouders en medewerkers. Zij handelt tevens datalekken af en schrijft beleidsstukken aangaande de AVG.</w:t>
      </w:r>
    </w:p>
    <w:p w:rsidR="008E2726" w:rsidP="008E2726" w:rsidRDefault="008E2726" w14:paraId="4612538C" w14:textId="77777777">
      <w:pPr>
        <w:pStyle w:val="Lijstalinea"/>
      </w:pPr>
    </w:p>
    <w:p w:rsidRPr="001455A5" w:rsidR="00BE733E" w:rsidP="007E1B80" w:rsidRDefault="00BE733E" w14:paraId="671AA86C" w14:textId="273A8104">
      <w:pPr>
        <w:pStyle w:val="Lijstalinea"/>
        <w:numPr>
          <w:ilvl w:val="0"/>
          <w:numId w:val="74"/>
        </w:numPr>
      </w:pPr>
      <w:r w:rsidRPr="001455A5">
        <w:t>G</w:t>
      </w:r>
      <w:r w:rsidR="008E2726">
        <w:t>emeenschappelijke medezeggenschapraad</w:t>
      </w:r>
      <w:r w:rsidR="008E2726">
        <w:br/>
      </w:r>
      <w:r w:rsidR="005F4A9D">
        <w:t xml:space="preserve">De GMR heeft instemmingsrecht op het gebied van het </w:t>
      </w:r>
      <w:proofErr w:type="spellStart"/>
      <w:r w:rsidR="005F4A9D">
        <w:t>bovenschoolse</w:t>
      </w:r>
      <w:proofErr w:type="spellEnd"/>
      <w:r w:rsidR="005F4A9D">
        <w:t xml:space="preserve"> SVP, met uitzondering van hoofdstuk 5. Dit hoofdstuk is </w:t>
      </w:r>
      <w:proofErr w:type="spellStart"/>
      <w:r w:rsidR="005F4A9D">
        <w:t>schoolgebonden</w:t>
      </w:r>
      <w:proofErr w:type="spellEnd"/>
      <w:r w:rsidR="005F4A9D">
        <w:t>. Voor overig: z</w:t>
      </w:r>
      <w:r w:rsidR="008E2726">
        <w:t>ie MR.</w:t>
      </w:r>
      <w:r w:rsidR="008E2726">
        <w:br/>
      </w:r>
    </w:p>
    <w:p w:rsidRPr="001455A5" w:rsidR="00BE733E" w:rsidP="007E1B80" w:rsidRDefault="00BE733E" w14:paraId="04BC1D37" w14:textId="1A8FB044">
      <w:pPr>
        <w:pStyle w:val="Lijstalinea"/>
        <w:numPr>
          <w:ilvl w:val="0"/>
          <w:numId w:val="74"/>
        </w:numPr>
      </w:pPr>
      <w:r w:rsidRPr="001455A5">
        <w:t>HRM-adviseur</w:t>
      </w:r>
      <w:r w:rsidR="008E2726">
        <w:br/>
      </w:r>
      <w:r w:rsidR="008E2726">
        <w:t xml:space="preserve">Voor vragen over ARBO en sociale veiligheid van </w:t>
      </w:r>
      <w:r w:rsidR="00313A82">
        <w:t>medewerkers</w:t>
      </w:r>
      <w:r w:rsidR="002C2829">
        <w:t xml:space="preserve"> is de HRM-adviseur – na de eigen directeur - het aanspreekpunt.</w:t>
      </w:r>
      <w:r w:rsidR="002C2829">
        <w:br/>
      </w:r>
    </w:p>
    <w:p w:rsidR="00BE733E" w:rsidP="007E1B80" w:rsidRDefault="00BE733E" w14:paraId="3FB982A0" w14:textId="73EBF5E6">
      <w:pPr>
        <w:pStyle w:val="Lijstalinea"/>
        <w:numPr>
          <w:ilvl w:val="0"/>
          <w:numId w:val="74"/>
        </w:numPr>
      </w:pPr>
      <w:r w:rsidRPr="001455A5">
        <w:t>Adviseur onderwijs en kwaliteit</w:t>
      </w:r>
      <w:r w:rsidR="002C2829">
        <w:br/>
      </w:r>
      <w:r w:rsidR="002C2829">
        <w:t>De adviseur onderwijs en kwaliteit is verantwoordelijk voor het bijhouden en jaarlijks reviseren van het Sociaal Veiligheidsplan. Daarnaast heeft deze een taak binnen de klachtenregeling.</w:t>
      </w:r>
    </w:p>
    <w:p w:rsidRPr="008E4BED" w:rsidR="008E4BED" w:rsidP="008E3326" w:rsidRDefault="008E4BED" w14:paraId="13BA8AF5" w14:textId="4FD29FDA">
      <w:pPr>
        <w:pStyle w:val="Kop4"/>
      </w:pPr>
      <w:r w:rsidRPr="008E4BED">
        <w:t>Externe rollen</w:t>
      </w:r>
    </w:p>
    <w:p w:rsidR="00E61810" w:rsidP="00EE2E53" w:rsidRDefault="00E61810" w14:paraId="491A87BB" w14:textId="55FF31D5">
      <w:pPr>
        <w:pStyle w:val="Lijstalinea"/>
        <w:numPr>
          <w:ilvl w:val="0"/>
          <w:numId w:val="11"/>
        </w:numPr>
      </w:pPr>
      <w:r>
        <w:t>G</w:t>
      </w:r>
      <w:r w:rsidR="002C2829">
        <w:t>eschillencommissie Bijzonder Onderwijs (GCBO</w:t>
      </w:r>
      <w:r w:rsidR="00232653">
        <w:t>/</w:t>
      </w:r>
      <w:commentRangeStart w:id="6"/>
      <w:r w:rsidR="00232653">
        <w:t>LKC</w:t>
      </w:r>
      <w:commentRangeEnd w:id="6"/>
      <w:r w:rsidR="00232653">
        <w:rPr>
          <w:rStyle w:val="Verwijzingopmerking"/>
        </w:rPr>
        <w:commentReference w:id="6"/>
      </w:r>
      <w:r w:rsidR="002C2829">
        <w:t>)</w:t>
      </w:r>
      <w:r w:rsidR="002C2829">
        <w:br/>
      </w:r>
      <w:r w:rsidR="002C2829">
        <w:t>Indien er intern geen oplossing wordt gevonden voor een klacht, dan kan een ouder een klacht indienen bij de GCBO.</w:t>
      </w:r>
    </w:p>
    <w:p w:rsidR="002C2829" w:rsidP="002C2829" w:rsidRDefault="002C2829" w14:paraId="0F4ACE9A" w14:textId="77777777">
      <w:pPr>
        <w:pStyle w:val="Lijstalinea"/>
      </w:pPr>
    </w:p>
    <w:p w:rsidR="002C2829" w:rsidP="00EE2E53" w:rsidRDefault="00E61810" w14:paraId="5995DD89" w14:textId="1C1A87F4">
      <w:pPr>
        <w:pStyle w:val="Lijstalinea"/>
        <w:numPr>
          <w:ilvl w:val="0"/>
          <w:numId w:val="11"/>
        </w:numPr>
      </w:pPr>
      <w:r>
        <w:t>Veilig Thuis</w:t>
      </w:r>
      <w:r w:rsidR="002C2829">
        <w:br/>
      </w:r>
      <w:r w:rsidR="002C2829">
        <w:t>Voor vragen over mogelijk kindermisbruik of het doen van een melding hieromtrent, kan of moet Veilig thuis benaderd worden. Zie hoofdstuk 4.6</w:t>
      </w:r>
      <w:r w:rsidR="008E4BED">
        <w:t>.</w:t>
      </w:r>
      <w:r w:rsidR="002C2829">
        <w:br/>
      </w:r>
    </w:p>
    <w:p w:rsidR="002C2829" w:rsidP="00EE2E53" w:rsidRDefault="00E61810" w14:paraId="3B38D858" w14:textId="6ED379BB">
      <w:pPr>
        <w:pStyle w:val="Lijstalinea"/>
        <w:numPr>
          <w:ilvl w:val="0"/>
          <w:numId w:val="11"/>
        </w:numPr>
      </w:pPr>
      <w:r>
        <w:t>Brandweer</w:t>
      </w:r>
    </w:p>
    <w:p w:rsidR="002C2829" w:rsidP="002C2829" w:rsidRDefault="001D15E0" w14:paraId="41F1E662" w14:textId="49C175C9">
      <w:pPr>
        <w:pStyle w:val="Lijstalinea"/>
      </w:pPr>
      <w:r>
        <w:t>(Brand) veiligheid van het pand, voorlichting.</w:t>
      </w:r>
    </w:p>
    <w:p w:rsidR="001D15E0" w:rsidP="002C2829" w:rsidRDefault="001D15E0" w14:paraId="3C159999" w14:textId="77777777">
      <w:pPr>
        <w:pStyle w:val="Lijstalinea"/>
      </w:pPr>
    </w:p>
    <w:p w:rsidR="00E61810" w:rsidP="00EE2E53" w:rsidRDefault="00E61810" w14:paraId="26F364F2" w14:textId="1DD06E79">
      <w:pPr>
        <w:pStyle w:val="Lijstalinea"/>
        <w:numPr>
          <w:ilvl w:val="0"/>
          <w:numId w:val="11"/>
        </w:numPr>
      </w:pPr>
      <w:r>
        <w:t>Politie/wijkagent</w:t>
      </w:r>
      <w:r w:rsidR="001D15E0">
        <w:br/>
      </w:r>
      <w:r w:rsidR="001D15E0">
        <w:t>Het geven van voorlichting, preventiewerkzaamheden, contactpersoon voor de directeur bij incidenten.</w:t>
      </w:r>
    </w:p>
    <w:p w:rsidR="002C2829" w:rsidP="002C2829" w:rsidRDefault="002C2829" w14:paraId="18ED870D" w14:textId="77777777">
      <w:pPr>
        <w:pStyle w:val="Lijstalinea"/>
      </w:pPr>
    </w:p>
    <w:p w:rsidR="002C2829" w:rsidP="00EE2E53" w:rsidRDefault="00BB628D" w14:paraId="7DB6B6C0" w14:textId="602AD240">
      <w:pPr>
        <w:pStyle w:val="Lijstalinea"/>
        <w:numPr>
          <w:ilvl w:val="0"/>
          <w:numId w:val="11"/>
        </w:numPr>
      </w:pPr>
      <w:r>
        <w:t>Hulpverleners, waaronder medewerkers van het CJG</w:t>
      </w:r>
      <w:r w:rsidR="001D15E0">
        <w:br/>
      </w:r>
      <w:r w:rsidR="001D15E0">
        <w:t>Ondersteuning van leerlingen met zorgvragen, ondersteunen van ouders en leerkrachten.</w:t>
      </w:r>
    </w:p>
    <w:p w:rsidR="002C2829" w:rsidP="002C2829" w:rsidRDefault="002C2829" w14:paraId="26488FEF" w14:textId="4D395C71">
      <w:pPr>
        <w:pStyle w:val="Lijstalinea"/>
      </w:pPr>
      <w:r>
        <w:t xml:space="preserve"> </w:t>
      </w:r>
    </w:p>
    <w:p w:rsidRPr="00ED3225" w:rsidR="008E3326" w:rsidP="00EE2E53" w:rsidRDefault="002C2829" w14:paraId="113D5936" w14:textId="78360378">
      <w:pPr>
        <w:pStyle w:val="Lijstalinea"/>
        <w:numPr>
          <w:ilvl w:val="0"/>
          <w:numId w:val="11"/>
        </w:numPr>
        <w:rPr>
          <w:rStyle w:val="Kop3Char"/>
          <w:rFonts w:asciiTheme="minorHAnsi" w:hAnsiTheme="minorHAnsi" w:eastAsiaTheme="minorHAnsi" w:cstheme="minorBidi"/>
          <w:b w:val="0"/>
          <w:bCs w:val="0"/>
          <w:sz w:val="22"/>
          <w:szCs w:val="22"/>
          <w:lang w:val="nl-NL"/>
        </w:rPr>
      </w:pPr>
      <w:r>
        <w:t xml:space="preserve">Samenwerkingsverband Passend Onderwijs </w:t>
      </w:r>
      <w:r>
        <w:br/>
      </w:r>
      <w:r>
        <w:t>Passend onderwijs betekent dat goed onderwijs voor alle leerlingen het uitgangspunt is. Samenwerkingsverband PO 20.01 speelt daarbij een ondersteunende en faciliterende rol bij het continu optimaliseren van het onderwijs en de ondersteuning. Zie hoofdstuk 2.4.</w:t>
      </w:r>
    </w:p>
    <w:p w:rsidR="008E3326" w:rsidP="005E04D4" w:rsidRDefault="008E3326" w14:paraId="43272450" w14:textId="77777777">
      <w:pPr>
        <w:pStyle w:val="Gemiddeldraster21"/>
        <w:rPr>
          <w:rStyle w:val="Kop3Char"/>
        </w:rPr>
      </w:pPr>
    </w:p>
    <w:p w:rsidRPr="00266B9E" w:rsidR="005E04D4" w:rsidP="005E04D4" w:rsidRDefault="005E04D4" w14:paraId="3B3E5804" w14:textId="7994239D">
      <w:pPr>
        <w:pStyle w:val="Gemiddeldraster21"/>
        <w:rPr>
          <w:rFonts w:asciiTheme="minorHAnsi" w:hAnsiTheme="minorHAnsi" w:cstheme="minorHAnsi"/>
          <w:i/>
          <w:lang w:val="nl-NL"/>
        </w:rPr>
      </w:pPr>
      <w:bookmarkStart w:name="_Toc166579771" w:id="7"/>
      <w:r w:rsidRPr="008E3326">
        <w:rPr>
          <w:rStyle w:val="Kop3Char"/>
        </w:rPr>
        <w:t xml:space="preserve">1.5 </w:t>
      </w:r>
      <w:proofErr w:type="spellStart"/>
      <w:r w:rsidRPr="008E3326">
        <w:rPr>
          <w:rStyle w:val="Kop3Char"/>
        </w:rPr>
        <w:t>Verantwoordelijkheden</w:t>
      </w:r>
      <w:bookmarkEnd w:id="7"/>
      <w:proofErr w:type="spellEnd"/>
      <w:r>
        <w:br/>
      </w:r>
      <w:r w:rsidRPr="00266B9E">
        <w:rPr>
          <w:rFonts w:asciiTheme="minorHAnsi" w:hAnsiTheme="minorHAnsi" w:cstheme="minorHAnsi"/>
          <w:i/>
          <w:lang w:val="nl-NL"/>
        </w:rPr>
        <w:t>P</w:t>
      </w:r>
      <w:r w:rsidRPr="00266B9E">
        <w:rPr>
          <w:rFonts w:asciiTheme="minorHAnsi" w:hAnsiTheme="minorHAnsi" w:cstheme="minorHAnsi"/>
          <w:i/>
          <w:spacing w:val="-2"/>
          <w:lang w:val="nl-NL"/>
        </w:rPr>
        <w:t>e</w:t>
      </w:r>
      <w:r w:rsidRPr="00266B9E">
        <w:rPr>
          <w:rFonts w:asciiTheme="minorHAnsi" w:hAnsiTheme="minorHAnsi" w:cstheme="minorHAnsi"/>
          <w:i/>
          <w:spacing w:val="1"/>
          <w:lang w:val="nl-NL"/>
        </w:rPr>
        <w:t>r</w:t>
      </w:r>
      <w:r w:rsidRPr="00266B9E">
        <w:rPr>
          <w:rFonts w:asciiTheme="minorHAnsi" w:hAnsiTheme="minorHAnsi" w:cstheme="minorHAnsi"/>
          <w:i/>
          <w:lang w:val="nl-NL"/>
        </w:rPr>
        <w:t>s</w:t>
      </w:r>
      <w:r w:rsidRPr="00266B9E">
        <w:rPr>
          <w:rFonts w:asciiTheme="minorHAnsi" w:hAnsiTheme="minorHAnsi" w:cstheme="minorHAnsi"/>
          <w:i/>
          <w:spacing w:val="-2"/>
          <w:lang w:val="nl-NL"/>
        </w:rPr>
        <w:t>o</w:t>
      </w:r>
      <w:r w:rsidRPr="00266B9E">
        <w:rPr>
          <w:rFonts w:asciiTheme="minorHAnsi" w:hAnsiTheme="minorHAnsi" w:cstheme="minorHAnsi"/>
          <w:i/>
          <w:spacing w:val="3"/>
          <w:lang w:val="nl-NL"/>
        </w:rPr>
        <w:t>n</w:t>
      </w:r>
      <w:r w:rsidRPr="00266B9E">
        <w:rPr>
          <w:rFonts w:asciiTheme="minorHAnsi" w:hAnsiTheme="minorHAnsi" w:cstheme="minorHAnsi"/>
          <w:i/>
          <w:spacing w:val="-2"/>
          <w:lang w:val="nl-NL"/>
        </w:rPr>
        <w:t>ee</w:t>
      </w:r>
      <w:r w:rsidRPr="00266B9E">
        <w:rPr>
          <w:rFonts w:asciiTheme="minorHAnsi" w:hAnsiTheme="minorHAnsi" w:cstheme="minorHAnsi"/>
          <w:i/>
          <w:lang w:val="nl-NL"/>
        </w:rPr>
        <w:t>l:</w:t>
      </w:r>
    </w:p>
    <w:p w:rsidRPr="00BB628D" w:rsidR="005E04D4" w:rsidP="007E1B80" w:rsidRDefault="005E04D4" w14:paraId="61C36F90" w14:textId="53D3A25F">
      <w:pPr>
        <w:pStyle w:val="Gemiddeldraster21"/>
        <w:numPr>
          <w:ilvl w:val="0"/>
          <w:numId w:val="77"/>
        </w:numPr>
        <w:rPr>
          <w:rFonts w:asciiTheme="minorHAnsi" w:hAnsiTheme="minorHAnsi" w:cstheme="minorHAnsi"/>
          <w:lang w:val="nl-NL"/>
        </w:rPr>
      </w:pPr>
      <w:r w:rsidRPr="00266B9E">
        <w:rPr>
          <w:rFonts w:asciiTheme="minorHAnsi" w:hAnsiTheme="minorHAnsi" w:cstheme="minorHAnsi"/>
          <w:lang w:val="nl-NL"/>
        </w:rPr>
        <w:t>b</w:t>
      </w:r>
      <w:r w:rsidRPr="00266B9E">
        <w:rPr>
          <w:rFonts w:asciiTheme="minorHAnsi" w:hAnsiTheme="minorHAnsi" w:cstheme="minorHAnsi"/>
          <w:spacing w:val="1"/>
          <w:lang w:val="nl-NL"/>
        </w:rPr>
        <w:t>e</w:t>
      </w:r>
      <w:r w:rsidRPr="00266B9E">
        <w:rPr>
          <w:rFonts w:asciiTheme="minorHAnsi" w:hAnsiTheme="minorHAnsi" w:cstheme="minorHAnsi"/>
          <w:lang w:val="nl-NL"/>
        </w:rPr>
        <w:t>st</w:t>
      </w:r>
      <w:r w:rsidRPr="00266B9E">
        <w:rPr>
          <w:rFonts w:asciiTheme="minorHAnsi" w:hAnsiTheme="minorHAnsi" w:cstheme="minorHAnsi"/>
          <w:spacing w:val="1"/>
          <w:lang w:val="nl-NL"/>
        </w:rPr>
        <w:t>u</w:t>
      </w:r>
      <w:r w:rsidRPr="00266B9E">
        <w:rPr>
          <w:rFonts w:asciiTheme="minorHAnsi" w:hAnsiTheme="minorHAnsi" w:cstheme="minorHAnsi"/>
          <w:lang w:val="nl-NL"/>
        </w:rPr>
        <w:t>d</w:t>
      </w:r>
      <w:r w:rsidRPr="00266B9E">
        <w:rPr>
          <w:rFonts w:asciiTheme="minorHAnsi" w:hAnsiTheme="minorHAnsi" w:cstheme="minorHAnsi"/>
          <w:spacing w:val="-2"/>
          <w:lang w:val="nl-NL"/>
        </w:rPr>
        <w:t>e</w:t>
      </w:r>
      <w:r w:rsidRPr="00266B9E">
        <w:rPr>
          <w:rFonts w:asciiTheme="minorHAnsi" w:hAnsiTheme="minorHAnsi" w:cstheme="minorHAnsi"/>
          <w:spacing w:val="1"/>
          <w:lang w:val="nl-NL"/>
        </w:rPr>
        <w:t>r</w:t>
      </w:r>
      <w:r w:rsidRPr="00266B9E">
        <w:rPr>
          <w:rFonts w:asciiTheme="minorHAnsi" w:hAnsiTheme="minorHAnsi" w:cstheme="minorHAnsi"/>
          <w:spacing w:val="-2"/>
          <w:lang w:val="nl-NL"/>
        </w:rPr>
        <w:t>e</w:t>
      </w:r>
      <w:r w:rsidRPr="00266B9E">
        <w:rPr>
          <w:rFonts w:asciiTheme="minorHAnsi" w:hAnsiTheme="minorHAnsi" w:cstheme="minorHAnsi"/>
          <w:lang w:val="nl-NL"/>
        </w:rPr>
        <w:t>n</w:t>
      </w:r>
      <w:r w:rsidRPr="00BB628D">
        <w:rPr>
          <w:rFonts w:asciiTheme="minorHAnsi" w:hAnsiTheme="minorHAnsi" w:cstheme="minorHAnsi"/>
          <w:spacing w:val="-9"/>
          <w:lang w:val="nl-NL"/>
        </w:rPr>
        <w:t xml:space="preserve"> </w:t>
      </w:r>
      <w:r w:rsidRPr="00BB628D">
        <w:rPr>
          <w:rFonts w:asciiTheme="minorHAnsi" w:hAnsiTheme="minorHAnsi" w:cstheme="minorHAnsi"/>
          <w:spacing w:val="-1"/>
          <w:lang w:val="nl-NL"/>
        </w:rPr>
        <w:t>v</w:t>
      </w:r>
      <w:r w:rsidRPr="00BB628D">
        <w:rPr>
          <w:rFonts w:asciiTheme="minorHAnsi" w:hAnsiTheme="minorHAnsi" w:cstheme="minorHAnsi"/>
          <w:lang w:val="nl-NL"/>
        </w:rPr>
        <w:t>an</w:t>
      </w:r>
      <w:r w:rsidRPr="00BB628D">
        <w:rPr>
          <w:rFonts w:asciiTheme="minorHAnsi" w:hAnsiTheme="minorHAnsi" w:cstheme="minorHAnsi"/>
          <w:spacing w:val="-8"/>
          <w:lang w:val="nl-NL"/>
        </w:rPr>
        <w:t xml:space="preserve"> </w:t>
      </w:r>
      <w:r w:rsidRPr="00BB628D" w:rsidR="00BB628D">
        <w:rPr>
          <w:rFonts w:asciiTheme="minorHAnsi" w:hAnsiTheme="minorHAnsi" w:cstheme="minorHAnsi"/>
          <w:spacing w:val="-8"/>
          <w:lang w:val="nl-NL"/>
        </w:rPr>
        <w:t xml:space="preserve">en handelen naar de inhoud van </w:t>
      </w:r>
      <w:r w:rsidRPr="00BB628D">
        <w:rPr>
          <w:rFonts w:asciiTheme="minorHAnsi" w:hAnsiTheme="minorHAnsi" w:cstheme="minorHAnsi"/>
          <w:spacing w:val="2"/>
          <w:lang w:val="nl-NL"/>
        </w:rPr>
        <w:t>h</w:t>
      </w:r>
      <w:r w:rsidRPr="00BB628D">
        <w:rPr>
          <w:rFonts w:asciiTheme="minorHAnsi" w:hAnsiTheme="minorHAnsi" w:cstheme="minorHAnsi"/>
          <w:spacing w:val="-2"/>
          <w:lang w:val="nl-NL"/>
        </w:rPr>
        <w:t>e</w:t>
      </w:r>
      <w:r w:rsidRPr="00BB628D">
        <w:rPr>
          <w:rFonts w:asciiTheme="minorHAnsi" w:hAnsiTheme="minorHAnsi" w:cstheme="minorHAnsi"/>
          <w:lang w:val="nl-NL"/>
        </w:rPr>
        <w:t>t</w:t>
      </w:r>
      <w:r w:rsidRPr="00BB628D">
        <w:rPr>
          <w:rFonts w:asciiTheme="minorHAnsi" w:hAnsiTheme="minorHAnsi" w:cstheme="minorHAnsi"/>
          <w:spacing w:val="-8"/>
          <w:lang w:val="nl-NL"/>
        </w:rPr>
        <w:t xml:space="preserve"> </w:t>
      </w:r>
      <w:r w:rsidRPr="00BB628D" w:rsidR="00FC5536">
        <w:rPr>
          <w:rFonts w:asciiTheme="minorHAnsi" w:hAnsiTheme="minorHAnsi" w:cstheme="minorHAnsi"/>
          <w:spacing w:val="2"/>
          <w:lang w:val="nl-NL"/>
        </w:rPr>
        <w:t>SVP</w:t>
      </w:r>
      <w:r w:rsidRPr="00BB628D">
        <w:rPr>
          <w:rFonts w:asciiTheme="minorHAnsi" w:hAnsiTheme="minorHAnsi" w:cstheme="minorHAnsi"/>
          <w:lang w:val="nl-NL"/>
        </w:rPr>
        <w:t>;</w:t>
      </w:r>
    </w:p>
    <w:p w:rsidRPr="005E04D4" w:rsidR="005E04D4" w:rsidP="007E1B80" w:rsidRDefault="005E04D4" w14:paraId="219BC68C" w14:textId="77777777">
      <w:pPr>
        <w:pStyle w:val="Gemiddeldraster21"/>
        <w:numPr>
          <w:ilvl w:val="0"/>
          <w:numId w:val="77"/>
        </w:numPr>
        <w:rPr>
          <w:rFonts w:asciiTheme="minorHAnsi" w:hAnsiTheme="minorHAnsi" w:cstheme="minorHAnsi"/>
          <w:lang w:val="nl-NL"/>
        </w:rPr>
      </w:pPr>
      <w:r w:rsidRPr="005E04D4">
        <w:rPr>
          <w:rFonts w:asciiTheme="minorHAnsi" w:hAnsiTheme="minorHAnsi" w:cstheme="minorHAnsi"/>
          <w:lang w:val="nl-NL"/>
        </w:rPr>
        <w:t>z</w:t>
      </w:r>
      <w:r w:rsidRPr="005E04D4">
        <w:rPr>
          <w:rFonts w:asciiTheme="minorHAnsi" w:hAnsiTheme="minorHAnsi" w:cstheme="minorHAnsi"/>
          <w:spacing w:val="2"/>
          <w:lang w:val="nl-NL"/>
        </w:rPr>
        <w:t>i</w:t>
      </w:r>
      <w:r w:rsidRPr="005E04D4">
        <w:rPr>
          <w:rFonts w:asciiTheme="minorHAnsi" w:hAnsiTheme="minorHAnsi" w:cstheme="minorHAnsi"/>
          <w:lang w:val="nl-NL"/>
        </w:rPr>
        <w:t>ch</w:t>
      </w:r>
      <w:r w:rsidRPr="005E04D4">
        <w:rPr>
          <w:rFonts w:asciiTheme="minorHAnsi" w:hAnsiTheme="minorHAnsi" w:cstheme="minorHAnsi"/>
          <w:spacing w:val="-6"/>
          <w:lang w:val="nl-NL"/>
        </w:rPr>
        <w:t xml:space="preserve"> </w:t>
      </w:r>
      <w:r w:rsidRPr="005E04D4">
        <w:rPr>
          <w:rFonts w:asciiTheme="minorHAnsi" w:hAnsiTheme="minorHAnsi" w:cstheme="minorHAnsi"/>
          <w:lang w:val="nl-NL"/>
        </w:rPr>
        <w:t>i</w:t>
      </w:r>
      <w:r w:rsidRPr="005E04D4">
        <w:rPr>
          <w:rFonts w:asciiTheme="minorHAnsi" w:hAnsiTheme="minorHAnsi" w:cstheme="minorHAnsi"/>
          <w:spacing w:val="1"/>
          <w:lang w:val="nl-NL"/>
        </w:rPr>
        <w:t>n</w:t>
      </w:r>
      <w:r w:rsidRPr="005E04D4">
        <w:rPr>
          <w:rFonts w:asciiTheme="minorHAnsi" w:hAnsiTheme="minorHAnsi" w:cstheme="minorHAnsi"/>
          <w:lang w:val="nl-NL"/>
        </w:rPr>
        <w:t>z</w:t>
      </w:r>
      <w:r w:rsidRPr="005E04D4">
        <w:rPr>
          <w:rFonts w:asciiTheme="minorHAnsi" w:hAnsiTheme="minorHAnsi" w:cstheme="minorHAnsi"/>
          <w:spacing w:val="-2"/>
          <w:lang w:val="nl-NL"/>
        </w:rPr>
        <w:t>e</w:t>
      </w:r>
      <w:r w:rsidRPr="005E04D4">
        <w:rPr>
          <w:rFonts w:asciiTheme="minorHAnsi" w:hAnsiTheme="minorHAnsi" w:cstheme="minorHAnsi"/>
          <w:lang w:val="nl-NL"/>
        </w:rPr>
        <w:t>tt</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4"/>
          <w:lang w:val="nl-NL"/>
        </w:rPr>
        <w:t xml:space="preserve"> </w:t>
      </w:r>
      <w:r w:rsidRPr="005E04D4">
        <w:rPr>
          <w:rFonts w:asciiTheme="minorHAnsi" w:hAnsiTheme="minorHAnsi" w:cstheme="minorHAnsi"/>
          <w:spacing w:val="-1"/>
          <w:lang w:val="nl-NL"/>
        </w:rPr>
        <w:t>v</w:t>
      </w:r>
      <w:r w:rsidRPr="005E04D4">
        <w:rPr>
          <w:rFonts w:asciiTheme="minorHAnsi" w:hAnsiTheme="minorHAnsi" w:cstheme="minorHAnsi"/>
          <w:spacing w:val="1"/>
          <w:lang w:val="nl-NL"/>
        </w:rPr>
        <w:t>o</w:t>
      </w:r>
      <w:r w:rsidRPr="005E04D4">
        <w:rPr>
          <w:rFonts w:asciiTheme="minorHAnsi" w:hAnsiTheme="minorHAnsi" w:cstheme="minorHAnsi"/>
          <w:spacing w:val="-1"/>
          <w:lang w:val="nl-NL"/>
        </w:rPr>
        <w:t>o</w:t>
      </w:r>
      <w:r w:rsidRPr="005E04D4">
        <w:rPr>
          <w:rFonts w:asciiTheme="minorHAnsi" w:hAnsiTheme="minorHAnsi" w:cstheme="minorHAnsi"/>
          <w:lang w:val="nl-NL"/>
        </w:rPr>
        <w:t>r</w:t>
      </w:r>
      <w:r w:rsidRPr="005E04D4">
        <w:rPr>
          <w:rFonts w:asciiTheme="minorHAnsi" w:hAnsiTheme="minorHAnsi" w:cstheme="minorHAnsi"/>
          <w:spacing w:val="-6"/>
          <w:lang w:val="nl-NL"/>
        </w:rPr>
        <w:t xml:space="preserve"> </w:t>
      </w:r>
      <w:r w:rsidRPr="005E04D4">
        <w:rPr>
          <w:rFonts w:asciiTheme="minorHAnsi" w:hAnsiTheme="minorHAnsi" w:cstheme="minorHAnsi"/>
          <w:spacing w:val="2"/>
          <w:lang w:val="nl-NL"/>
        </w:rPr>
        <w:t>d</w:t>
      </w:r>
      <w:r w:rsidRPr="005E04D4">
        <w:rPr>
          <w:rFonts w:asciiTheme="minorHAnsi" w:hAnsiTheme="minorHAnsi" w:cstheme="minorHAnsi"/>
          <w:lang w:val="nl-NL"/>
        </w:rPr>
        <w:t>e</w:t>
      </w:r>
      <w:r w:rsidRPr="005E04D4">
        <w:rPr>
          <w:rFonts w:asciiTheme="minorHAnsi" w:hAnsiTheme="minorHAnsi" w:cstheme="minorHAnsi"/>
          <w:spacing w:val="-5"/>
          <w:lang w:val="nl-NL"/>
        </w:rPr>
        <w:t xml:space="preserve"> </w:t>
      </w:r>
      <w:r w:rsidRPr="005E04D4">
        <w:rPr>
          <w:rFonts w:asciiTheme="minorHAnsi" w:hAnsiTheme="minorHAnsi" w:cstheme="minorHAnsi"/>
          <w:spacing w:val="2"/>
          <w:lang w:val="nl-NL"/>
        </w:rPr>
        <w:t>f</w:t>
      </w:r>
      <w:r w:rsidRPr="005E04D4">
        <w:rPr>
          <w:rFonts w:asciiTheme="minorHAnsi" w:hAnsiTheme="minorHAnsi" w:cstheme="minorHAnsi"/>
          <w:lang w:val="nl-NL"/>
        </w:rPr>
        <w:t>y</w:t>
      </w:r>
      <w:r w:rsidRPr="005E04D4">
        <w:rPr>
          <w:rFonts w:asciiTheme="minorHAnsi" w:hAnsiTheme="minorHAnsi" w:cstheme="minorHAnsi"/>
          <w:spacing w:val="-1"/>
          <w:lang w:val="nl-NL"/>
        </w:rPr>
        <w:t>s</w:t>
      </w:r>
      <w:r w:rsidRPr="005E04D4">
        <w:rPr>
          <w:rFonts w:asciiTheme="minorHAnsi" w:hAnsiTheme="minorHAnsi" w:cstheme="minorHAnsi"/>
          <w:spacing w:val="2"/>
          <w:lang w:val="nl-NL"/>
        </w:rPr>
        <w:t>i</w:t>
      </w:r>
      <w:r w:rsidRPr="005E04D4">
        <w:rPr>
          <w:rFonts w:asciiTheme="minorHAnsi" w:hAnsiTheme="minorHAnsi" w:cstheme="minorHAnsi"/>
          <w:spacing w:val="-2"/>
          <w:lang w:val="nl-NL"/>
        </w:rPr>
        <w:t>e</w:t>
      </w:r>
      <w:r w:rsidRPr="005E04D4">
        <w:rPr>
          <w:rFonts w:asciiTheme="minorHAnsi" w:hAnsiTheme="minorHAnsi" w:cstheme="minorHAnsi"/>
          <w:lang w:val="nl-NL"/>
        </w:rPr>
        <w:t>ke</w:t>
      </w:r>
      <w:r w:rsidRPr="005E04D4">
        <w:rPr>
          <w:rFonts w:asciiTheme="minorHAnsi" w:hAnsiTheme="minorHAnsi" w:cstheme="minorHAnsi"/>
          <w:spacing w:val="-5"/>
          <w:lang w:val="nl-NL"/>
        </w:rPr>
        <w:t xml:space="preserve"> </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4"/>
          <w:lang w:val="nl-NL"/>
        </w:rPr>
        <w:t xml:space="preserve"> </w:t>
      </w:r>
      <w:r w:rsidRPr="005E04D4">
        <w:rPr>
          <w:rFonts w:asciiTheme="minorHAnsi" w:hAnsiTheme="minorHAnsi" w:cstheme="minorHAnsi"/>
          <w:spacing w:val="2"/>
          <w:lang w:val="nl-NL"/>
        </w:rPr>
        <w:t>d</w:t>
      </w:r>
      <w:r w:rsidRPr="005E04D4">
        <w:rPr>
          <w:rFonts w:asciiTheme="minorHAnsi" w:hAnsiTheme="minorHAnsi" w:cstheme="minorHAnsi"/>
          <w:lang w:val="nl-NL"/>
        </w:rPr>
        <w:t>e</w:t>
      </w:r>
      <w:r w:rsidRPr="005E04D4">
        <w:rPr>
          <w:rFonts w:asciiTheme="minorHAnsi" w:hAnsiTheme="minorHAnsi" w:cstheme="minorHAnsi"/>
          <w:spacing w:val="-7"/>
          <w:lang w:val="nl-NL"/>
        </w:rPr>
        <w:t xml:space="preserve"> </w:t>
      </w:r>
      <w:r w:rsidRPr="005E04D4">
        <w:rPr>
          <w:rFonts w:asciiTheme="minorHAnsi" w:hAnsiTheme="minorHAnsi" w:cstheme="minorHAnsi"/>
          <w:spacing w:val="1"/>
          <w:lang w:val="nl-NL"/>
        </w:rPr>
        <w:t>s</w:t>
      </w:r>
      <w:r w:rsidRPr="005E04D4">
        <w:rPr>
          <w:rFonts w:asciiTheme="minorHAnsi" w:hAnsiTheme="minorHAnsi" w:cstheme="minorHAnsi"/>
          <w:spacing w:val="-1"/>
          <w:lang w:val="nl-NL"/>
        </w:rPr>
        <w:t>o</w:t>
      </w:r>
      <w:r w:rsidRPr="005E04D4">
        <w:rPr>
          <w:rFonts w:asciiTheme="minorHAnsi" w:hAnsiTheme="minorHAnsi" w:cstheme="minorHAnsi"/>
          <w:lang w:val="nl-NL"/>
        </w:rPr>
        <w:t>c</w:t>
      </w:r>
      <w:r w:rsidRPr="005E04D4">
        <w:rPr>
          <w:rFonts w:asciiTheme="minorHAnsi" w:hAnsiTheme="minorHAnsi" w:cstheme="minorHAnsi"/>
          <w:spacing w:val="2"/>
          <w:lang w:val="nl-NL"/>
        </w:rPr>
        <w:t>i</w:t>
      </w:r>
      <w:r w:rsidRPr="005E04D4">
        <w:rPr>
          <w:rFonts w:asciiTheme="minorHAnsi" w:hAnsiTheme="minorHAnsi" w:cstheme="minorHAnsi"/>
          <w:lang w:val="nl-NL"/>
        </w:rPr>
        <w:t>a</w:t>
      </w:r>
      <w:r w:rsidRPr="005E04D4">
        <w:rPr>
          <w:rFonts w:asciiTheme="minorHAnsi" w:hAnsiTheme="minorHAnsi" w:cstheme="minorHAnsi"/>
          <w:spacing w:val="3"/>
          <w:lang w:val="nl-NL"/>
        </w:rPr>
        <w:t>l</w:t>
      </w:r>
      <w:r w:rsidRPr="005E04D4">
        <w:rPr>
          <w:rFonts w:asciiTheme="minorHAnsi" w:hAnsiTheme="minorHAnsi" w:cstheme="minorHAnsi"/>
          <w:lang w:val="nl-NL"/>
        </w:rPr>
        <w:t>e</w:t>
      </w:r>
      <w:r w:rsidRPr="005E04D4">
        <w:rPr>
          <w:rFonts w:asciiTheme="minorHAnsi" w:hAnsiTheme="minorHAnsi" w:cstheme="minorHAnsi"/>
          <w:spacing w:val="-7"/>
          <w:lang w:val="nl-NL"/>
        </w:rPr>
        <w:t xml:space="preserve"> </w:t>
      </w:r>
      <w:r w:rsidRPr="005E04D4">
        <w:rPr>
          <w:rFonts w:asciiTheme="minorHAnsi" w:hAnsiTheme="minorHAnsi" w:cstheme="minorHAnsi"/>
          <w:spacing w:val="-1"/>
          <w:lang w:val="nl-NL"/>
        </w:rPr>
        <w:t>v</w:t>
      </w:r>
      <w:r w:rsidRPr="005E04D4">
        <w:rPr>
          <w:rFonts w:asciiTheme="minorHAnsi" w:hAnsiTheme="minorHAnsi" w:cstheme="minorHAnsi"/>
          <w:spacing w:val="-2"/>
          <w:lang w:val="nl-NL"/>
        </w:rPr>
        <w:t>e</w:t>
      </w:r>
      <w:r w:rsidRPr="005E04D4">
        <w:rPr>
          <w:rFonts w:asciiTheme="minorHAnsi" w:hAnsiTheme="minorHAnsi" w:cstheme="minorHAnsi"/>
          <w:spacing w:val="2"/>
          <w:lang w:val="nl-NL"/>
        </w:rPr>
        <w:t>i</w:t>
      </w:r>
      <w:r w:rsidRPr="005E04D4">
        <w:rPr>
          <w:rFonts w:asciiTheme="minorHAnsi" w:hAnsiTheme="minorHAnsi" w:cstheme="minorHAnsi"/>
          <w:lang w:val="nl-NL"/>
        </w:rPr>
        <w:t>l</w:t>
      </w:r>
      <w:r w:rsidRPr="005E04D4">
        <w:rPr>
          <w:rFonts w:asciiTheme="minorHAnsi" w:hAnsiTheme="minorHAnsi" w:cstheme="minorHAnsi"/>
          <w:spacing w:val="2"/>
          <w:lang w:val="nl-NL"/>
        </w:rPr>
        <w:t>i</w:t>
      </w:r>
      <w:r w:rsidRPr="005E04D4">
        <w:rPr>
          <w:rFonts w:asciiTheme="minorHAnsi" w:hAnsiTheme="minorHAnsi" w:cstheme="minorHAnsi"/>
          <w:lang w:val="nl-NL"/>
        </w:rPr>
        <w:t>g</w:t>
      </w:r>
      <w:r w:rsidRPr="005E04D4">
        <w:rPr>
          <w:rFonts w:asciiTheme="minorHAnsi" w:hAnsiTheme="minorHAnsi" w:cstheme="minorHAnsi"/>
          <w:spacing w:val="1"/>
          <w:lang w:val="nl-NL"/>
        </w:rPr>
        <w:t>h</w:t>
      </w:r>
      <w:r w:rsidRPr="005E04D4">
        <w:rPr>
          <w:rFonts w:asciiTheme="minorHAnsi" w:hAnsiTheme="minorHAnsi" w:cstheme="minorHAnsi"/>
          <w:spacing w:val="-5"/>
          <w:lang w:val="nl-NL"/>
        </w:rPr>
        <w:t>e</w:t>
      </w:r>
      <w:r w:rsidRPr="005E04D4">
        <w:rPr>
          <w:rFonts w:asciiTheme="minorHAnsi" w:hAnsiTheme="minorHAnsi" w:cstheme="minorHAnsi"/>
          <w:spacing w:val="2"/>
          <w:lang w:val="nl-NL"/>
        </w:rPr>
        <w:t>i</w:t>
      </w:r>
      <w:r w:rsidRPr="005E04D4">
        <w:rPr>
          <w:rFonts w:asciiTheme="minorHAnsi" w:hAnsiTheme="minorHAnsi" w:cstheme="minorHAnsi"/>
          <w:lang w:val="nl-NL"/>
        </w:rPr>
        <w:t>d</w:t>
      </w:r>
      <w:r w:rsidRPr="005E04D4">
        <w:rPr>
          <w:rFonts w:asciiTheme="minorHAnsi" w:hAnsiTheme="minorHAnsi" w:cstheme="minorHAnsi"/>
          <w:spacing w:val="-7"/>
          <w:lang w:val="nl-NL"/>
        </w:rPr>
        <w:t xml:space="preserve"> </w:t>
      </w:r>
      <w:r w:rsidRPr="005E04D4">
        <w:rPr>
          <w:rFonts w:asciiTheme="minorHAnsi" w:hAnsiTheme="minorHAnsi" w:cstheme="minorHAnsi"/>
          <w:spacing w:val="2"/>
          <w:lang w:val="nl-NL"/>
        </w:rPr>
        <w:t>i</w:t>
      </w:r>
      <w:r w:rsidRPr="005E04D4">
        <w:rPr>
          <w:rFonts w:asciiTheme="minorHAnsi" w:hAnsiTheme="minorHAnsi" w:cstheme="minorHAnsi"/>
          <w:lang w:val="nl-NL"/>
        </w:rPr>
        <w:t>n</w:t>
      </w:r>
      <w:r w:rsidRPr="005E04D4">
        <w:rPr>
          <w:rFonts w:asciiTheme="minorHAnsi" w:hAnsiTheme="minorHAnsi" w:cstheme="minorHAnsi"/>
          <w:spacing w:val="-5"/>
          <w:lang w:val="nl-NL"/>
        </w:rPr>
        <w:t xml:space="preserve"> </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5"/>
          <w:lang w:val="nl-NL"/>
        </w:rPr>
        <w:t xml:space="preserve"> </w:t>
      </w:r>
      <w:r w:rsidRPr="005E04D4">
        <w:rPr>
          <w:rFonts w:asciiTheme="minorHAnsi" w:hAnsiTheme="minorHAnsi" w:cstheme="minorHAnsi"/>
          <w:spacing w:val="-2"/>
          <w:lang w:val="nl-NL"/>
        </w:rPr>
        <w:t>r</w:t>
      </w:r>
      <w:r w:rsidRPr="005E04D4">
        <w:rPr>
          <w:rFonts w:asciiTheme="minorHAnsi" w:hAnsiTheme="minorHAnsi" w:cstheme="minorHAnsi"/>
          <w:spacing w:val="-1"/>
          <w:lang w:val="nl-NL"/>
        </w:rPr>
        <w:t>o</w:t>
      </w:r>
      <w:r w:rsidRPr="005E04D4">
        <w:rPr>
          <w:rFonts w:asciiTheme="minorHAnsi" w:hAnsiTheme="minorHAnsi" w:cstheme="minorHAnsi"/>
          <w:spacing w:val="1"/>
          <w:lang w:val="nl-NL"/>
        </w:rPr>
        <w:t>n</w:t>
      </w:r>
      <w:r w:rsidRPr="005E04D4">
        <w:rPr>
          <w:rFonts w:asciiTheme="minorHAnsi" w:hAnsiTheme="minorHAnsi" w:cstheme="minorHAnsi"/>
          <w:lang w:val="nl-NL"/>
        </w:rPr>
        <w:t>d</w:t>
      </w:r>
      <w:r w:rsidRPr="005E04D4">
        <w:rPr>
          <w:rFonts w:asciiTheme="minorHAnsi" w:hAnsiTheme="minorHAnsi" w:cstheme="minorHAnsi"/>
          <w:spacing w:val="-4"/>
          <w:lang w:val="nl-NL"/>
        </w:rPr>
        <w:t xml:space="preserve"> </w:t>
      </w:r>
      <w:r w:rsidRPr="005E04D4">
        <w:rPr>
          <w:rFonts w:asciiTheme="minorHAnsi" w:hAnsiTheme="minorHAnsi" w:cstheme="minorHAnsi"/>
          <w:spacing w:val="2"/>
          <w:lang w:val="nl-NL"/>
        </w:rPr>
        <w:t>d</w:t>
      </w:r>
      <w:r w:rsidRPr="005E04D4">
        <w:rPr>
          <w:rFonts w:asciiTheme="minorHAnsi" w:hAnsiTheme="minorHAnsi" w:cstheme="minorHAnsi"/>
          <w:lang w:val="nl-NL"/>
        </w:rPr>
        <w:t>e</w:t>
      </w:r>
      <w:r w:rsidRPr="005E04D4">
        <w:rPr>
          <w:rFonts w:asciiTheme="minorHAnsi" w:hAnsiTheme="minorHAnsi" w:cstheme="minorHAnsi"/>
          <w:spacing w:val="-7"/>
          <w:lang w:val="nl-NL"/>
        </w:rPr>
        <w:t xml:space="preserve"> </w:t>
      </w:r>
      <w:r w:rsidRPr="005E04D4">
        <w:rPr>
          <w:rFonts w:asciiTheme="minorHAnsi" w:hAnsiTheme="minorHAnsi" w:cstheme="minorHAnsi"/>
          <w:spacing w:val="1"/>
          <w:lang w:val="nl-NL"/>
        </w:rPr>
        <w:t>s</w:t>
      </w:r>
      <w:r w:rsidRPr="005E04D4">
        <w:rPr>
          <w:rFonts w:asciiTheme="minorHAnsi" w:hAnsiTheme="minorHAnsi" w:cstheme="minorHAnsi"/>
          <w:lang w:val="nl-NL"/>
        </w:rPr>
        <w:t>c</w:t>
      </w:r>
      <w:r w:rsidRPr="005E04D4">
        <w:rPr>
          <w:rFonts w:asciiTheme="minorHAnsi" w:hAnsiTheme="minorHAnsi" w:cstheme="minorHAnsi"/>
          <w:spacing w:val="5"/>
          <w:lang w:val="nl-NL"/>
        </w:rPr>
        <w:t>h</w:t>
      </w:r>
      <w:r w:rsidRPr="005E04D4">
        <w:rPr>
          <w:rFonts w:asciiTheme="minorHAnsi" w:hAnsiTheme="minorHAnsi" w:cstheme="minorHAnsi"/>
          <w:spacing w:val="-1"/>
          <w:lang w:val="nl-NL"/>
        </w:rPr>
        <w:t>oo</w:t>
      </w:r>
      <w:r w:rsidRPr="005E04D4">
        <w:rPr>
          <w:rFonts w:asciiTheme="minorHAnsi" w:hAnsiTheme="minorHAnsi" w:cstheme="minorHAnsi"/>
          <w:spacing w:val="2"/>
          <w:lang w:val="nl-NL"/>
        </w:rPr>
        <w:t>l</w:t>
      </w:r>
      <w:r w:rsidRPr="005E04D4">
        <w:rPr>
          <w:rFonts w:asciiTheme="minorHAnsi" w:hAnsiTheme="minorHAnsi" w:cstheme="minorHAnsi"/>
          <w:lang w:val="nl-NL"/>
        </w:rPr>
        <w:t>;</w:t>
      </w:r>
    </w:p>
    <w:p w:rsidRPr="005E04D4" w:rsidR="005E04D4" w:rsidP="007E1B80" w:rsidRDefault="005E04D4" w14:paraId="701CBD87" w14:textId="77777777">
      <w:pPr>
        <w:pStyle w:val="Gemiddeldraster21"/>
        <w:numPr>
          <w:ilvl w:val="0"/>
          <w:numId w:val="77"/>
        </w:numPr>
        <w:rPr>
          <w:rFonts w:asciiTheme="minorHAnsi" w:hAnsiTheme="minorHAnsi" w:cstheme="minorHAnsi"/>
          <w:lang w:val="nl-NL"/>
        </w:rPr>
      </w:pPr>
      <w:r w:rsidRPr="005E04D4">
        <w:rPr>
          <w:rFonts w:asciiTheme="minorHAnsi" w:hAnsiTheme="minorHAnsi" w:cstheme="minorHAnsi"/>
          <w:spacing w:val="1"/>
          <w:lang w:val="nl-NL"/>
        </w:rPr>
        <w:t>h</w:t>
      </w:r>
      <w:r w:rsidRPr="005E04D4">
        <w:rPr>
          <w:rFonts w:asciiTheme="minorHAnsi" w:hAnsiTheme="minorHAnsi" w:cstheme="minorHAnsi"/>
          <w:lang w:val="nl-NL"/>
        </w:rPr>
        <w:t>a</w:t>
      </w:r>
      <w:r w:rsidRPr="005E04D4">
        <w:rPr>
          <w:rFonts w:asciiTheme="minorHAnsi" w:hAnsiTheme="minorHAnsi" w:cstheme="minorHAnsi"/>
          <w:spacing w:val="1"/>
          <w:lang w:val="nl-NL"/>
        </w:rPr>
        <w:t>n</w:t>
      </w:r>
      <w:r w:rsidRPr="005E04D4">
        <w:rPr>
          <w:rFonts w:asciiTheme="minorHAnsi" w:hAnsiTheme="minorHAnsi" w:cstheme="minorHAnsi"/>
          <w:lang w:val="nl-NL"/>
        </w:rPr>
        <w:t>d</w:t>
      </w:r>
      <w:r w:rsidRPr="005E04D4">
        <w:rPr>
          <w:rFonts w:asciiTheme="minorHAnsi" w:hAnsiTheme="minorHAnsi" w:cstheme="minorHAnsi"/>
          <w:spacing w:val="-2"/>
          <w:lang w:val="nl-NL"/>
        </w:rPr>
        <w:t>e</w:t>
      </w:r>
      <w:r w:rsidRPr="005E04D4">
        <w:rPr>
          <w:rFonts w:asciiTheme="minorHAnsi" w:hAnsiTheme="minorHAnsi" w:cstheme="minorHAnsi"/>
          <w:spacing w:val="2"/>
          <w:lang w:val="nl-NL"/>
        </w:rPr>
        <w:t>l</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5"/>
          <w:lang w:val="nl-NL"/>
        </w:rPr>
        <w:t xml:space="preserve"> </w:t>
      </w:r>
      <w:r w:rsidRPr="005E04D4">
        <w:rPr>
          <w:rFonts w:asciiTheme="minorHAnsi" w:hAnsiTheme="minorHAnsi" w:cstheme="minorHAnsi"/>
          <w:lang w:val="nl-NL"/>
        </w:rPr>
        <w:t>zoa</w:t>
      </w:r>
      <w:r w:rsidRPr="005E04D4">
        <w:rPr>
          <w:rFonts w:asciiTheme="minorHAnsi" w:hAnsiTheme="minorHAnsi" w:cstheme="minorHAnsi"/>
          <w:spacing w:val="2"/>
          <w:lang w:val="nl-NL"/>
        </w:rPr>
        <w:t>l</w:t>
      </w:r>
      <w:r w:rsidRPr="005E04D4">
        <w:rPr>
          <w:rFonts w:asciiTheme="minorHAnsi" w:hAnsiTheme="minorHAnsi" w:cstheme="minorHAnsi"/>
          <w:lang w:val="nl-NL"/>
        </w:rPr>
        <w:t>s</w:t>
      </w:r>
      <w:r w:rsidRPr="005E04D4">
        <w:rPr>
          <w:rFonts w:asciiTheme="minorHAnsi" w:hAnsiTheme="minorHAnsi" w:cstheme="minorHAnsi"/>
          <w:spacing w:val="-7"/>
          <w:lang w:val="nl-NL"/>
        </w:rPr>
        <w:t xml:space="preserve"> </w:t>
      </w:r>
      <w:r w:rsidRPr="005E04D4">
        <w:rPr>
          <w:rFonts w:asciiTheme="minorHAnsi" w:hAnsiTheme="minorHAnsi" w:cstheme="minorHAnsi"/>
          <w:spacing w:val="2"/>
          <w:lang w:val="nl-NL"/>
        </w:rPr>
        <w:t>i</w:t>
      </w:r>
      <w:r w:rsidRPr="005E04D4">
        <w:rPr>
          <w:rFonts w:asciiTheme="minorHAnsi" w:hAnsiTheme="minorHAnsi" w:cstheme="minorHAnsi"/>
          <w:lang w:val="nl-NL"/>
        </w:rPr>
        <w:t>n</w:t>
      </w:r>
      <w:r w:rsidRPr="005E04D4">
        <w:rPr>
          <w:rFonts w:asciiTheme="minorHAnsi" w:hAnsiTheme="minorHAnsi" w:cstheme="minorHAnsi"/>
          <w:spacing w:val="-6"/>
          <w:lang w:val="nl-NL"/>
        </w:rPr>
        <w:t xml:space="preserve"> </w:t>
      </w:r>
      <w:r w:rsidRPr="005E04D4">
        <w:rPr>
          <w:rFonts w:asciiTheme="minorHAnsi" w:hAnsiTheme="minorHAnsi" w:cstheme="minorHAnsi"/>
          <w:lang w:val="nl-NL"/>
        </w:rPr>
        <w:t>het</w:t>
      </w:r>
      <w:r w:rsidRPr="005E04D4">
        <w:rPr>
          <w:rFonts w:asciiTheme="minorHAnsi" w:hAnsiTheme="minorHAnsi" w:cstheme="minorHAnsi"/>
          <w:spacing w:val="-6"/>
          <w:lang w:val="nl-NL"/>
        </w:rPr>
        <w:t xml:space="preserve"> </w:t>
      </w:r>
      <w:r w:rsidRPr="005E04D4">
        <w:rPr>
          <w:rFonts w:asciiTheme="minorHAnsi" w:hAnsiTheme="minorHAnsi" w:cstheme="minorHAnsi"/>
          <w:lang w:val="nl-NL"/>
        </w:rPr>
        <w:t>b</w:t>
      </w:r>
      <w:r w:rsidRPr="005E04D4">
        <w:rPr>
          <w:rFonts w:asciiTheme="minorHAnsi" w:hAnsiTheme="minorHAnsi" w:cstheme="minorHAnsi"/>
          <w:spacing w:val="-1"/>
          <w:lang w:val="nl-NL"/>
        </w:rPr>
        <w:t>e</w:t>
      </w:r>
      <w:r w:rsidRPr="005E04D4">
        <w:rPr>
          <w:rFonts w:asciiTheme="minorHAnsi" w:hAnsiTheme="minorHAnsi" w:cstheme="minorHAnsi"/>
          <w:spacing w:val="2"/>
          <w:lang w:val="nl-NL"/>
        </w:rPr>
        <w:t>l</w:t>
      </w:r>
      <w:r w:rsidRPr="005E04D4">
        <w:rPr>
          <w:rFonts w:asciiTheme="minorHAnsi" w:hAnsiTheme="minorHAnsi" w:cstheme="minorHAnsi"/>
          <w:spacing w:val="-2"/>
          <w:lang w:val="nl-NL"/>
        </w:rPr>
        <w:t>e</w:t>
      </w:r>
      <w:r w:rsidRPr="005E04D4">
        <w:rPr>
          <w:rFonts w:asciiTheme="minorHAnsi" w:hAnsiTheme="minorHAnsi" w:cstheme="minorHAnsi"/>
          <w:spacing w:val="2"/>
          <w:lang w:val="nl-NL"/>
        </w:rPr>
        <w:t>i</w:t>
      </w:r>
      <w:r w:rsidRPr="005E04D4">
        <w:rPr>
          <w:rFonts w:asciiTheme="minorHAnsi" w:hAnsiTheme="minorHAnsi" w:cstheme="minorHAnsi"/>
          <w:lang w:val="nl-NL"/>
        </w:rPr>
        <w:t>d</w:t>
      </w:r>
      <w:r w:rsidRPr="005E04D4">
        <w:rPr>
          <w:rFonts w:asciiTheme="minorHAnsi" w:hAnsiTheme="minorHAnsi" w:cstheme="minorHAnsi"/>
          <w:spacing w:val="-5"/>
          <w:lang w:val="nl-NL"/>
        </w:rPr>
        <w:t xml:space="preserve"> </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6"/>
          <w:lang w:val="nl-NL"/>
        </w:rPr>
        <w:t xml:space="preserve"> </w:t>
      </w:r>
      <w:r w:rsidRPr="005E04D4">
        <w:rPr>
          <w:rFonts w:asciiTheme="minorHAnsi" w:hAnsiTheme="minorHAnsi" w:cstheme="minorHAnsi"/>
          <w:lang w:val="nl-NL"/>
        </w:rPr>
        <w:t>in</w:t>
      </w:r>
      <w:r w:rsidRPr="005E04D4">
        <w:rPr>
          <w:rFonts w:asciiTheme="minorHAnsi" w:hAnsiTheme="minorHAnsi" w:cstheme="minorHAnsi"/>
          <w:spacing w:val="-5"/>
          <w:lang w:val="nl-NL"/>
        </w:rPr>
        <w:t xml:space="preserve"> </w:t>
      </w:r>
      <w:r w:rsidRPr="005E04D4">
        <w:rPr>
          <w:rFonts w:asciiTheme="minorHAnsi" w:hAnsiTheme="minorHAnsi" w:cstheme="minorHAnsi"/>
          <w:lang w:val="nl-NL"/>
        </w:rPr>
        <w:t>de</w:t>
      </w:r>
      <w:r w:rsidRPr="005E04D4">
        <w:rPr>
          <w:rFonts w:asciiTheme="minorHAnsi" w:hAnsiTheme="minorHAnsi" w:cstheme="minorHAnsi"/>
          <w:spacing w:val="-7"/>
          <w:lang w:val="nl-NL"/>
        </w:rPr>
        <w:t xml:space="preserve"> </w:t>
      </w:r>
      <w:r w:rsidRPr="005E04D4">
        <w:rPr>
          <w:rFonts w:asciiTheme="minorHAnsi" w:hAnsiTheme="minorHAnsi" w:cstheme="minorHAnsi"/>
          <w:lang w:val="nl-NL"/>
        </w:rPr>
        <w:t>p</w:t>
      </w:r>
      <w:r w:rsidRPr="005E04D4">
        <w:rPr>
          <w:rFonts w:asciiTheme="minorHAnsi" w:hAnsiTheme="minorHAnsi" w:cstheme="minorHAnsi"/>
          <w:spacing w:val="1"/>
          <w:lang w:val="nl-NL"/>
        </w:rPr>
        <w:t>r</w:t>
      </w:r>
      <w:r w:rsidRPr="005E04D4">
        <w:rPr>
          <w:rFonts w:asciiTheme="minorHAnsi" w:hAnsiTheme="minorHAnsi" w:cstheme="minorHAnsi"/>
          <w:spacing w:val="-1"/>
          <w:lang w:val="nl-NL"/>
        </w:rPr>
        <w:t>o</w:t>
      </w:r>
      <w:r w:rsidRPr="005E04D4">
        <w:rPr>
          <w:rFonts w:asciiTheme="minorHAnsi" w:hAnsiTheme="minorHAnsi" w:cstheme="minorHAnsi"/>
          <w:lang w:val="nl-NL"/>
        </w:rPr>
        <w:t>t</w:t>
      </w:r>
      <w:r w:rsidRPr="005E04D4">
        <w:rPr>
          <w:rFonts w:asciiTheme="minorHAnsi" w:hAnsiTheme="minorHAnsi" w:cstheme="minorHAnsi"/>
          <w:spacing w:val="1"/>
          <w:lang w:val="nl-NL"/>
        </w:rPr>
        <w:t>o</w:t>
      </w:r>
      <w:r w:rsidRPr="005E04D4">
        <w:rPr>
          <w:rFonts w:asciiTheme="minorHAnsi" w:hAnsiTheme="minorHAnsi" w:cstheme="minorHAnsi"/>
          <w:lang w:val="nl-NL"/>
        </w:rPr>
        <w:t>c</w:t>
      </w:r>
      <w:r w:rsidRPr="005E04D4">
        <w:rPr>
          <w:rFonts w:asciiTheme="minorHAnsi" w:hAnsiTheme="minorHAnsi" w:cstheme="minorHAnsi"/>
          <w:spacing w:val="-2"/>
          <w:lang w:val="nl-NL"/>
        </w:rPr>
        <w:t>o</w:t>
      </w:r>
      <w:r w:rsidRPr="005E04D4">
        <w:rPr>
          <w:rFonts w:asciiTheme="minorHAnsi" w:hAnsiTheme="minorHAnsi" w:cstheme="minorHAnsi"/>
          <w:spacing w:val="2"/>
          <w:lang w:val="nl-NL"/>
        </w:rPr>
        <w:t>l</w:t>
      </w:r>
      <w:r w:rsidRPr="005E04D4">
        <w:rPr>
          <w:rFonts w:asciiTheme="minorHAnsi" w:hAnsiTheme="minorHAnsi" w:cstheme="minorHAnsi"/>
          <w:lang w:val="nl-NL"/>
        </w:rPr>
        <w:t>l</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6"/>
          <w:lang w:val="nl-NL"/>
        </w:rPr>
        <w:t xml:space="preserve"> </w:t>
      </w:r>
      <w:r w:rsidRPr="005E04D4">
        <w:rPr>
          <w:rFonts w:asciiTheme="minorHAnsi" w:hAnsiTheme="minorHAnsi" w:cstheme="minorHAnsi"/>
          <w:spacing w:val="2"/>
          <w:lang w:val="nl-NL"/>
        </w:rPr>
        <w:t>i</w:t>
      </w:r>
      <w:r w:rsidRPr="005E04D4">
        <w:rPr>
          <w:rFonts w:asciiTheme="minorHAnsi" w:hAnsiTheme="minorHAnsi" w:cstheme="minorHAnsi"/>
          <w:lang w:val="nl-NL"/>
        </w:rPr>
        <w:t>s</w:t>
      </w:r>
      <w:r w:rsidRPr="005E04D4">
        <w:rPr>
          <w:rFonts w:asciiTheme="minorHAnsi" w:hAnsiTheme="minorHAnsi" w:cstheme="minorHAnsi"/>
          <w:spacing w:val="-7"/>
          <w:lang w:val="nl-NL"/>
        </w:rPr>
        <w:t xml:space="preserve"> </w:t>
      </w:r>
      <w:r w:rsidRPr="005E04D4">
        <w:rPr>
          <w:rFonts w:asciiTheme="minorHAnsi" w:hAnsiTheme="minorHAnsi" w:cstheme="minorHAnsi"/>
          <w:lang w:val="nl-NL"/>
        </w:rPr>
        <w:t>aa</w:t>
      </w:r>
      <w:r w:rsidRPr="005E04D4">
        <w:rPr>
          <w:rFonts w:asciiTheme="minorHAnsi" w:hAnsiTheme="minorHAnsi" w:cstheme="minorHAnsi"/>
          <w:spacing w:val="1"/>
          <w:lang w:val="nl-NL"/>
        </w:rPr>
        <w:t>n</w:t>
      </w:r>
      <w:r w:rsidRPr="005E04D4">
        <w:rPr>
          <w:rFonts w:asciiTheme="minorHAnsi" w:hAnsiTheme="minorHAnsi" w:cstheme="minorHAnsi"/>
          <w:lang w:val="nl-NL"/>
        </w:rPr>
        <w:t>g</w:t>
      </w:r>
      <w:r w:rsidRPr="005E04D4">
        <w:rPr>
          <w:rFonts w:asciiTheme="minorHAnsi" w:hAnsiTheme="minorHAnsi" w:cstheme="minorHAnsi"/>
          <w:spacing w:val="-2"/>
          <w:lang w:val="nl-NL"/>
        </w:rPr>
        <w:t>e</w:t>
      </w:r>
      <w:r w:rsidRPr="005E04D4">
        <w:rPr>
          <w:rFonts w:asciiTheme="minorHAnsi" w:hAnsiTheme="minorHAnsi" w:cstheme="minorHAnsi"/>
          <w:lang w:val="nl-NL"/>
        </w:rPr>
        <w:t>g</w:t>
      </w:r>
      <w:r w:rsidRPr="005E04D4">
        <w:rPr>
          <w:rFonts w:asciiTheme="minorHAnsi" w:hAnsiTheme="minorHAnsi" w:cstheme="minorHAnsi"/>
          <w:spacing w:val="1"/>
          <w:lang w:val="nl-NL"/>
        </w:rPr>
        <w:t>e</w:t>
      </w:r>
      <w:r w:rsidRPr="005E04D4">
        <w:rPr>
          <w:rFonts w:asciiTheme="minorHAnsi" w:hAnsiTheme="minorHAnsi" w:cstheme="minorHAnsi"/>
          <w:lang w:val="nl-NL"/>
        </w:rPr>
        <w:t>v</w:t>
      </w:r>
      <w:r w:rsidRPr="005E04D4">
        <w:rPr>
          <w:rFonts w:asciiTheme="minorHAnsi" w:hAnsiTheme="minorHAnsi" w:cstheme="minorHAnsi"/>
          <w:spacing w:val="-2"/>
          <w:lang w:val="nl-NL"/>
        </w:rPr>
        <w:t>e</w:t>
      </w:r>
      <w:r w:rsidRPr="005E04D4">
        <w:rPr>
          <w:rFonts w:asciiTheme="minorHAnsi" w:hAnsiTheme="minorHAnsi" w:cstheme="minorHAnsi"/>
          <w:spacing w:val="1"/>
          <w:lang w:val="nl-NL"/>
        </w:rPr>
        <w:t>n</w:t>
      </w:r>
      <w:r w:rsidRPr="005E04D4">
        <w:rPr>
          <w:rFonts w:asciiTheme="minorHAnsi" w:hAnsiTheme="minorHAnsi" w:cstheme="minorHAnsi"/>
          <w:lang w:val="nl-NL"/>
        </w:rPr>
        <w:t>.</w:t>
      </w:r>
    </w:p>
    <w:p w:rsidRPr="005E04D4" w:rsidR="005E04D4" w:rsidP="005E04D4" w:rsidRDefault="005E04D4" w14:paraId="21BA080A" w14:textId="77777777">
      <w:pPr>
        <w:pStyle w:val="Gemiddeldraster21"/>
        <w:rPr>
          <w:rFonts w:asciiTheme="minorHAnsi" w:hAnsiTheme="minorHAnsi" w:cstheme="minorHAnsi"/>
          <w:i/>
          <w:lang w:val="nl-NL"/>
        </w:rPr>
      </w:pPr>
    </w:p>
    <w:p w:rsidRPr="005E04D4" w:rsidR="005E04D4" w:rsidP="005E04D4" w:rsidRDefault="005E04D4" w14:paraId="78D322F9" w14:textId="77777777">
      <w:pPr>
        <w:pStyle w:val="Gemiddeldraster21"/>
        <w:rPr>
          <w:rFonts w:asciiTheme="minorHAnsi" w:hAnsiTheme="minorHAnsi" w:cstheme="minorHAnsi"/>
          <w:i/>
        </w:rPr>
      </w:pPr>
      <w:r w:rsidRPr="005E04D4">
        <w:rPr>
          <w:rFonts w:asciiTheme="minorHAnsi" w:hAnsiTheme="minorHAnsi" w:cstheme="minorHAnsi"/>
          <w:i/>
        </w:rPr>
        <w:t>Di</w:t>
      </w:r>
      <w:r w:rsidRPr="005E04D4">
        <w:rPr>
          <w:rFonts w:asciiTheme="minorHAnsi" w:hAnsiTheme="minorHAnsi" w:cstheme="minorHAnsi"/>
          <w:i/>
          <w:spacing w:val="-1"/>
        </w:rPr>
        <w:t>r</w:t>
      </w:r>
      <w:r w:rsidRPr="005E04D4">
        <w:rPr>
          <w:rFonts w:asciiTheme="minorHAnsi" w:hAnsiTheme="minorHAnsi" w:cstheme="minorHAnsi"/>
          <w:i/>
          <w:spacing w:val="-2"/>
        </w:rPr>
        <w:t>e</w:t>
      </w:r>
      <w:r w:rsidRPr="005E04D4">
        <w:rPr>
          <w:rFonts w:asciiTheme="minorHAnsi" w:hAnsiTheme="minorHAnsi" w:cstheme="minorHAnsi"/>
          <w:i/>
        </w:rPr>
        <w:t>c</w:t>
      </w:r>
      <w:r w:rsidRPr="005E04D4">
        <w:rPr>
          <w:rFonts w:asciiTheme="minorHAnsi" w:hAnsiTheme="minorHAnsi" w:cstheme="minorHAnsi"/>
          <w:i/>
          <w:spacing w:val="2"/>
        </w:rPr>
        <w:t>t</w:t>
      </w:r>
      <w:r w:rsidRPr="005E04D4">
        <w:rPr>
          <w:rFonts w:asciiTheme="minorHAnsi" w:hAnsiTheme="minorHAnsi" w:cstheme="minorHAnsi"/>
          <w:i/>
          <w:spacing w:val="-2"/>
        </w:rPr>
        <w:t>e</w:t>
      </w:r>
      <w:r w:rsidRPr="005E04D4">
        <w:rPr>
          <w:rFonts w:asciiTheme="minorHAnsi" w:hAnsiTheme="minorHAnsi" w:cstheme="minorHAnsi"/>
          <w:i/>
          <w:spacing w:val="1"/>
        </w:rPr>
        <w:t>u</w:t>
      </w:r>
      <w:r w:rsidRPr="005E04D4">
        <w:rPr>
          <w:rFonts w:asciiTheme="minorHAnsi" w:hAnsiTheme="minorHAnsi" w:cstheme="minorHAnsi"/>
          <w:i/>
          <w:spacing w:val="-1"/>
        </w:rPr>
        <w:t>r</w:t>
      </w:r>
      <w:r w:rsidRPr="005E04D4">
        <w:rPr>
          <w:rFonts w:asciiTheme="minorHAnsi" w:hAnsiTheme="minorHAnsi" w:cstheme="minorHAnsi"/>
          <w:i/>
        </w:rPr>
        <w:t>:</w:t>
      </w:r>
    </w:p>
    <w:p w:rsidRPr="005E04D4" w:rsidR="005E04D4" w:rsidP="007E1B80" w:rsidRDefault="005E04D4" w14:paraId="56F1A543" w14:textId="69B17BB0">
      <w:pPr>
        <w:pStyle w:val="Gemiddeldraster21"/>
        <w:numPr>
          <w:ilvl w:val="0"/>
          <w:numId w:val="78"/>
        </w:numPr>
        <w:rPr>
          <w:rFonts w:asciiTheme="minorHAnsi" w:hAnsiTheme="minorHAnsi" w:cstheme="minorHAnsi"/>
          <w:lang w:val="nl-NL"/>
        </w:rPr>
      </w:pPr>
      <w:r w:rsidRPr="005E04D4">
        <w:rPr>
          <w:rFonts w:asciiTheme="minorHAnsi" w:hAnsiTheme="minorHAnsi" w:cstheme="minorHAnsi"/>
          <w:spacing w:val="-1"/>
          <w:lang w:val="nl-NL"/>
        </w:rPr>
        <w:t>o</w:t>
      </w:r>
      <w:r w:rsidRPr="005E04D4">
        <w:rPr>
          <w:rFonts w:asciiTheme="minorHAnsi" w:hAnsiTheme="minorHAnsi" w:cstheme="minorHAnsi"/>
          <w:spacing w:val="2"/>
          <w:lang w:val="nl-NL"/>
        </w:rPr>
        <w:t>p</w:t>
      </w:r>
      <w:r w:rsidRPr="005E04D4">
        <w:rPr>
          <w:rFonts w:asciiTheme="minorHAnsi" w:hAnsiTheme="minorHAnsi" w:cstheme="minorHAnsi"/>
          <w:lang w:val="nl-NL"/>
        </w:rPr>
        <w:t>st</w:t>
      </w:r>
      <w:r w:rsidRPr="005E04D4">
        <w:rPr>
          <w:rFonts w:asciiTheme="minorHAnsi" w:hAnsiTheme="minorHAnsi" w:cstheme="minorHAnsi"/>
          <w:spacing w:val="-1"/>
          <w:lang w:val="nl-NL"/>
        </w:rPr>
        <w:t>e</w:t>
      </w:r>
      <w:r w:rsidRPr="005E04D4">
        <w:rPr>
          <w:rFonts w:asciiTheme="minorHAnsi" w:hAnsiTheme="minorHAnsi" w:cstheme="minorHAnsi"/>
          <w:spacing w:val="2"/>
          <w:lang w:val="nl-NL"/>
        </w:rPr>
        <w:t>ll</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6"/>
          <w:lang w:val="nl-NL"/>
        </w:rPr>
        <w:t xml:space="preserve"> </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4"/>
          <w:lang w:val="nl-NL"/>
        </w:rPr>
        <w:t xml:space="preserve"> </w:t>
      </w:r>
      <w:r w:rsidRPr="005E04D4">
        <w:rPr>
          <w:rFonts w:asciiTheme="minorHAnsi" w:hAnsiTheme="minorHAnsi" w:cstheme="minorHAnsi"/>
          <w:spacing w:val="-1"/>
          <w:lang w:val="nl-NL"/>
        </w:rPr>
        <w:t>v</w:t>
      </w:r>
      <w:r w:rsidRPr="005E04D4">
        <w:rPr>
          <w:rFonts w:asciiTheme="minorHAnsi" w:hAnsiTheme="minorHAnsi" w:cstheme="minorHAnsi"/>
          <w:lang w:val="nl-NL"/>
        </w:rPr>
        <w:t>asts</w:t>
      </w:r>
      <w:r w:rsidRPr="005E04D4">
        <w:rPr>
          <w:rFonts w:asciiTheme="minorHAnsi" w:hAnsiTheme="minorHAnsi" w:cstheme="minorHAnsi"/>
          <w:spacing w:val="2"/>
          <w:lang w:val="nl-NL"/>
        </w:rPr>
        <w:t>t</w:t>
      </w:r>
      <w:r w:rsidRPr="005E04D4">
        <w:rPr>
          <w:rFonts w:asciiTheme="minorHAnsi" w:hAnsiTheme="minorHAnsi" w:cstheme="minorHAnsi"/>
          <w:spacing w:val="-2"/>
          <w:lang w:val="nl-NL"/>
        </w:rPr>
        <w:t>e</w:t>
      </w:r>
      <w:r w:rsidRPr="005E04D4">
        <w:rPr>
          <w:rFonts w:asciiTheme="minorHAnsi" w:hAnsiTheme="minorHAnsi" w:cstheme="minorHAnsi"/>
          <w:lang w:val="nl-NL"/>
        </w:rPr>
        <w:t>l</w:t>
      </w:r>
      <w:r w:rsidRPr="005E04D4">
        <w:rPr>
          <w:rFonts w:asciiTheme="minorHAnsi" w:hAnsiTheme="minorHAnsi" w:cstheme="minorHAnsi"/>
          <w:spacing w:val="2"/>
          <w:lang w:val="nl-NL"/>
        </w:rPr>
        <w:t>l</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6"/>
          <w:lang w:val="nl-NL"/>
        </w:rPr>
        <w:t xml:space="preserve"> </w:t>
      </w:r>
      <w:r w:rsidR="00FC5536">
        <w:rPr>
          <w:rFonts w:asciiTheme="minorHAnsi" w:hAnsiTheme="minorHAnsi" w:cstheme="minorHAnsi"/>
          <w:spacing w:val="-1"/>
          <w:lang w:val="nl-NL"/>
        </w:rPr>
        <w:t>van het schooleigen SVP</w:t>
      </w:r>
      <w:r w:rsidRPr="005E04D4">
        <w:rPr>
          <w:rFonts w:asciiTheme="minorHAnsi" w:hAnsiTheme="minorHAnsi" w:cstheme="minorHAnsi"/>
          <w:spacing w:val="-8"/>
          <w:lang w:val="nl-NL"/>
        </w:rPr>
        <w:t xml:space="preserve"> </w:t>
      </w:r>
      <w:r w:rsidRPr="005E04D4">
        <w:rPr>
          <w:rFonts w:asciiTheme="minorHAnsi" w:hAnsiTheme="minorHAnsi" w:cstheme="minorHAnsi"/>
          <w:spacing w:val="2"/>
          <w:lang w:val="nl-NL"/>
        </w:rPr>
        <w:t>m</w:t>
      </w:r>
      <w:r w:rsidRPr="005E04D4">
        <w:rPr>
          <w:rFonts w:asciiTheme="minorHAnsi" w:hAnsiTheme="minorHAnsi" w:cstheme="minorHAnsi"/>
          <w:spacing w:val="-2"/>
          <w:lang w:val="nl-NL"/>
        </w:rPr>
        <w:t>e</w:t>
      </w:r>
      <w:r w:rsidRPr="005E04D4">
        <w:rPr>
          <w:rFonts w:asciiTheme="minorHAnsi" w:hAnsiTheme="minorHAnsi" w:cstheme="minorHAnsi"/>
          <w:lang w:val="nl-NL"/>
        </w:rPr>
        <w:t>t</w:t>
      </w:r>
      <w:r w:rsidRPr="005E04D4">
        <w:rPr>
          <w:rFonts w:asciiTheme="minorHAnsi" w:hAnsiTheme="minorHAnsi" w:cstheme="minorHAnsi"/>
          <w:spacing w:val="-6"/>
          <w:lang w:val="nl-NL"/>
        </w:rPr>
        <w:t xml:space="preserve"> </w:t>
      </w:r>
      <w:r w:rsidRPr="005E04D4">
        <w:rPr>
          <w:rFonts w:asciiTheme="minorHAnsi" w:hAnsiTheme="minorHAnsi" w:cstheme="minorHAnsi"/>
          <w:spacing w:val="2"/>
          <w:lang w:val="nl-NL"/>
        </w:rPr>
        <w:t>i</w:t>
      </w:r>
      <w:r w:rsidRPr="005E04D4">
        <w:rPr>
          <w:rFonts w:asciiTheme="minorHAnsi" w:hAnsiTheme="minorHAnsi" w:cstheme="minorHAnsi"/>
          <w:spacing w:val="1"/>
          <w:lang w:val="nl-NL"/>
        </w:rPr>
        <w:t>n</w:t>
      </w:r>
      <w:r w:rsidRPr="005E04D4">
        <w:rPr>
          <w:rFonts w:asciiTheme="minorHAnsi" w:hAnsiTheme="minorHAnsi" w:cstheme="minorHAnsi"/>
          <w:lang w:val="nl-NL"/>
        </w:rPr>
        <w:t>st</w:t>
      </w:r>
      <w:r w:rsidRPr="005E04D4">
        <w:rPr>
          <w:rFonts w:asciiTheme="minorHAnsi" w:hAnsiTheme="minorHAnsi" w:cstheme="minorHAnsi"/>
          <w:spacing w:val="-1"/>
          <w:lang w:val="nl-NL"/>
        </w:rPr>
        <w:t>e</w:t>
      </w:r>
      <w:r w:rsidRPr="005E04D4">
        <w:rPr>
          <w:rFonts w:asciiTheme="minorHAnsi" w:hAnsiTheme="minorHAnsi" w:cstheme="minorHAnsi"/>
          <w:lang w:val="nl-NL"/>
        </w:rPr>
        <w:t>m</w:t>
      </w:r>
      <w:r w:rsidRPr="005E04D4">
        <w:rPr>
          <w:rFonts w:asciiTheme="minorHAnsi" w:hAnsiTheme="minorHAnsi" w:cstheme="minorHAnsi"/>
          <w:spacing w:val="1"/>
          <w:lang w:val="nl-NL"/>
        </w:rPr>
        <w:t>m</w:t>
      </w:r>
      <w:r w:rsidRPr="005E04D4">
        <w:rPr>
          <w:rFonts w:asciiTheme="minorHAnsi" w:hAnsiTheme="minorHAnsi" w:cstheme="minorHAnsi"/>
          <w:spacing w:val="2"/>
          <w:lang w:val="nl-NL"/>
        </w:rPr>
        <w:t>i</w:t>
      </w:r>
      <w:r w:rsidRPr="005E04D4">
        <w:rPr>
          <w:rFonts w:asciiTheme="minorHAnsi" w:hAnsiTheme="minorHAnsi" w:cstheme="minorHAnsi"/>
          <w:spacing w:val="1"/>
          <w:lang w:val="nl-NL"/>
        </w:rPr>
        <w:t>n</w:t>
      </w:r>
      <w:r w:rsidRPr="005E04D4">
        <w:rPr>
          <w:rFonts w:asciiTheme="minorHAnsi" w:hAnsiTheme="minorHAnsi" w:cstheme="minorHAnsi"/>
          <w:lang w:val="nl-NL"/>
        </w:rPr>
        <w:t>g</w:t>
      </w:r>
      <w:r w:rsidRPr="005E04D4">
        <w:rPr>
          <w:rFonts w:asciiTheme="minorHAnsi" w:hAnsiTheme="minorHAnsi" w:cstheme="minorHAnsi"/>
          <w:spacing w:val="-5"/>
          <w:lang w:val="nl-NL"/>
        </w:rPr>
        <w:t xml:space="preserve"> </w:t>
      </w:r>
      <w:r w:rsidRPr="005E04D4">
        <w:rPr>
          <w:rFonts w:asciiTheme="minorHAnsi" w:hAnsiTheme="minorHAnsi" w:cstheme="minorHAnsi"/>
          <w:spacing w:val="-1"/>
          <w:lang w:val="nl-NL"/>
        </w:rPr>
        <w:t>v</w:t>
      </w:r>
      <w:r w:rsidRPr="005E04D4">
        <w:rPr>
          <w:rFonts w:asciiTheme="minorHAnsi" w:hAnsiTheme="minorHAnsi" w:cstheme="minorHAnsi"/>
          <w:lang w:val="nl-NL"/>
        </w:rPr>
        <w:t>an</w:t>
      </w:r>
      <w:r w:rsidRPr="005E04D4">
        <w:rPr>
          <w:rFonts w:asciiTheme="minorHAnsi" w:hAnsiTheme="minorHAnsi" w:cstheme="minorHAnsi"/>
          <w:spacing w:val="-5"/>
          <w:lang w:val="nl-NL"/>
        </w:rPr>
        <w:t xml:space="preserve"> </w:t>
      </w:r>
      <w:r w:rsidRPr="005E04D4">
        <w:rPr>
          <w:rFonts w:asciiTheme="minorHAnsi" w:hAnsiTheme="minorHAnsi" w:cstheme="minorHAnsi"/>
          <w:lang w:val="nl-NL"/>
        </w:rPr>
        <w:t>de</w:t>
      </w:r>
      <w:r w:rsidRPr="005E04D4">
        <w:rPr>
          <w:rFonts w:asciiTheme="minorHAnsi" w:hAnsiTheme="minorHAnsi" w:cstheme="minorHAnsi"/>
          <w:spacing w:val="-7"/>
          <w:lang w:val="nl-NL"/>
        </w:rPr>
        <w:t xml:space="preserve"> </w:t>
      </w:r>
      <w:r w:rsidRPr="005E04D4">
        <w:rPr>
          <w:rFonts w:asciiTheme="minorHAnsi" w:hAnsiTheme="minorHAnsi" w:cstheme="minorHAnsi"/>
          <w:lang w:val="nl-NL"/>
        </w:rPr>
        <w:t>MR;</w:t>
      </w:r>
    </w:p>
    <w:p w:rsidRPr="005E04D4" w:rsidR="005E04D4" w:rsidP="007E1B80" w:rsidRDefault="005E04D4" w14:paraId="0F5DF075" w14:textId="47F247A1">
      <w:pPr>
        <w:pStyle w:val="Gemiddeldraster21"/>
        <w:numPr>
          <w:ilvl w:val="0"/>
          <w:numId w:val="78"/>
        </w:numPr>
        <w:rPr>
          <w:rFonts w:asciiTheme="minorHAnsi" w:hAnsiTheme="minorHAnsi" w:cstheme="minorHAnsi"/>
          <w:lang w:val="nl-NL"/>
        </w:rPr>
      </w:pPr>
      <w:r w:rsidRPr="005E04D4">
        <w:rPr>
          <w:rFonts w:asciiTheme="minorHAnsi" w:hAnsiTheme="minorHAnsi" w:cstheme="minorHAnsi"/>
          <w:spacing w:val="1"/>
          <w:lang w:val="nl-NL"/>
        </w:rPr>
        <w:t>h</w:t>
      </w:r>
      <w:r w:rsidRPr="005E04D4">
        <w:rPr>
          <w:rFonts w:asciiTheme="minorHAnsi" w:hAnsiTheme="minorHAnsi" w:cstheme="minorHAnsi"/>
          <w:spacing w:val="-2"/>
          <w:lang w:val="nl-NL"/>
        </w:rPr>
        <w:t>e</w:t>
      </w:r>
      <w:r w:rsidRPr="005E04D4">
        <w:rPr>
          <w:rFonts w:asciiTheme="minorHAnsi" w:hAnsiTheme="minorHAnsi" w:cstheme="minorHAnsi"/>
          <w:lang w:val="nl-NL"/>
        </w:rPr>
        <w:t>t</w:t>
      </w:r>
      <w:r w:rsidRPr="005E04D4">
        <w:rPr>
          <w:rFonts w:asciiTheme="minorHAnsi" w:hAnsiTheme="minorHAnsi" w:cstheme="minorHAnsi"/>
          <w:spacing w:val="-8"/>
          <w:lang w:val="nl-NL"/>
        </w:rPr>
        <w:t xml:space="preserve"> </w:t>
      </w:r>
      <w:r w:rsidR="00FC5536">
        <w:rPr>
          <w:rFonts w:asciiTheme="minorHAnsi" w:hAnsiTheme="minorHAnsi" w:cstheme="minorHAnsi"/>
          <w:spacing w:val="2"/>
          <w:lang w:val="nl-NL"/>
        </w:rPr>
        <w:t>SVP</w:t>
      </w:r>
      <w:r w:rsidRPr="005E04D4">
        <w:rPr>
          <w:rFonts w:asciiTheme="minorHAnsi" w:hAnsiTheme="minorHAnsi" w:cstheme="minorHAnsi"/>
          <w:spacing w:val="-5"/>
          <w:lang w:val="nl-NL"/>
        </w:rPr>
        <w:t xml:space="preserve"> </w:t>
      </w:r>
      <w:r w:rsidR="00FC5536">
        <w:rPr>
          <w:rFonts w:asciiTheme="minorHAnsi" w:hAnsiTheme="minorHAnsi" w:cstheme="minorHAnsi"/>
          <w:spacing w:val="-5"/>
          <w:lang w:val="nl-NL"/>
        </w:rPr>
        <w:t>ter beschikking stellen</w:t>
      </w:r>
      <w:r w:rsidRPr="005E04D4">
        <w:rPr>
          <w:rFonts w:asciiTheme="minorHAnsi" w:hAnsiTheme="minorHAnsi" w:cstheme="minorHAnsi"/>
          <w:spacing w:val="-7"/>
          <w:lang w:val="nl-NL"/>
        </w:rPr>
        <w:t xml:space="preserve"> </w:t>
      </w:r>
      <w:r w:rsidRPr="005E04D4">
        <w:rPr>
          <w:rFonts w:asciiTheme="minorHAnsi" w:hAnsiTheme="minorHAnsi" w:cstheme="minorHAnsi"/>
          <w:lang w:val="nl-NL"/>
        </w:rPr>
        <w:t>aan</w:t>
      </w:r>
      <w:r w:rsidRPr="005E04D4">
        <w:rPr>
          <w:rFonts w:asciiTheme="minorHAnsi" w:hAnsiTheme="minorHAnsi" w:cstheme="minorHAnsi"/>
          <w:spacing w:val="-7"/>
          <w:lang w:val="nl-NL"/>
        </w:rPr>
        <w:t xml:space="preserve"> </w:t>
      </w:r>
      <w:r w:rsidRPr="005E04D4">
        <w:rPr>
          <w:rFonts w:asciiTheme="minorHAnsi" w:hAnsiTheme="minorHAnsi" w:cstheme="minorHAnsi"/>
          <w:lang w:val="nl-NL"/>
        </w:rPr>
        <w:t>het</w:t>
      </w:r>
      <w:r w:rsidRPr="005E04D4">
        <w:rPr>
          <w:rFonts w:asciiTheme="minorHAnsi" w:hAnsiTheme="minorHAnsi" w:cstheme="minorHAnsi"/>
          <w:spacing w:val="-8"/>
          <w:lang w:val="nl-NL"/>
        </w:rPr>
        <w:t xml:space="preserve"> </w:t>
      </w:r>
      <w:r w:rsidRPr="005E04D4">
        <w:rPr>
          <w:rFonts w:asciiTheme="minorHAnsi" w:hAnsiTheme="minorHAnsi" w:cstheme="minorHAnsi"/>
          <w:lang w:val="nl-NL"/>
        </w:rPr>
        <w:t>p</w:t>
      </w:r>
      <w:r w:rsidRPr="005E04D4">
        <w:rPr>
          <w:rFonts w:asciiTheme="minorHAnsi" w:hAnsiTheme="minorHAnsi" w:cstheme="minorHAnsi"/>
          <w:spacing w:val="1"/>
          <w:lang w:val="nl-NL"/>
        </w:rPr>
        <w:t>e</w:t>
      </w:r>
      <w:r w:rsidRPr="005E04D4">
        <w:rPr>
          <w:rFonts w:asciiTheme="minorHAnsi" w:hAnsiTheme="minorHAnsi" w:cstheme="minorHAnsi"/>
          <w:spacing w:val="-1"/>
          <w:lang w:val="nl-NL"/>
        </w:rPr>
        <w:t>r</w:t>
      </w:r>
      <w:r w:rsidRPr="005E04D4">
        <w:rPr>
          <w:rFonts w:asciiTheme="minorHAnsi" w:hAnsiTheme="minorHAnsi" w:cstheme="minorHAnsi"/>
          <w:spacing w:val="1"/>
          <w:lang w:val="nl-NL"/>
        </w:rPr>
        <w:t>s</w:t>
      </w:r>
      <w:r w:rsidRPr="005E04D4">
        <w:rPr>
          <w:rFonts w:asciiTheme="minorHAnsi" w:hAnsiTheme="minorHAnsi" w:cstheme="minorHAnsi"/>
          <w:spacing w:val="-1"/>
          <w:lang w:val="nl-NL"/>
        </w:rPr>
        <w:t>o</w:t>
      </w:r>
      <w:r w:rsidRPr="005E04D4">
        <w:rPr>
          <w:rFonts w:asciiTheme="minorHAnsi" w:hAnsiTheme="minorHAnsi" w:cstheme="minorHAnsi"/>
          <w:spacing w:val="1"/>
          <w:lang w:val="nl-NL"/>
        </w:rPr>
        <w:t>ne</w:t>
      </w:r>
      <w:r w:rsidRPr="005E04D4">
        <w:rPr>
          <w:rFonts w:asciiTheme="minorHAnsi" w:hAnsiTheme="minorHAnsi" w:cstheme="minorHAnsi"/>
          <w:spacing w:val="-2"/>
          <w:lang w:val="nl-NL"/>
        </w:rPr>
        <w:t>e</w:t>
      </w:r>
      <w:r w:rsidRPr="005E04D4">
        <w:rPr>
          <w:rFonts w:asciiTheme="minorHAnsi" w:hAnsiTheme="minorHAnsi" w:cstheme="minorHAnsi"/>
          <w:lang w:val="nl-NL"/>
        </w:rPr>
        <w:t>l</w:t>
      </w:r>
      <w:r w:rsidRPr="005E04D4">
        <w:rPr>
          <w:rFonts w:asciiTheme="minorHAnsi" w:hAnsiTheme="minorHAnsi" w:cstheme="minorHAnsi"/>
          <w:spacing w:val="-6"/>
          <w:lang w:val="nl-NL"/>
        </w:rPr>
        <w:t xml:space="preserve"> </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7"/>
          <w:lang w:val="nl-NL"/>
        </w:rPr>
        <w:t xml:space="preserve"> </w:t>
      </w:r>
      <w:r w:rsidRPr="005E04D4">
        <w:rPr>
          <w:rFonts w:asciiTheme="minorHAnsi" w:hAnsiTheme="minorHAnsi" w:cstheme="minorHAnsi"/>
          <w:spacing w:val="2"/>
          <w:lang w:val="nl-NL"/>
        </w:rPr>
        <w:t>b</w:t>
      </w:r>
      <w:r w:rsidRPr="005E04D4">
        <w:rPr>
          <w:rFonts w:asciiTheme="minorHAnsi" w:hAnsiTheme="minorHAnsi" w:cstheme="minorHAnsi"/>
          <w:spacing w:val="-2"/>
          <w:lang w:val="nl-NL"/>
        </w:rPr>
        <w:t>e</w:t>
      </w:r>
      <w:r w:rsidRPr="005E04D4">
        <w:rPr>
          <w:rFonts w:asciiTheme="minorHAnsi" w:hAnsiTheme="minorHAnsi" w:cstheme="minorHAnsi"/>
          <w:lang w:val="nl-NL"/>
        </w:rPr>
        <w:t>sp</w:t>
      </w:r>
      <w:r w:rsidRPr="005E04D4">
        <w:rPr>
          <w:rFonts w:asciiTheme="minorHAnsi" w:hAnsiTheme="minorHAnsi" w:cstheme="minorHAnsi"/>
          <w:spacing w:val="1"/>
          <w:lang w:val="nl-NL"/>
        </w:rPr>
        <w:t>r</w:t>
      </w:r>
      <w:r w:rsidRPr="005E04D4">
        <w:rPr>
          <w:rFonts w:asciiTheme="minorHAnsi" w:hAnsiTheme="minorHAnsi" w:cstheme="minorHAnsi"/>
          <w:spacing w:val="-2"/>
          <w:lang w:val="nl-NL"/>
        </w:rPr>
        <w:t>e</w:t>
      </w:r>
      <w:r w:rsidRPr="005E04D4">
        <w:rPr>
          <w:rFonts w:asciiTheme="minorHAnsi" w:hAnsiTheme="minorHAnsi" w:cstheme="minorHAnsi"/>
          <w:spacing w:val="1"/>
          <w:lang w:val="nl-NL"/>
        </w:rPr>
        <w:t>k</w:t>
      </w:r>
      <w:r w:rsidRPr="005E04D4">
        <w:rPr>
          <w:rFonts w:asciiTheme="minorHAnsi" w:hAnsiTheme="minorHAnsi" w:cstheme="minorHAnsi"/>
          <w:spacing w:val="-2"/>
          <w:lang w:val="nl-NL"/>
        </w:rPr>
        <w:t>e</w:t>
      </w:r>
      <w:r w:rsidRPr="005E04D4">
        <w:rPr>
          <w:rFonts w:asciiTheme="minorHAnsi" w:hAnsiTheme="minorHAnsi" w:cstheme="minorHAnsi"/>
          <w:spacing w:val="1"/>
          <w:lang w:val="nl-NL"/>
        </w:rPr>
        <w:t>n</w:t>
      </w:r>
      <w:r w:rsidRPr="005E04D4">
        <w:rPr>
          <w:rFonts w:asciiTheme="minorHAnsi" w:hAnsiTheme="minorHAnsi" w:cstheme="minorHAnsi"/>
          <w:lang w:val="nl-NL"/>
        </w:rPr>
        <w:t>;</w:t>
      </w:r>
    </w:p>
    <w:p w:rsidRPr="005E04D4" w:rsidR="005E04D4" w:rsidP="007E1B80" w:rsidRDefault="005E04D4" w14:paraId="21DE684F" w14:textId="5E89B952">
      <w:pPr>
        <w:pStyle w:val="Gemiddeldraster21"/>
        <w:numPr>
          <w:ilvl w:val="0"/>
          <w:numId w:val="78"/>
        </w:numPr>
        <w:rPr>
          <w:rFonts w:asciiTheme="minorHAnsi" w:hAnsiTheme="minorHAnsi" w:cstheme="minorHAnsi"/>
          <w:lang w:val="nl-NL"/>
        </w:rPr>
      </w:pPr>
      <w:r w:rsidRPr="005E04D4">
        <w:rPr>
          <w:rFonts w:asciiTheme="minorHAnsi" w:hAnsiTheme="minorHAnsi" w:cstheme="minorHAnsi"/>
          <w:spacing w:val="1"/>
          <w:lang w:val="nl-NL"/>
        </w:rPr>
        <w:t>h</w:t>
      </w:r>
      <w:r w:rsidRPr="005E04D4">
        <w:rPr>
          <w:rFonts w:asciiTheme="minorHAnsi" w:hAnsiTheme="minorHAnsi" w:cstheme="minorHAnsi"/>
          <w:spacing w:val="-2"/>
          <w:lang w:val="nl-NL"/>
        </w:rPr>
        <w:t>e</w:t>
      </w:r>
      <w:r w:rsidRPr="005E04D4">
        <w:rPr>
          <w:rFonts w:asciiTheme="minorHAnsi" w:hAnsiTheme="minorHAnsi" w:cstheme="minorHAnsi"/>
          <w:lang w:val="nl-NL"/>
        </w:rPr>
        <w:t>t</w:t>
      </w:r>
      <w:r w:rsidRPr="005E04D4">
        <w:rPr>
          <w:rFonts w:asciiTheme="minorHAnsi" w:hAnsiTheme="minorHAnsi" w:cstheme="minorHAnsi"/>
          <w:spacing w:val="-9"/>
          <w:lang w:val="nl-NL"/>
        </w:rPr>
        <w:t xml:space="preserve"> </w:t>
      </w:r>
      <w:r w:rsidR="00FC5536">
        <w:rPr>
          <w:rFonts w:asciiTheme="minorHAnsi" w:hAnsiTheme="minorHAnsi" w:cstheme="minorHAnsi"/>
          <w:spacing w:val="-9"/>
          <w:lang w:val="nl-NL"/>
        </w:rPr>
        <w:t>SVP</w:t>
      </w:r>
      <w:r w:rsidRPr="005E04D4">
        <w:rPr>
          <w:rFonts w:asciiTheme="minorHAnsi" w:hAnsiTheme="minorHAnsi" w:cstheme="minorHAnsi"/>
          <w:spacing w:val="-8"/>
          <w:lang w:val="nl-NL"/>
        </w:rPr>
        <w:t xml:space="preserve"> </w:t>
      </w:r>
      <w:r w:rsidRPr="005E04D4">
        <w:rPr>
          <w:rFonts w:asciiTheme="minorHAnsi" w:hAnsiTheme="minorHAnsi" w:cstheme="minorHAnsi"/>
          <w:spacing w:val="2"/>
          <w:lang w:val="nl-NL"/>
        </w:rPr>
        <w:t>i</w:t>
      </w:r>
      <w:r w:rsidRPr="005E04D4">
        <w:rPr>
          <w:rFonts w:asciiTheme="minorHAnsi" w:hAnsiTheme="minorHAnsi" w:cstheme="minorHAnsi"/>
          <w:spacing w:val="-2"/>
          <w:lang w:val="nl-NL"/>
        </w:rPr>
        <w:t>m</w:t>
      </w:r>
      <w:r w:rsidRPr="005E04D4">
        <w:rPr>
          <w:rFonts w:asciiTheme="minorHAnsi" w:hAnsiTheme="minorHAnsi" w:cstheme="minorHAnsi"/>
          <w:lang w:val="nl-NL"/>
        </w:rPr>
        <w:t>p</w:t>
      </w:r>
      <w:r w:rsidRPr="005E04D4">
        <w:rPr>
          <w:rFonts w:asciiTheme="minorHAnsi" w:hAnsiTheme="minorHAnsi" w:cstheme="minorHAnsi"/>
          <w:spacing w:val="2"/>
          <w:lang w:val="nl-NL"/>
        </w:rPr>
        <w:t>l</w:t>
      </w:r>
      <w:r w:rsidRPr="005E04D4">
        <w:rPr>
          <w:rFonts w:asciiTheme="minorHAnsi" w:hAnsiTheme="minorHAnsi" w:cstheme="minorHAnsi"/>
          <w:spacing w:val="-2"/>
          <w:lang w:val="nl-NL"/>
        </w:rPr>
        <w:t>e</w:t>
      </w:r>
      <w:r w:rsidRPr="005E04D4">
        <w:rPr>
          <w:rFonts w:asciiTheme="minorHAnsi" w:hAnsiTheme="minorHAnsi" w:cstheme="minorHAnsi"/>
          <w:lang w:val="nl-NL"/>
        </w:rPr>
        <w:t>men</w:t>
      </w:r>
      <w:r w:rsidRPr="005E04D4">
        <w:rPr>
          <w:rFonts w:asciiTheme="minorHAnsi" w:hAnsiTheme="minorHAnsi" w:cstheme="minorHAnsi"/>
          <w:spacing w:val="1"/>
          <w:lang w:val="nl-NL"/>
        </w:rPr>
        <w:t>t</w:t>
      </w:r>
      <w:r w:rsidRPr="005E04D4">
        <w:rPr>
          <w:rFonts w:asciiTheme="minorHAnsi" w:hAnsiTheme="minorHAnsi" w:cstheme="minorHAnsi"/>
          <w:spacing w:val="-2"/>
          <w:lang w:val="nl-NL"/>
        </w:rPr>
        <w:t>e</w:t>
      </w:r>
      <w:r w:rsidRPr="005E04D4">
        <w:rPr>
          <w:rFonts w:asciiTheme="minorHAnsi" w:hAnsiTheme="minorHAnsi" w:cstheme="minorHAnsi"/>
          <w:spacing w:val="1"/>
          <w:lang w:val="nl-NL"/>
        </w:rPr>
        <w:t>r</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8"/>
          <w:lang w:val="nl-NL"/>
        </w:rPr>
        <w:t xml:space="preserve"> </w:t>
      </w:r>
      <w:r w:rsidRPr="005E04D4">
        <w:rPr>
          <w:rFonts w:asciiTheme="minorHAnsi" w:hAnsiTheme="minorHAnsi" w:cstheme="minorHAnsi"/>
          <w:lang w:val="nl-NL"/>
        </w:rPr>
        <w:t>b</w:t>
      </w:r>
      <w:r w:rsidRPr="005E04D4">
        <w:rPr>
          <w:rFonts w:asciiTheme="minorHAnsi" w:hAnsiTheme="minorHAnsi" w:cstheme="minorHAnsi"/>
          <w:spacing w:val="2"/>
          <w:lang w:val="nl-NL"/>
        </w:rPr>
        <w:t>i</w:t>
      </w:r>
      <w:r w:rsidRPr="005E04D4">
        <w:rPr>
          <w:rFonts w:asciiTheme="minorHAnsi" w:hAnsiTheme="minorHAnsi" w:cstheme="minorHAnsi"/>
          <w:lang w:val="nl-NL"/>
        </w:rPr>
        <w:t>j</w:t>
      </w:r>
      <w:r w:rsidRPr="005E04D4">
        <w:rPr>
          <w:rFonts w:asciiTheme="minorHAnsi" w:hAnsiTheme="minorHAnsi" w:cstheme="minorHAnsi"/>
          <w:spacing w:val="-11"/>
          <w:lang w:val="nl-NL"/>
        </w:rPr>
        <w:t xml:space="preserve"> </w:t>
      </w:r>
      <w:r w:rsidRPr="005E04D4">
        <w:rPr>
          <w:rFonts w:asciiTheme="minorHAnsi" w:hAnsiTheme="minorHAnsi" w:cstheme="minorHAnsi"/>
          <w:spacing w:val="2"/>
          <w:lang w:val="nl-NL"/>
        </w:rPr>
        <w:t>l</w:t>
      </w:r>
      <w:r w:rsidRPr="005E04D4">
        <w:rPr>
          <w:rFonts w:asciiTheme="minorHAnsi" w:hAnsiTheme="minorHAnsi" w:cstheme="minorHAnsi"/>
          <w:spacing w:val="-2"/>
          <w:lang w:val="nl-NL"/>
        </w:rPr>
        <w:t>ee</w:t>
      </w:r>
      <w:r w:rsidRPr="005E04D4">
        <w:rPr>
          <w:rFonts w:asciiTheme="minorHAnsi" w:hAnsiTheme="minorHAnsi" w:cstheme="minorHAnsi"/>
          <w:spacing w:val="-1"/>
          <w:lang w:val="nl-NL"/>
        </w:rPr>
        <w:t>r</w:t>
      </w:r>
      <w:r w:rsidRPr="005E04D4">
        <w:rPr>
          <w:rFonts w:asciiTheme="minorHAnsi" w:hAnsiTheme="minorHAnsi" w:cstheme="minorHAnsi"/>
          <w:spacing w:val="2"/>
          <w:lang w:val="nl-NL"/>
        </w:rPr>
        <w:t>li</w:t>
      </w:r>
      <w:r w:rsidRPr="005E04D4">
        <w:rPr>
          <w:rFonts w:asciiTheme="minorHAnsi" w:hAnsiTheme="minorHAnsi" w:cstheme="minorHAnsi"/>
          <w:spacing w:val="1"/>
          <w:lang w:val="nl-NL"/>
        </w:rPr>
        <w:t>n</w:t>
      </w:r>
      <w:r w:rsidRPr="005E04D4">
        <w:rPr>
          <w:rFonts w:asciiTheme="minorHAnsi" w:hAnsiTheme="minorHAnsi" w:cstheme="minorHAnsi"/>
          <w:spacing w:val="-2"/>
          <w:lang w:val="nl-NL"/>
        </w:rPr>
        <w:t>ge</w:t>
      </w:r>
      <w:r w:rsidRPr="005E04D4">
        <w:rPr>
          <w:rFonts w:asciiTheme="minorHAnsi" w:hAnsiTheme="minorHAnsi" w:cstheme="minorHAnsi"/>
          <w:lang w:val="nl-NL"/>
        </w:rPr>
        <w:t>n</w:t>
      </w:r>
      <w:r w:rsidRPr="005E04D4">
        <w:rPr>
          <w:rFonts w:asciiTheme="minorHAnsi" w:hAnsiTheme="minorHAnsi" w:cstheme="minorHAnsi"/>
          <w:spacing w:val="-8"/>
          <w:lang w:val="nl-NL"/>
        </w:rPr>
        <w:t xml:space="preserve"> </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6"/>
          <w:lang w:val="nl-NL"/>
        </w:rPr>
        <w:t xml:space="preserve"> </w:t>
      </w:r>
      <w:r w:rsidRPr="005E04D4">
        <w:rPr>
          <w:rFonts w:asciiTheme="minorHAnsi" w:hAnsiTheme="minorHAnsi" w:cstheme="minorHAnsi"/>
          <w:spacing w:val="-1"/>
          <w:lang w:val="nl-NL"/>
        </w:rPr>
        <w:t>o</w:t>
      </w:r>
      <w:r w:rsidRPr="005E04D4">
        <w:rPr>
          <w:rFonts w:asciiTheme="minorHAnsi" w:hAnsiTheme="minorHAnsi" w:cstheme="minorHAnsi"/>
          <w:spacing w:val="1"/>
          <w:lang w:val="nl-NL"/>
        </w:rPr>
        <w:t>u</w:t>
      </w:r>
      <w:r w:rsidRPr="005E04D4">
        <w:rPr>
          <w:rFonts w:asciiTheme="minorHAnsi" w:hAnsiTheme="minorHAnsi" w:cstheme="minorHAnsi"/>
          <w:lang w:val="nl-NL"/>
        </w:rPr>
        <w:t>d</w:t>
      </w:r>
      <w:r w:rsidRPr="005E04D4">
        <w:rPr>
          <w:rFonts w:asciiTheme="minorHAnsi" w:hAnsiTheme="minorHAnsi" w:cstheme="minorHAnsi"/>
          <w:spacing w:val="1"/>
          <w:lang w:val="nl-NL"/>
        </w:rPr>
        <w:t>e</w:t>
      </w:r>
      <w:r w:rsidRPr="005E04D4">
        <w:rPr>
          <w:rFonts w:asciiTheme="minorHAnsi" w:hAnsiTheme="minorHAnsi" w:cstheme="minorHAnsi"/>
          <w:spacing w:val="-1"/>
          <w:lang w:val="nl-NL"/>
        </w:rPr>
        <w:t>r</w:t>
      </w:r>
      <w:r w:rsidRPr="005E04D4">
        <w:rPr>
          <w:rFonts w:asciiTheme="minorHAnsi" w:hAnsiTheme="minorHAnsi" w:cstheme="minorHAnsi"/>
          <w:spacing w:val="6"/>
          <w:lang w:val="nl-NL"/>
        </w:rPr>
        <w:t>s</w:t>
      </w:r>
      <w:r w:rsidRPr="005E04D4">
        <w:rPr>
          <w:rFonts w:asciiTheme="minorHAnsi" w:hAnsiTheme="minorHAnsi" w:cstheme="minorHAnsi"/>
          <w:lang w:val="nl-NL"/>
        </w:rPr>
        <w:t>;</w:t>
      </w:r>
    </w:p>
    <w:p w:rsidRPr="005E04D4" w:rsidR="005E04D4" w:rsidP="007E1B80" w:rsidRDefault="005E04D4" w14:paraId="6C547431" w14:textId="77777777">
      <w:pPr>
        <w:pStyle w:val="Gemiddeldraster21"/>
        <w:numPr>
          <w:ilvl w:val="0"/>
          <w:numId w:val="78"/>
        </w:numPr>
        <w:rPr>
          <w:rFonts w:asciiTheme="minorHAnsi" w:hAnsiTheme="minorHAnsi" w:cstheme="minorHAnsi"/>
          <w:lang w:val="nl-NL"/>
        </w:rPr>
      </w:pPr>
      <w:r w:rsidRPr="005E04D4">
        <w:rPr>
          <w:rFonts w:asciiTheme="minorHAnsi" w:hAnsiTheme="minorHAnsi" w:cstheme="minorHAnsi"/>
          <w:spacing w:val="1"/>
          <w:lang w:val="nl-NL"/>
        </w:rPr>
        <w:t>h</w:t>
      </w:r>
      <w:r w:rsidRPr="005E04D4">
        <w:rPr>
          <w:rFonts w:asciiTheme="minorHAnsi" w:hAnsiTheme="minorHAnsi" w:cstheme="minorHAnsi"/>
          <w:lang w:val="nl-NL"/>
        </w:rPr>
        <w:t>a</w:t>
      </w:r>
      <w:r w:rsidRPr="005E04D4">
        <w:rPr>
          <w:rFonts w:asciiTheme="minorHAnsi" w:hAnsiTheme="minorHAnsi" w:cstheme="minorHAnsi"/>
          <w:spacing w:val="1"/>
          <w:lang w:val="nl-NL"/>
        </w:rPr>
        <w:t>n</w:t>
      </w:r>
      <w:r w:rsidRPr="005E04D4">
        <w:rPr>
          <w:rFonts w:asciiTheme="minorHAnsi" w:hAnsiTheme="minorHAnsi" w:cstheme="minorHAnsi"/>
          <w:lang w:val="nl-NL"/>
        </w:rPr>
        <w:t>d</w:t>
      </w:r>
      <w:r w:rsidRPr="005E04D4">
        <w:rPr>
          <w:rFonts w:asciiTheme="minorHAnsi" w:hAnsiTheme="minorHAnsi" w:cstheme="minorHAnsi"/>
          <w:spacing w:val="-2"/>
          <w:lang w:val="nl-NL"/>
        </w:rPr>
        <w:t>e</w:t>
      </w:r>
      <w:r w:rsidRPr="005E04D4">
        <w:rPr>
          <w:rFonts w:asciiTheme="minorHAnsi" w:hAnsiTheme="minorHAnsi" w:cstheme="minorHAnsi"/>
          <w:spacing w:val="2"/>
          <w:lang w:val="nl-NL"/>
        </w:rPr>
        <w:t>l</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5"/>
          <w:lang w:val="nl-NL"/>
        </w:rPr>
        <w:t xml:space="preserve"> </w:t>
      </w:r>
      <w:r w:rsidRPr="005E04D4">
        <w:rPr>
          <w:rFonts w:asciiTheme="minorHAnsi" w:hAnsiTheme="minorHAnsi" w:cstheme="minorHAnsi"/>
          <w:lang w:val="nl-NL"/>
        </w:rPr>
        <w:t>zoa</w:t>
      </w:r>
      <w:r w:rsidRPr="005E04D4">
        <w:rPr>
          <w:rFonts w:asciiTheme="minorHAnsi" w:hAnsiTheme="minorHAnsi" w:cstheme="minorHAnsi"/>
          <w:spacing w:val="2"/>
          <w:lang w:val="nl-NL"/>
        </w:rPr>
        <w:t>l</w:t>
      </w:r>
      <w:r w:rsidRPr="005E04D4">
        <w:rPr>
          <w:rFonts w:asciiTheme="minorHAnsi" w:hAnsiTheme="minorHAnsi" w:cstheme="minorHAnsi"/>
          <w:lang w:val="nl-NL"/>
        </w:rPr>
        <w:t>s</w:t>
      </w:r>
      <w:r w:rsidRPr="005E04D4">
        <w:rPr>
          <w:rFonts w:asciiTheme="minorHAnsi" w:hAnsiTheme="minorHAnsi" w:cstheme="minorHAnsi"/>
          <w:spacing w:val="-7"/>
          <w:lang w:val="nl-NL"/>
        </w:rPr>
        <w:t xml:space="preserve"> </w:t>
      </w:r>
      <w:r w:rsidRPr="005E04D4">
        <w:rPr>
          <w:rFonts w:asciiTheme="minorHAnsi" w:hAnsiTheme="minorHAnsi" w:cstheme="minorHAnsi"/>
          <w:spacing w:val="2"/>
          <w:lang w:val="nl-NL"/>
        </w:rPr>
        <w:t>i</w:t>
      </w:r>
      <w:r w:rsidRPr="005E04D4">
        <w:rPr>
          <w:rFonts w:asciiTheme="minorHAnsi" w:hAnsiTheme="minorHAnsi" w:cstheme="minorHAnsi"/>
          <w:lang w:val="nl-NL"/>
        </w:rPr>
        <w:t>n</w:t>
      </w:r>
      <w:r w:rsidRPr="005E04D4">
        <w:rPr>
          <w:rFonts w:asciiTheme="minorHAnsi" w:hAnsiTheme="minorHAnsi" w:cstheme="minorHAnsi"/>
          <w:spacing w:val="-6"/>
          <w:lang w:val="nl-NL"/>
        </w:rPr>
        <w:t xml:space="preserve"> </w:t>
      </w:r>
      <w:r w:rsidRPr="005E04D4">
        <w:rPr>
          <w:rFonts w:asciiTheme="minorHAnsi" w:hAnsiTheme="minorHAnsi" w:cstheme="minorHAnsi"/>
          <w:lang w:val="nl-NL"/>
        </w:rPr>
        <w:t>het</w:t>
      </w:r>
      <w:r w:rsidRPr="005E04D4">
        <w:rPr>
          <w:rFonts w:asciiTheme="minorHAnsi" w:hAnsiTheme="minorHAnsi" w:cstheme="minorHAnsi"/>
          <w:spacing w:val="-6"/>
          <w:lang w:val="nl-NL"/>
        </w:rPr>
        <w:t xml:space="preserve"> </w:t>
      </w:r>
      <w:r w:rsidRPr="005E04D4">
        <w:rPr>
          <w:rFonts w:asciiTheme="minorHAnsi" w:hAnsiTheme="minorHAnsi" w:cstheme="minorHAnsi"/>
          <w:lang w:val="nl-NL"/>
        </w:rPr>
        <w:t>b</w:t>
      </w:r>
      <w:r w:rsidRPr="005E04D4">
        <w:rPr>
          <w:rFonts w:asciiTheme="minorHAnsi" w:hAnsiTheme="minorHAnsi" w:cstheme="minorHAnsi"/>
          <w:spacing w:val="-1"/>
          <w:lang w:val="nl-NL"/>
        </w:rPr>
        <w:t>e</w:t>
      </w:r>
      <w:r w:rsidRPr="005E04D4">
        <w:rPr>
          <w:rFonts w:asciiTheme="minorHAnsi" w:hAnsiTheme="minorHAnsi" w:cstheme="minorHAnsi"/>
          <w:spacing w:val="2"/>
          <w:lang w:val="nl-NL"/>
        </w:rPr>
        <w:t>l</w:t>
      </w:r>
      <w:r w:rsidRPr="005E04D4">
        <w:rPr>
          <w:rFonts w:asciiTheme="minorHAnsi" w:hAnsiTheme="minorHAnsi" w:cstheme="minorHAnsi"/>
          <w:spacing w:val="-2"/>
          <w:lang w:val="nl-NL"/>
        </w:rPr>
        <w:t>e</w:t>
      </w:r>
      <w:r w:rsidRPr="005E04D4">
        <w:rPr>
          <w:rFonts w:asciiTheme="minorHAnsi" w:hAnsiTheme="minorHAnsi" w:cstheme="minorHAnsi"/>
          <w:spacing w:val="2"/>
          <w:lang w:val="nl-NL"/>
        </w:rPr>
        <w:t>i</w:t>
      </w:r>
      <w:r w:rsidRPr="005E04D4">
        <w:rPr>
          <w:rFonts w:asciiTheme="minorHAnsi" w:hAnsiTheme="minorHAnsi" w:cstheme="minorHAnsi"/>
          <w:lang w:val="nl-NL"/>
        </w:rPr>
        <w:t>d</w:t>
      </w:r>
      <w:r w:rsidRPr="005E04D4">
        <w:rPr>
          <w:rFonts w:asciiTheme="minorHAnsi" w:hAnsiTheme="minorHAnsi" w:cstheme="minorHAnsi"/>
          <w:spacing w:val="-5"/>
          <w:lang w:val="nl-NL"/>
        </w:rPr>
        <w:t xml:space="preserve"> </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6"/>
          <w:lang w:val="nl-NL"/>
        </w:rPr>
        <w:t xml:space="preserve"> </w:t>
      </w:r>
      <w:r w:rsidRPr="005E04D4">
        <w:rPr>
          <w:rFonts w:asciiTheme="minorHAnsi" w:hAnsiTheme="minorHAnsi" w:cstheme="minorHAnsi"/>
          <w:lang w:val="nl-NL"/>
        </w:rPr>
        <w:t>in</w:t>
      </w:r>
      <w:r w:rsidRPr="005E04D4">
        <w:rPr>
          <w:rFonts w:asciiTheme="minorHAnsi" w:hAnsiTheme="minorHAnsi" w:cstheme="minorHAnsi"/>
          <w:spacing w:val="-5"/>
          <w:lang w:val="nl-NL"/>
        </w:rPr>
        <w:t xml:space="preserve"> </w:t>
      </w:r>
      <w:r w:rsidRPr="005E04D4">
        <w:rPr>
          <w:rFonts w:asciiTheme="minorHAnsi" w:hAnsiTheme="minorHAnsi" w:cstheme="minorHAnsi"/>
          <w:lang w:val="nl-NL"/>
        </w:rPr>
        <w:t>de</w:t>
      </w:r>
      <w:r w:rsidRPr="005E04D4">
        <w:rPr>
          <w:rFonts w:asciiTheme="minorHAnsi" w:hAnsiTheme="minorHAnsi" w:cstheme="minorHAnsi"/>
          <w:spacing w:val="-7"/>
          <w:lang w:val="nl-NL"/>
        </w:rPr>
        <w:t xml:space="preserve"> </w:t>
      </w:r>
      <w:r w:rsidRPr="005E04D4">
        <w:rPr>
          <w:rFonts w:asciiTheme="minorHAnsi" w:hAnsiTheme="minorHAnsi" w:cstheme="minorHAnsi"/>
          <w:lang w:val="nl-NL"/>
        </w:rPr>
        <w:t>p</w:t>
      </w:r>
      <w:r w:rsidRPr="005E04D4">
        <w:rPr>
          <w:rFonts w:asciiTheme="minorHAnsi" w:hAnsiTheme="minorHAnsi" w:cstheme="minorHAnsi"/>
          <w:spacing w:val="1"/>
          <w:lang w:val="nl-NL"/>
        </w:rPr>
        <w:t>r</w:t>
      </w:r>
      <w:r w:rsidRPr="005E04D4">
        <w:rPr>
          <w:rFonts w:asciiTheme="minorHAnsi" w:hAnsiTheme="minorHAnsi" w:cstheme="minorHAnsi"/>
          <w:spacing w:val="-1"/>
          <w:lang w:val="nl-NL"/>
        </w:rPr>
        <w:t>o</w:t>
      </w:r>
      <w:r w:rsidRPr="005E04D4">
        <w:rPr>
          <w:rFonts w:asciiTheme="minorHAnsi" w:hAnsiTheme="minorHAnsi" w:cstheme="minorHAnsi"/>
          <w:lang w:val="nl-NL"/>
        </w:rPr>
        <w:t>t</w:t>
      </w:r>
      <w:r w:rsidRPr="005E04D4">
        <w:rPr>
          <w:rFonts w:asciiTheme="minorHAnsi" w:hAnsiTheme="minorHAnsi" w:cstheme="minorHAnsi"/>
          <w:spacing w:val="1"/>
          <w:lang w:val="nl-NL"/>
        </w:rPr>
        <w:t>o</w:t>
      </w:r>
      <w:r w:rsidRPr="005E04D4">
        <w:rPr>
          <w:rFonts w:asciiTheme="minorHAnsi" w:hAnsiTheme="minorHAnsi" w:cstheme="minorHAnsi"/>
          <w:lang w:val="nl-NL"/>
        </w:rPr>
        <w:t>c</w:t>
      </w:r>
      <w:r w:rsidRPr="005E04D4">
        <w:rPr>
          <w:rFonts w:asciiTheme="minorHAnsi" w:hAnsiTheme="minorHAnsi" w:cstheme="minorHAnsi"/>
          <w:spacing w:val="-2"/>
          <w:lang w:val="nl-NL"/>
        </w:rPr>
        <w:t>o</w:t>
      </w:r>
      <w:r w:rsidRPr="005E04D4">
        <w:rPr>
          <w:rFonts w:asciiTheme="minorHAnsi" w:hAnsiTheme="minorHAnsi" w:cstheme="minorHAnsi"/>
          <w:spacing w:val="2"/>
          <w:lang w:val="nl-NL"/>
        </w:rPr>
        <w:t>l</w:t>
      </w:r>
      <w:r w:rsidRPr="005E04D4">
        <w:rPr>
          <w:rFonts w:asciiTheme="minorHAnsi" w:hAnsiTheme="minorHAnsi" w:cstheme="minorHAnsi"/>
          <w:lang w:val="nl-NL"/>
        </w:rPr>
        <w:t>l</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6"/>
          <w:lang w:val="nl-NL"/>
        </w:rPr>
        <w:t xml:space="preserve"> </w:t>
      </w:r>
      <w:r w:rsidRPr="005E04D4">
        <w:rPr>
          <w:rFonts w:asciiTheme="minorHAnsi" w:hAnsiTheme="minorHAnsi" w:cstheme="minorHAnsi"/>
          <w:spacing w:val="2"/>
          <w:lang w:val="nl-NL"/>
        </w:rPr>
        <w:t>i</w:t>
      </w:r>
      <w:r w:rsidRPr="005E04D4">
        <w:rPr>
          <w:rFonts w:asciiTheme="minorHAnsi" w:hAnsiTheme="minorHAnsi" w:cstheme="minorHAnsi"/>
          <w:lang w:val="nl-NL"/>
        </w:rPr>
        <w:t>s</w:t>
      </w:r>
      <w:r w:rsidRPr="005E04D4">
        <w:rPr>
          <w:rFonts w:asciiTheme="minorHAnsi" w:hAnsiTheme="minorHAnsi" w:cstheme="minorHAnsi"/>
          <w:spacing w:val="-7"/>
          <w:lang w:val="nl-NL"/>
        </w:rPr>
        <w:t xml:space="preserve"> </w:t>
      </w:r>
      <w:r w:rsidRPr="005E04D4">
        <w:rPr>
          <w:rFonts w:asciiTheme="minorHAnsi" w:hAnsiTheme="minorHAnsi" w:cstheme="minorHAnsi"/>
          <w:lang w:val="nl-NL"/>
        </w:rPr>
        <w:t>aa</w:t>
      </w:r>
      <w:r w:rsidRPr="005E04D4">
        <w:rPr>
          <w:rFonts w:asciiTheme="minorHAnsi" w:hAnsiTheme="minorHAnsi" w:cstheme="minorHAnsi"/>
          <w:spacing w:val="1"/>
          <w:lang w:val="nl-NL"/>
        </w:rPr>
        <w:t>n</w:t>
      </w:r>
      <w:r w:rsidRPr="005E04D4">
        <w:rPr>
          <w:rFonts w:asciiTheme="minorHAnsi" w:hAnsiTheme="minorHAnsi" w:cstheme="minorHAnsi"/>
          <w:lang w:val="nl-NL"/>
        </w:rPr>
        <w:t>g</w:t>
      </w:r>
      <w:r w:rsidRPr="005E04D4">
        <w:rPr>
          <w:rFonts w:asciiTheme="minorHAnsi" w:hAnsiTheme="minorHAnsi" w:cstheme="minorHAnsi"/>
          <w:spacing w:val="-2"/>
          <w:lang w:val="nl-NL"/>
        </w:rPr>
        <w:t>e</w:t>
      </w:r>
      <w:r w:rsidRPr="005E04D4">
        <w:rPr>
          <w:rFonts w:asciiTheme="minorHAnsi" w:hAnsiTheme="minorHAnsi" w:cstheme="minorHAnsi"/>
          <w:lang w:val="nl-NL"/>
        </w:rPr>
        <w:t>g</w:t>
      </w:r>
      <w:r w:rsidRPr="005E04D4">
        <w:rPr>
          <w:rFonts w:asciiTheme="minorHAnsi" w:hAnsiTheme="minorHAnsi" w:cstheme="minorHAnsi"/>
          <w:spacing w:val="1"/>
          <w:lang w:val="nl-NL"/>
        </w:rPr>
        <w:t>e</w:t>
      </w:r>
      <w:r w:rsidRPr="005E04D4">
        <w:rPr>
          <w:rFonts w:asciiTheme="minorHAnsi" w:hAnsiTheme="minorHAnsi" w:cstheme="minorHAnsi"/>
          <w:lang w:val="nl-NL"/>
        </w:rPr>
        <w:t>v</w:t>
      </w:r>
      <w:r w:rsidRPr="005E04D4">
        <w:rPr>
          <w:rFonts w:asciiTheme="minorHAnsi" w:hAnsiTheme="minorHAnsi" w:cstheme="minorHAnsi"/>
          <w:spacing w:val="-2"/>
          <w:lang w:val="nl-NL"/>
        </w:rPr>
        <w:t>e</w:t>
      </w:r>
      <w:r w:rsidRPr="005E04D4">
        <w:rPr>
          <w:rFonts w:asciiTheme="minorHAnsi" w:hAnsiTheme="minorHAnsi" w:cstheme="minorHAnsi"/>
          <w:spacing w:val="6"/>
          <w:lang w:val="nl-NL"/>
        </w:rPr>
        <w:t>n</w:t>
      </w:r>
      <w:r w:rsidRPr="005E04D4">
        <w:rPr>
          <w:rFonts w:asciiTheme="minorHAnsi" w:hAnsiTheme="minorHAnsi" w:cstheme="minorHAnsi"/>
          <w:lang w:val="nl-NL"/>
        </w:rPr>
        <w:t>;</w:t>
      </w:r>
    </w:p>
    <w:p w:rsidR="005E04D4" w:rsidP="007E1B80" w:rsidRDefault="005E04D4" w14:paraId="7EFA5F4D" w14:textId="6F9E5FE4">
      <w:pPr>
        <w:pStyle w:val="Gemiddeldraster21"/>
        <w:numPr>
          <w:ilvl w:val="0"/>
          <w:numId w:val="78"/>
        </w:numPr>
        <w:rPr>
          <w:rFonts w:asciiTheme="minorHAnsi" w:hAnsiTheme="minorHAnsi" w:cstheme="minorHAnsi"/>
          <w:lang w:val="nl-NL"/>
        </w:rPr>
      </w:pPr>
      <w:r w:rsidRPr="005E04D4">
        <w:rPr>
          <w:rFonts w:asciiTheme="minorHAnsi" w:hAnsiTheme="minorHAnsi" w:cstheme="minorHAnsi"/>
          <w:lang w:val="nl-NL"/>
        </w:rPr>
        <w:t>m</w:t>
      </w:r>
      <w:r w:rsidRPr="005E04D4">
        <w:rPr>
          <w:rFonts w:asciiTheme="minorHAnsi" w:hAnsiTheme="minorHAnsi" w:cstheme="minorHAnsi"/>
          <w:spacing w:val="-1"/>
          <w:lang w:val="nl-NL"/>
        </w:rPr>
        <w:t>o</w:t>
      </w:r>
      <w:r w:rsidRPr="005E04D4">
        <w:rPr>
          <w:rFonts w:asciiTheme="minorHAnsi" w:hAnsiTheme="minorHAnsi" w:cstheme="minorHAnsi"/>
          <w:spacing w:val="1"/>
          <w:lang w:val="nl-NL"/>
        </w:rPr>
        <w:t>n</w:t>
      </w:r>
      <w:r w:rsidRPr="005E04D4">
        <w:rPr>
          <w:rFonts w:asciiTheme="minorHAnsi" w:hAnsiTheme="minorHAnsi" w:cstheme="minorHAnsi"/>
          <w:spacing w:val="2"/>
          <w:lang w:val="nl-NL"/>
        </w:rPr>
        <w:t>i</w:t>
      </w:r>
      <w:r w:rsidRPr="005E04D4">
        <w:rPr>
          <w:rFonts w:asciiTheme="minorHAnsi" w:hAnsiTheme="minorHAnsi" w:cstheme="minorHAnsi"/>
          <w:lang w:val="nl-NL"/>
        </w:rPr>
        <w:t>t</w:t>
      </w:r>
      <w:r w:rsidRPr="005E04D4">
        <w:rPr>
          <w:rFonts w:asciiTheme="minorHAnsi" w:hAnsiTheme="minorHAnsi" w:cstheme="minorHAnsi"/>
          <w:spacing w:val="-1"/>
          <w:lang w:val="nl-NL"/>
        </w:rPr>
        <w:t>or</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4"/>
          <w:lang w:val="nl-NL"/>
        </w:rPr>
        <w:t xml:space="preserve"> </w:t>
      </w:r>
      <w:r w:rsidRPr="005E04D4">
        <w:rPr>
          <w:rFonts w:asciiTheme="minorHAnsi" w:hAnsiTheme="minorHAnsi" w:cstheme="minorHAnsi"/>
          <w:spacing w:val="-1"/>
          <w:lang w:val="nl-NL"/>
        </w:rPr>
        <w:t>v</w:t>
      </w:r>
      <w:r w:rsidRPr="005E04D4">
        <w:rPr>
          <w:rFonts w:asciiTheme="minorHAnsi" w:hAnsiTheme="minorHAnsi" w:cstheme="minorHAnsi"/>
          <w:lang w:val="nl-NL"/>
        </w:rPr>
        <w:t>an</w:t>
      </w:r>
      <w:r w:rsidRPr="005E04D4">
        <w:rPr>
          <w:rFonts w:asciiTheme="minorHAnsi" w:hAnsiTheme="minorHAnsi" w:cstheme="minorHAnsi"/>
          <w:spacing w:val="-6"/>
          <w:lang w:val="nl-NL"/>
        </w:rPr>
        <w:t xml:space="preserve"> </w:t>
      </w:r>
      <w:r w:rsidRPr="005E04D4">
        <w:rPr>
          <w:rFonts w:asciiTheme="minorHAnsi" w:hAnsiTheme="minorHAnsi" w:cstheme="minorHAnsi"/>
          <w:spacing w:val="2"/>
          <w:lang w:val="nl-NL"/>
        </w:rPr>
        <w:t>d</w:t>
      </w:r>
      <w:r w:rsidRPr="005E04D4">
        <w:rPr>
          <w:rFonts w:asciiTheme="minorHAnsi" w:hAnsiTheme="minorHAnsi" w:cstheme="minorHAnsi"/>
          <w:lang w:val="nl-NL"/>
        </w:rPr>
        <w:t>e</w:t>
      </w:r>
      <w:r w:rsidRPr="005E04D4">
        <w:rPr>
          <w:rFonts w:asciiTheme="minorHAnsi" w:hAnsiTheme="minorHAnsi" w:cstheme="minorHAnsi"/>
          <w:spacing w:val="-8"/>
          <w:lang w:val="nl-NL"/>
        </w:rPr>
        <w:t xml:space="preserve"> </w:t>
      </w:r>
      <w:r w:rsidRPr="005E04D4">
        <w:rPr>
          <w:rFonts w:asciiTheme="minorHAnsi" w:hAnsiTheme="minorHAnsi" w:cstheme="minorHAnsi"/>
          <w:lang w:val="nl-NL"/>
        </w:rPr>
        <w:t>a</w:t>
      </w:r>
      <w:r w:rsidRPr="005E04D4">
        <w:rPr>
          <w:rFonts w:asciiTheme="minorHAnsi" w:hAnsiTheme="minorHAnsi" w:cstheme="minorHAnsi"/>
          <w:spacing w:val="1"/>
          <w:lang w:val="nl-NL"/>
        </w:rPr>
        <w:t>f</w:t>
      </w:r>
      <w:r w:rsidRPr="005E04D4">
        <w:rPr>
          <w:rFonts w:asciiTheme="minorHAnsi" w:hAnsiTheme="minorHAnsi" w:cstheme="minorHAnsi"/>
          <w:lang w:val="nl-NL"/>
        </w:rPr>
        <w:t>s</w:t>
      </w:r>
      <w:r w:rsidRPr="005E04D4">
        <w:rPr>
          <w:rFonts w:asciiTheme="minorHAnsi" w:hAnsiTheme="minorHAnsi" w:cstheme="minorHAnsi"/>
          <w:spacing w:val="2"/>
          <w:lang w:val="nl-NL"/>
        </w:rPr>
        <w:t>p</w:t>
      </w:r>
      <w:r w:rsidRPr="005E04D4">
        <w:rPr>
          <w:rFonts w:asciiTheme="minorHAnsi" w:hAnsiTheme="minorHAnsi" w:cstheme="minorHAnsi"/>
          <w:spacing w:val="-1"/>
          <w:lang w:val="nl-NL"/>
        </w:rPr>
        <w:t>r</w:t>
      </w:r>
      <w:r w:rsidRPr="005E04D4">
        <w:rPr>
          <w:rFonts w:asciiTheme="minorHAnsi" w:hAnsiTheme="minorHAnsi" w:cstheme="minorHAnsi"/>
          <w:lang w:val="nl-NL"/>
        </w:rPr>
        <w:t>a</w:t>
      </w:r>
      <w:r w:rsidRPr="005E04D4">
        <w:rPr>
          <w:rFonts w:asciiTheme="minorHAnsi" w:hAnsiTheme="minorHAnsi" w:cstheme="minorHAnsi"/>
          <w:spacing w:val="2"/>
          <w:lang w:val="nl-NL"/>
        </w:rPr>
        <w:t>k</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5"/>
          <w:lang w:val="nl-NL"/>
        </w:rPr>
        <w:t xml:space="preserve"> </w:t>
      </w:r>
      <w:r w:rsidRPr="005E04D4">
        <w:rPr>
          <w:rFonts w:asciiTheme="minorHAnsi" w:hAnsiTheme="minorHAnsi" w:cstheme="minorHAnsi"/>
          <w:spacing w:val="2"/>
          <w:lang w:val="nl-NL"/>
        </w:rPr>
        <w:t>i</w:t>
      </w:r>
      <w:r w:rsidRPr="005E04D4">
        <w:rPr>
          <w:rFonts w:asciiTheme="minorHAnsi" w:hAnsiTheme="minorHAnsi" w:cstheme="minorHAnsi"/>
          <w:lang w:val="nl-NL"/>
        </w:rPr>
        <w:t>n</w:t>
      </w:r>
      <w:r w:rsidRPr="005E04D4">
        <w:rPr>
          <w:rFonts w:asciiTheme="minorHAnsi" w:hAnsiTheme="minorHAnsi" w:cstheme="minorHAnsi"/>
          <w:spacing w:val="-7"/>
          <w:lang w:val="nl-NL"/>
        </w:rPr>
        <w:t xml:space="preserve"> </w:t>
      </w:r>
      <w:r w:rsidRPr="005E04D4">
        <w:rPr>
          <w:rFonts w:asciiTheme="minorHAnsi" w:hAnsiTheme="minorHAnsi" w:cstheme="minorHAnsi"/>
          <w:lang w:val="nl-NL"/>
        </w:rPr>
        <w:t>het</w:t>
      </w:r>
      <w:r w:rsidRPr="005E04D4">
        <w:rPr>
          <w:rFonts w:asciiTheme="minorHAnsi" w:hAnsiTheme="minorHAnsi" w:cstheme="minorHAnsi"/>
          <w:spacing w:val="-7"/>
          <w:lang w:val="nl-NL"/>
        </w:rPr>
        <w:t xml:space="preserve"> </w:t>
      </w:r>
      <w:r w:rsidR="00FC5536">
        <w:rPr>
          <w:rFonts w:asciiTheme="minorHAnsi" w:hAnsiTheme="minorHAnsi" w:cstheme="minorHAnsi"/>
          <w:lang w:val="nl-NL"/>
        </w:rPr>
        <w:t>SVP;</w:t>
      </w:r>
    </w:p>
    <w:p w:rsidRPr="005E04D4" w:rsidR="00FC5536" w:rsidP="007E1B80" w:rsidRDefault="00FC5536" w14:paraId="29D1A0EB" w14:textId="31040C11">
      <w:pPr>
        <w:pStyle w:val="Gemiddeldraster21"/>
        <w:numPr>
          <w:ilvl w:val="0"/>
          <w:numId w:val="78"/>
        </w:numPr>
        <w:rPr>
          <w:rFonts w:asciiTheme="minorHAnsi" w:hAnsiTheme="minorHAnsi" w:cstheme="minorHAnsi"/>
          <w:lang w:val="nl-NL"/>
        </w:rPr>
      </w:pPr>
      <w:r>
        <w:rPr>
          <w:rFonts w:asciiTheme="minorHAnsi" w:hAnsiTheme="minorHAnsi" w:cstheme="minorHAnsi"/>
          <w:lang w:val="nl-NL"/>
        </w:rPr>
        <w:t>tekortkomingen of fouten in het SVP melden aan de adviseur onderwijs en kwaliteit.</w:t>
      </w:r>
    </w:p>
    <w:p w:rsidRPr="005E04D4" w:rsidR="005E04D4" w:rsidP="005E04D4" w:rsidRDefault="005E04D4" w14:paraId="04733A9D" w14:textId="77777777">
      <w:pPr>
        <w:pStyle w:val="Gemiddeldraster21"/>
        <w:rPr>
          <w:rFonts w:asciiTheme="minorHAnsi" w:hAnsiTheme="minorHAnsi" w:cstheme="minorHAnsi"/>
          <w:lang w:val="nl-NL"/>
        </w:rPr>
      </w:pPr>
    </w:p>
    <w:p w:rsidRPr="005E04D4" w:rsidR="005E04D4" w:rsidP="005E04D4" w:rsidRDefault="008C0F29" w14:paraId="539C51D4" w14:textId="0A08A057">
      <w:pPr>
        <w:pStyle w:val="Gemiddeldraster21"/>
        <w:rPr>
          <w:rFonts w:asciiTheme="minorHAnsi" w:hAnsiTheme="minorHAnsi" w:cstheme="minorHAnsi"/>
          <w:i/>
        </w:rPr>
      </w:pPr>
      <w:proofErr w:type="spellStart"/>
      <w:r>
        <w:rPr>
          <w:rFonts w:asciiTheme="minorHAnsi" w:hAnsiTheme="minorHAnsi" w:cstheme="minorHAnsi"/>
          <w:i/>
          <w:w w:val="95"/>
        </w:rPr>
        <w:t>CvB</w:t>
      </w:r>
      <w:proofErr w:type="spellEnd"/>
    </w:p>
    <w:p w:rsidRPr="005E04D4" w:rsidR="005E04D4" w:rsidP="007E1B80" w:rsidRDefault="005E04D4" w14:paraId="2EFC2615" w14:textId="58FB2B2F">
      <w:pPr>
        <w:pStyle w:val="Gemiddeldraster21"/>
        <w:numPr>
          <w:ilvl w:val="0"/>
          <w:numId w:val="79"/>
        </w:numPr>
        <w:rPr>
          <w:rFonts w:asciiTheme="minorHAnsi" w:hAnsiTheme="minorHAnsi" w:cstheme="minorHAnsi"/>
          <w:lang w:val="nl-NL"/>
        </w:rPr>
      </w:pPr>
      <w:r w:rsidRPr="005E04D4">
        <w:rPr>
          <w:rFonts w:asciiTheme="minorHAnsi" w:hAnsiTheme="minorHAnsi" w:cstheme="minorHAnsi"/>
          <w:lang w:val="nl-NL"/>
        </w:rPr>
        <w:t>met</w:t>
      </w:r>
      <w:r w:rsidRPr="005E04D4">
        <w:rPr>
          <w:rFonts w:asciiTheme="minorHAnsi" w:hAnsiTheme="minorHAnsi" w:cstheme="minorHAnsi"/>
          <w:spacing w:val="-5"/>
          <w:lang w:val="nl-NL"/>
        </w:rPr>
        <w:t xml:space="preserve"> </w:t>
      </w:r>
      <w:r w:rsidRPr="005E04D4">
        <w:rPr>
          <w:rFonts w:asciiTheme="minorHAnsi" w:hAnsiTheme="minorHAnsi" w:cstheme="minorHAnsi"/>
          <w:lang w:val="nl-NL"/>
        </w:rPr>
        <w:t>de</w:t>
      </w:r>
      <w:r w:rsidRPr="005E04D4">
        <w:rPr>
          <w:rFonts w:asciiTheme="minorHAnsi" w:hAnsiTheme="minorHAnsi" w:cstheme="minorHAnsi"/>
          <w:spacing w:val="-5"/>
          <w:lang w:val="nl-NL"/>
        </w:rPr>
        <w:t xml:space="preserve"> </w:t>
      </w:r>
      <w:r w:rsidRPr="005E04D4" w:rsidR="008F1554">
        <w:rPr>
          <w:rFonts w:asciiTheme="minorHAnsi" w:hAnsiTheme="minorHAnsi" w:cstheme="minorHAnsi"/>
          <w:spacing w:val="-1"/>
          <w:lang w:val="nl-NL"/>
        </w:rPr>
        <w:t>G</w:t>
      </w:r>
      <w:r w:rsidRPr="005E04D4" w:rsidR="008F1554">
        <w:rPr>
          <w:rFonts w:asciiTheme="minorHAnsi" w:hAnsiTheme="minorHAnsi" w:cstheme="minorHAnsi"/>
          <w:lang w:val="nl-NL"/>
        </w:rPr>
        <w:t>MR</w:t>
      </w:r>
      <w:r w:rsidR="00157F54">
        <w:rPr>
          <w:rFonts w:asciiTheme="minorHAnsi" w:hAnsiTheme="minorHAnsi" w:cstheme="minorHAnsi"/>
          <w:spacing w:val="-6"/>
          <w:lang w:val="nl-NL"/>
        </w:rPr>
        <w:t xml:space="preserve"> </w:t>
      </w:r>
      <w:r w:rsidRPr="005E04D4" w:rsidR="008F1554">
        <w:rPr>
          <w:rFonts w:asciiTheme="minorHAnsi" w:hAnsiTheme="minorHAnsi" w:cstheme="minorHAnsi"/>
          <w:spacing w:val="-6"/>
          <w:lang w:val="nl-NL"/>
        </w:rPr>
        <w:t>overleg</w:t>
      </w:r>
      <w:r w:rsidRPr="005E04D4">
        <w:rPr>
          <w:rFonts w:asciiTheme="minorHAnsi" w:hAnsiTheme="minorHAnsi" w:cstheme="minorHAnsi"/>
          <w:spacing w:val="-3"/>
          <w:lang w:val="nl-NL"/>
        </w:rPr>
        <w:t xml:space="preserve"> </w:t>
      </w:r>
      <w:r w:rsidRPr="005E04D4">
        <w:rPr>
          <w:rFonts w:asciiTheme="minorHAnsi" w:hAnsiTheme="minorHAnsi" w:cstheme="minorHAnsi"/>
          <w:spacing w:val="-1"/>
          <w:lang w:val="nl-NL"/>
        </w:rPr>
        <w:t>v</w:t>
      </w:r>
      <w:r w:rsidRPr="005E04D4">
        <w:rPr>
          <w:rFonts w:asciiTheme="minorHAnsi" w:hAnsiTheme="minorHAnsi" w:cstheme="minorHAnsi"/>
          <w:lang w:val="nl-NL"/>
        </w:rPr>
        <w:t>oe</w:t>
      </w:r>
      <w:r w:rsidRPr="005E04D4">
        <w:rPr>
          <w:rFonts w:asciiTheme="minorHAnsi" w:hAnsiTheme="minorHAnsi" w:cstheme="minorHAnsi"/>
          <w:spacing w:val="2"/>
          <w:lang w:val="nl-NL"/>
        </w:rPr>
        <w:t>r</w:t>
      </w:r>
      <w:r w:rsidRPr="005E04D4">
        <w:rPr>
          <w:rFonts w:asciiTheme="minorHAnsi" w:hAnsiTheme="minorHAnsi" w:cstheme="minorHAnsi"/>
          <w:lang w:val="nl-NL"/>
        </w:rPr>
        <w:t>en</w:t>
      </w:r>
      <w:r w:rsidRPr="005E04D4">
        <w:rPr>
          <w:rFonts w:asciiTheme="minorHAnsi" w:hAnsiTheme="minorHAnsi" w:cstheme="minorHAnsi"/>
          <w:spacing w:val="-6"/>
          <w:lang w:val="nl-NL"/>
        </w:rPr>
        <w:t xml:space="preserve"> </w:t>
      </w:r>
      <w:r w:rsidRPr="005E04D4">
        <w:rPr>
          <w:rFonts w:asciiTheme="minorHAnsi" w:hAnsiTheme="minorHAnsi" w:cstheme="minorHAnsi"/>
          <w:lang w:val="nl-NL"/>
        </w:rPr>
        <w:t>o</w:t>
      </w:r>
      <w:r w:rsidRPr="005E04D4">
        <w:rPr>
          <w:rFonts w:asciiTheme="minorHAnsi" w:hAnsiTheme="minorHAnsi" w:cstheme="minorHAnsi"/>
          <w:spacing w:val="-1"/>
          <w:lang w:val="nl-NL"/>
        </w:rPr>
        <w:t>v</w:t>
      </w:r>
      <w:r w:rsidRPr="005E04D4">
        <w:rPr>
          <w:rFonts w:asciiTheme="minorHAnsi" w:hAnsiTheme="minorHAnsi" w:cstheme="minorHAnsi"/>
          <w:lang w:val="nl-NL"/>
        </w:rPr>
        <w:t>er</w:t>
      </w:r>
      <w:r w:rsidRPr="005E04D4">
        <w:rPr>
          <w:rFonts w:asciiTheme="minorHAnsi" w:hAnsiTheme="minorHAnsi" w:cstheme="minorHAnsi"/>
          <w:spacing w:val="-7"/>
          <w:lang w:val="nl-NL"/>
        </w:rPr>
        <w:t xml:space="preserve"> </w:t>
      </w:r>
      <w:r w:rsidRPr="005E04D4">
        <w:rPr>
          <w:rFonts w:asciiTheme="minorHAnsi" w:hAnsiTheme="minorHAnsi" w:cstheme="minorHAnsi"/>
          <w:lang w:val="nl-NL"/>
        </w:rPr>
        <w:t>de</w:t>
      </w:r>
      <w:r w:rsidRPr="005E04D4">
        <w:rPr>
          <w:rFonts w:asciiTheme="minorHAnsi" w:hAnsiTheme="minorHAnsi" w:cstheme="minorHAnsi"/>
          <w:spacing w:val="-2"/>
          <w:lang w:val="nl-NL"/>
        </w:rPr>
        <w:t xml:space="preserve"> </w:t>
      </w:r>
      <w:r w:rsidRPr="005E04D4">
        <w:rPr>
          <w:rFonts w:asciiTheme="minorHAnsi" w:hAnsiTheme="minorHAnsi" w:cstheme="minorHAnsi"/>
          <w:spacing w:val="-1"/>
          <w:lang w:val="nl-NL"/>
        </w:rPr>
        <w:t>v</w:t>
      </w:r>
      <w:r w:rsidRPr="005E04D4">
        <w:rPr>
          <w:rFonts w:asciiTheme="minorHAnsi" w:hAnsiTheme="minorHAnsi" w:cstheme="minorHAnsi"/>
          <w:lang w:val="nl-NL"/>
        </w:rPr>
        <w:t>aststelli</w:t>
      </w:r>
      <w:r w:rsidRPr="005E04D4">
        <w:rPr>
          <w:rFonts w:asciiTheme="minorHAnsi" w:hAnsiTheme="minorHAnsi" w:cstheme="minorHAnsi"/>
          <w:spacing w:val="-1"/>
          <w:lang w:val="nl-NL"/>
        </w:rPr>
        <w:t>n</w:t>
      </w:r>
      <w:r w:rsidRPr="005E04D4">
        <w:rPr>
          <w:rFonts w:asciiTheme="minorHAnsi" w:hAnsiTheme="minorHAnsi" w:cstheme="minorHAnsi"/>
          <w:lang w:val="nl-NL"/>
        </w:rPr>
        <w:t>g</w:t>
      </w:r>
      <w:r w:rsidRPr="005E04D4">
        <w:rPr>
          <w:rFonts w:asciiTheme="minorHAnsi" w:hAnsiTheme="minorHAnsi" w:cstheme="minorHAnsi"/>
          <w:spacing w:val="-6"/>
          <w:lang w:val="nl-NL"/>
        </w:rPr>
        <w:t xml:space="preserve"> </w:t>
      </w:r>
      <w:r w:rsidRPr="005E04D4">
        <w:rPr>
          <w:rFonts w:asciiTheme="minorHAnsi" w:hAnsiTheme="minorHAnsi" w:cstheme="minorHAnsi"/>
          <w:lang w:val="nl-NL"/>
        </w:rPr>
        <w:t>en</w:t>
      </w:r>
      <w:r w:rsidRPr="005E04D4">
        <w:rPr>
          <w:rFonts w:asciiTheme="minorHAnsi" w:hAnsiTheme="minorHAnsi" w:cstheme="minorHAnsi"/>
          <w:spacing w:val="-5"/>
          <w:lang w:val="nl-NL"/>
        </w:rPr>
        <w:t xml:space="preserve"> </w:t>
      </w:r>
      <w:r w:rsidRPr="005E04D4">
        <w:rPr>
          <w:rFonts w:asciiTheme="minorHAnsi" w:hAnsiTheme="minorHAnsi" w:cstheme="minorHAnsi"/>
          <w:spacing w:val="1"/>
          <w:lang w:val="nl-NL"/>
        </w:rPr>
        <w:t>u</w:t>
      </w:r>
      <w:r w:rsidRPr="005E04D4">
        <w:rPr>
          <w:rFonts w:asciiTheme="minorHAnsi" w:hAnsiTheme="minorHAnsi" w:cstheme="minorHAnsi"/>
          <w:lang w:val="nl-NL"/>
        </w:rPr>
        <w:t>it</w:t>
      </w:r>
      <w:r w:rsidRPr="005E04D4">
        <w:rPr>
          <w:rFonts w:asciiTheme="minorHAnsi" w:hAnsiTheme="minorHAnsi" w:cstheme="minorHAnsi"/>
          <w:spacing w:val="-1"/>
          <w:lang w:val="nl-NL"/>
        </w:rPr>
        <w:t>v</w:t>
      </w:r>
      <w:r w:rsidRPr="005E04D4">
        <w:rPr>
          <w:rFonts w:asciiTheme="minorHAnsi" w:hAnsiTheme="minorHAnsi" w:cstheme="minorHAnsi"/>
          <w:lang w:val="nl-NL"/>
        </w:rPr>
        <w:t>oering</w:t>
      </w:r>
      <w:r w:rsidRPr="005E04D4">
        <w:rPr>
          <w:rFonts w:asciiTheme="minorHAnsi" w:hAnsiTheme="minorHAnsi" w:cstheme="minorHAnsi"/>
          <w:spacing w:val="-4"/>
          <w:lang w:val="nl-NL"/>
        </w:rPr>
        <w:t xml:space="preserve"> </w:t>
      </w:r>
      <w:r w:rsidRPr="005E04D4">
        <w:rPr>
          <w:rFonts w:asciiTheme="minorHAnsi" w:hAnsiTheme="minorHAnsi" w:cstheme="minorHAnsi"/>
          <w:spacing w:val="-1"/>
          <w:lang w:val="nl-NL"/>
        </w:rPr>
        <w:t>v</w:t>
      </w:r>
      <w:r w:rsidRPr="005E04D4">
        <w:rPr>
          <w:rFonts w:asciiTheme="minorHAnsi" w:hAnsiTheme="minorHAnsi" w:cstheme="minorHAnsi"/>
          <w:lang w:val="nl-NL"/>
        </w:rPr>
        <w:t>an</w:t>
      </w:r>
      <w:r w:rsidRPr="005E04D4">
        <w:rPr>
          <w:rFonts w:asciiTheme="minorHAnsi" w:hAnsiTheme="minorHAnsi" w:cstheme="minorHAnsi"/>
          <w:spacing w:val="-6"/>
          <w:lang w:val="nl-NL"/>
        </w:rPr>
        <w:t xml:space="preserve"> </w:t>
      </w:r>
      <w:r w:rsidRPr="005E04D4">
        <w:rPr>
          <w:rFonts w:asciiTheme="minorHAnsi" w:hAnsiTheme="minorHAnsi" w:cstheme="minorHAnsi"/>
          <w:spacing w:val="-1"/>
          <w:lang w:val="nl-NL"/>
        </w:rPr>
        <w:t>h</w:t>
      </w:r>
      <w:r w:rsidRPr="005E04D4">
        <w:rPr>
          <w:rFonts w:asciiTheme="minorHAnsi" w:hAnsiTheme="minorHAnsi" w:cstheme="minorHAnsi"/>
          <w:lang w:val="nl-NL"/>
        </w:rPr>
        <w:t>et</w:t>
      </w:r>
      <w:r w:rsidRPr="005E04D4">
        <w:rPr>
          <w:rFonts w:asciiTheme="minorHAnsi" w:hAnsiTheme="minorHAnsi" w:cstheme="minorHAnsi"/>
          <w:spacing w:val="-6"/>
          <w:lang w:val="nl-NL"/>
        </w:rPr>
        <w:t xml:space="preserve"> </w:t>
      </w:r>
      <w:r w:rsidR="00FC5536">
        <w:rPr>
          <w:rFonts w:asciiTheme="minorHAnsi" w:hAnsiTheme="minorHAnsi" w:cstheme="minorHAnsi"/>
          <w:spacing w:val="-6"/>
          <w:lang w:val="nl-NL"/>
        </w:rPr>
        <w:t>SVP</w:t>
      </w:r>
      <w:r w:rsidRPr="005E04D4">
        <w:rPr>
          <w:rFonts w:asciiTheme="minorHAnsi" w:hAnsiTheme="minorHAnsi" w:cstheme="minorHAnsi"/>
          <w:lang w:val="nl-NL"/>
        </w:rPr>
        <w:t>;</w:t>
      </w:r>
    </w:p>
    <w:p w:rsidRPr="0002525D" w:rsidR="005E04D4" w:rsidP="7E7C17CC" w:rsidRDefault="005E04D4" w14:paraId="1A4DB4F8" w14:textId="6C44BDC1">
      <w:pPr>
        <w:pStyle w:val="Gemiddeldraster21"/>
        <w:numPr>
          <w:ilvl w:val="0"/>
          <w:numId w:val="79"/>
        </w:numPr>
        <w:rPr>
          <w:rFonts w:asciiTheme="minorHAnsi" w:hAnsiTheme="minorHAnsi" w:cstheme="minorBidi"/>
        </w:rPr>
      </w:pPr>
      <w:proofErr w:type="spellStart"/>
      <w:r w:rsidRPr="7E7C17CC">
        <w:rPr>
          <w:rFonts w:asciiTheme="minorHAnsi" w:hAnsiTheme="minorHAnsi" w:cstheme="minorBidi"/>
        </w:rPr>
        <w:t>b</w:t>
      </w:r>
      <w:r w:rsidRPr="7E7C17CC">
        <w:rPr>
          <w:rFonts w:asciiTheme="minorHAnsi" w:hAnsiTheme="minorHAnsi" w:cstheme="minorBidi"/>
          <w:spacing w:val="2"/>
        </w:rPr>
        <w:t>i</w:t>
      </w:r>
      <w:r w:rsidRPr="7E7C17CC">
        <w:rPr>
          <w:rFonts w:asciiTheme="minorHAnsi" w:hAnsiTheme="minorHAnsi" w:cstheme="minorBidi"/>
        </w:rPr>
        <w:t>j</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spacing w:val="-2"/>
        </w:rPr>
        <w:t>ee</w:t>
      </w:r>
      <w:r w:rsidRPr="7E7C17CC">
        <w:rPr>
          <w:rFonts w:asciiTheme="minorHAnsi" w:hAnsiTheme="minorHAnsi" w:cstheme="minorBidi"/>
        </w:rPr>
        <w:t>n</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rPr>
        <w:t>e</w:t>
      </w:r>
      <w:r w:rsidRPr="7E7C17CC">
        <w:rPr>
          <w:rFonts w:asciiTheme="minorHAnsi" w:hAnsiTheme="minorHAnsi" w:cstheme="minorBidi"/>
          <w:spacing w:val="-1"/>
        </w:rPr>
        <w:t>r</w:t>
      </w:r>
      <w:r w:rsidRPr="7E7C17CC">
        <w:rPr>
          <w:rFonts w:asciiTheme="minorHAnsi" w:hAnsiTheme="minorHAnsi" w:cstheme="minorBidi"/>
          <w:spacing w:val="1"/>
        </w:rPr>
        <w:t>n</w:t>
      </w:r>
      <w:r w:rsidRPr="7E7C17CC">
        <w:rPr>
          <w:rFonts w:asciiTheme="minorHAnsi" w:hAnsiTheme="minorHAnsi" w:cstheme="minorBidi"/>
        </w:rPr>
        <w:t>st</w:t>
      </w:r>
      <w:r w:rsidRPr="7E7C17CC">
        <w:rPr>
          <w:rFonts w:asciiTheme="minorHAnsi" w:hAnsiTheme="minorHAnsi" w:cstheme="minorBidi"/>
          <w:spacing w:val="2"/>
        </w:rPr>
        <w:t>i</w:t>
      </w:r>
      <w:r w:rsidRPr="7E7C17CC">
        <w:rPr>
          <w:rFonts w:asciiTheme="minorHAnsi" w:hAnsiTheme="minorHAnsi" w:cstheme="minorBidi"/>
        </w:rPr>
        <w:t>g</w:t>
      </w:r>
      <w:proofErr w:type="spellEnd"/>
      <w:r w:rsidRPr="7E7C17CC">
        <w:rPr>
          <w:rFonts w:asciiTheme="minorHAnsi" w:hAnsiTheme="minorHAnsi" w:cstheme="minorBidi"/>
          <w:spacing w:val="-6"/>
        </w:rPr>
        <w:t xml:space="preserve"> </w:t>
      </w:r>
      <w:r w:rsidRPr="7E7C17CC">
        <w:rPr>
          <w:rFonts w:asciiTheme="minorHAnsi" w:hAnsiTheme="minorHAnsi" w:cstheme="minorBidi"/>
          <w:spacing w:val="2"/>
        </w:rPr>
        <w:t>i</w:t>
      </w:r>
      <w:r w:rsidRPr="7E7C17CC">
        <w:rPr>
          <w:rFonts w:asciiTheme="minorHAnsi" w:hAnsiTheme="minorHAnsi" w:cstheme="minorBidi"/>
          <w:spacing w:val="1"/>
        </w:rPr>
        <w:t>n</w:t>
      </w:r>
      <w:r w:rsidRPr="7E7C17CC">
        <w:rPr>
          <w:rFonts w:asciiTheme="minorHAnsi" w:hAnsiTheme="minorHAnsi" w:cstheme="minorBidi"/>
          <w:spacing w:val="-3"/>
        </w:rPr>
        <w:t>c</w:t>
      </w:r>
      <w:r w:rsidRPr="7E7C17CC">
        <w:rPr>
          <w:rFonts w:asciiTheme="minorHAnsi" w:hAnsiTheme="minorHAnsi" w:cstheme="minorBidi"/>
          <w:spacing w:val="2"/>
        </w:rPr>
        <w:t>i</w:t>
      </w:r>
      <w:r w:rsidRPr="7E7C17CC">
        <w:rPr>
          <w:rFonts w:asciiTheme="minorHAnsi" w:hAnsiTheme="minorHAnsi" w:cstheme="minorBidi"/>
        </w:rPr>
        <w:t>d</w:t>
      </w:r>
      <w:r w:rsidRPr="7E7C17CC">
        <w:rPr>
          <w:rFonts w:asciiTheme="minorHAnsi" w:hAnsiTheme="minorHAnsi" w:cstheme="minorBidi"/>
          <w:spacing w:val="-2"/>
        </w:rPr>
        <w:t>e</w:t>
      </w:r>
      <w:r w:rsidRPr="7E7C17CC">
        <w:rPr>
          <w:rFonts w:asciiTheme="minorHAnsi" w:hAnsiTheme="minorHAnsi" w:cstheme="minorBidi"/>
          <w:spacing w:val="1"/>
        </w:rPr>
        <w:t>n</w:t>
      </w:r>
      <w:r w:rsidRPr="7E7C17CC">
        <w:rPr>
          <w:rFonts w:asciiTheme="minorHAnsi" w:hAnsiTheme="minorHAnsi" w:cstheme="minorBidi"/>
        </w:rPr>
        <w:t>t</w:t>
      </w:r>
      <w:r w:rsidRPr="7E7C17CC">
        <w:rPr>
          <w:rFonts w:asciiTheme="minorHAnsi" w:hAnsiTheme="minorHAnsi" w:cstheme="minorBidi"/>
          <w:spacing w:val="-7"/>
        </w:rPr>
        <w:t xml:space="preserve"> </w:t>
      </w:r>
      <w:proofErr w:type="spellStart"/>
      <w:r w:rsidRPr="7E7C17CC">
        <w:rPr>
          <w:rFonts w:asciiTheme="minorHAnsi" w:hAnsiTheme="minorHAnsi" w:cstheme="minorBidi"/>
        </w:rPr>
        <w:t>pa</w:t>
      </w:r>
      <w:r w:rsidRPr="7E7C17CC">
        <w:rPr>
          <w:rFonts w:asciiTheme="minorHAnsi" w:hAnsiTheme="minorHAnsi" w:cstheme="minorBidi"/>
          <w:spacing w:val="-1"/>
        </w:rPr>
        <w:t>r</w:t>
      </w:r>
      <w:r w:rsidRPr="7E7C17CC">
        <w:rPr>
          <w:rFonts w:asciiTheme="minorHAnsi" w:hAnsiTheme="minorHAnsi" w:cstheme="minorBidi"/>
        </w:rPr>
        <w:t>t</w:t>
      </w:r>
      <w:r w:rsidRPr="7E7C17CC">
        <w:rPr>
          <w:rFonts w:asciiTheme="minorHAnsi" w:hAnsiTheme="minorHAnsi" w:cstheme="minorBidi"/>
          <w:spacing w:val="2"/>
        </w:rPr>
        <w:t>i</w:t>
      </w:r>
      <w:r w:rsidRPr="7E7C17CC">
        <w:rPr>
          <w:rFonts w:asciiTheme="minorHAnsi" w:hAnsiTheme="minorHAnsi" w:cstheme="minorBidi"/>
        </w:rPr>
        <w:t>c</w:t>
      </w:r>
      <w:r w:rsidRPr="7E7C17CC">
        <w:rPr>
          <w:rFonts w:asciiTheme="minorHAnsi" w:hAnsiTheme="minorHAnsi" w:cstheme="minorBidi"/>
          <w:spacing w:val="3"/>
        </w:rPr>
        <w:t>i</w:t>
      </w:r>
      <w:r w:rsidRPr="7E7C17CC">
        <w:rPr>
          <w:rFonts w:asciiTheme="minorHAnsi" w:hAnsiTheme="minorHAnsi" w:cstheme="minorBidi"/>
        </w:rPr>
        <w:t>p</w:t>
      </w:r>
      <w:r w:rsidRPr="7E7C17CC">
        <w:rPr>
          <w:rFonts w:asciiTheme="minorHAnsi" w:hAnsiTheme="minorHAnsi" w:cstheme="minorBidi"/>
          <w:spacing w:val="-2"/>
        </w:rPr>
        <w:t>e</w:t>
      </w:r>
      <w:r w:rsidRPr="7E7C17CC">
        <w:rPr>
          <w:rFonts w:asciiTheme="minorHAnsi" w:hAnsiTheme="minorHAnsi" w:cstheme="minorBidi"/>
          <w:spacing w:val="-1"/>
        </w:rPr>
        <w:t>r</w:t>
      </w:r>
      <w:r w:rsidRPr="7E7C17CC">
        <w:rPr>
          <w:rFonts w:asciiTheme="minorHAnsi" w:hAnsiTheme="minorHAnsi" w:cstheme="minorBidi"/>
          <w:spacing w:val="-2"/>
        </w:rPr>
        <w:t>e</w:t>
      </w:r>
      <w:r w:rsidRPr="7E7C17CC">
        <w:rPr>
          <w:rFonts w:asciiTheme="minorHAnsi" w:hAnsiTheme="minorHAnsi" w:cstheme="minorBidi"/>
        </w:rPr>
        <w:t>n</w:t>
      </w:r>
      <w:proofErr w:type="spellEnd"/>
      <w:r w:rsidRPr="7E7C17CC">
        <w:rPr>
          <w:rFonts w:asciiTheme="minorHAnsi" w:hAnsiTheme="minorHAnsi" w:cstheme="minorBidi"/>
          <w:spacing w:val="-6"/>
        </w:rPr>
        <w:t xml:space="preserve"> </w:t>
      </w:r>
      <w:r w:rsidRPr="7E7C17CC">
        <w:rPr>
          <w:rFonts w:asciiTheme="minorHAnsi" w:hAnsiTheme="minorHAnsi" w:cstheme="minorBidi"/>
          <w:spacing w:val="2"/>
        </w:rPr>
        <w:t>i</w:t>
      </w:r>
      <w:r w:rsidRPr="7E7C17CC">
        <w:rPr>
          <w:rFonts w:asciiTheme="minorHAnsi" w:hAnsiTheme="minorHAnsi" w:cstheme="minorBidi"/>
        </w:rPr>
        <w:t>n</w:t>
      </w:r>
      <w:r w:rsidRPr="7E7C17CC">
        <w:rPr>
          <w:rFonts w:asciiTheme="minorHAnsi" w:hAnsiTheme="minorHAnsi" w:cstheme="minorBidi"/>
          <w:spacing w:val="-6"/>
        </w:rPr>
        <w:t xml:space="preserve"> </w:t>
      </w:r>
      <w:r w:rsidRPr="7E7C17CC">
        <w:rPr>
          <w:rFonts w:asciiTheme="minorHAnsi" w:hAnsiTheme="minorHAnsi" w:cstheme="minorBidi"/>
        </w:rPr>
        <w:t>het</w:t>
      </w:r>
      <w:r w:rsidRPr="7E7C17CC">
        <w:rPr>
          <w:rFonts w:asciiTheme="minorHAnsi" w:hAnsiTheme="minorHAnsi" w:cstheme="minorBidi"/>
          <w:spacing w:val="-6"/>
        </w:rPr>
        <w:t xml:space="preserve"> </w:t>
      </w:r>
      <w:proofErr w:type="spellStart"/>
      <w:r w:rsidRPr="7E7C17CC">
        <w:rPr>
          <w:rFonts w:asciiTheme="minorHAnsi" w:hAnsiTheme="minorHAnsi" w:cstheme="minorBidi"/>
        </w:rPr>
        <w:t>c</w:t>
      </w:r>
      <w:r w:rsidRPr="7E7C17CC">
        <w:rPr>
          <w:rFonts w:asciiTheme="minorHAnsi" w:hAnsiTheme="minorHAnsi" w:cstheme="minorBidi"/>
          <w:spacing w:val="-2"/>
        </w:rPr>
        <w:t>r</w:t>
      </w:r>
      <w:r w:rsidRPr="7E7C17CC">
        <w:rPr>
          <w:rFonts w:asciiTheme="minorHAnsi" w:hAnsiTheme="minorHAnsi" w:cstheme="minorBidi"/>
          <w:spacing w:val="2"/>
        </w:rPr>
        <w:t>i</w:t>
      </w:r>
      <w:r w:rsidRPr="7E7C17CC">
        <w:rPr>
          <w:rFonts w:asciiTheme="minorHAnsi" w:hAnsiTheme="minorHAnsi" w:cstheme="minorBidi"/>
        </w:rPr>
        <w:t>sist</w:t>
      </w:r>
      <w:r w:rsidRPr="7E7C17CC">
        <w:rPr>
          <w:rFonts w:asciiTheme="minorHAnsi" w:hAnsiTheme="minorHAnsi" w:cstheme="minorBidi"/>
          <w:spacing w:val="-2"/>
        </w:rPr>
        <w:t>e</w:t>
      </w:r>
      <w:r w:rsidRPr="7E7C17CC">
        <w:rPr>
          <w:rFonts w:asciiTheme="minorHAnsi" w:hAnsiTheme="minorHAnsi" w:cstheme="minorBidi"/>
        </w:rPr>
        <w:t>am</w:t>
      </w:r>
      <w:proofErr w:type="spellEnd"/>
      <w:r w:rsidRPr="7E7C17CC" w:rsidR="00FC5536">
        <w:rPr>
          <w:rFonts w:asciiTheme="minorHAnsi" w:hAnsiTheme="minorHAnsi" w:cstheme="minorBidi"/>
        </w:rPr>
        <w:t xml:space="preserve"> (</w:t>
      </w:r>
      <w:proofErr w:type="spellStart"/>
      <w:r w:rsidRPr="7E7C17CC" w:rsidR="00FC5536">
        <w:rPr>
          <w:rFonts w:asciiTheme="minorHAnsi" w:hAnsiTheme="minorHAnsi" w:cstheme="minorBidi"/>
        </w:rPr>
        <w:t>hoofdstuk</w:t>
      </w:r>
      <w:proofErr w:type="spellEnd"/>
      <w:r w:rsidRPr="7E7C17CC" w:rsidR="00FC5536">
        <w:rPr>
          <w:rFonts w:asciiTheme="minorHAnsi" w:hAnsiTheme="minorHAnsi" w:cstheme="minorBidi"/>
        </w:rPr>
        <w:t xml:space="preserve"> 4.4</w:t>
      </w:r>
      <w:r w:rsidRPr="7E7C17CC" w:rsidR="008F1554">
        <w:rPr>
          <w:rFonts w:asciiTheme="minorHAnsi" w:hAnsiTheme="minorHAnsi" w:cstheme="minorBidi"/>
        </w:rPr>
        <w:t>)</w:t>
      </w:r>
      <w:r w:rsidRPr="7E7C17CC" w:rsidR="008F1554">
        <w:rPr>
          <w:rFonts w:asciiTheme="minorHAnsi" w:hAnsiTheme="minorHAnsi" w:cstheme="minorBidi"/>
          <w:spacing w:val="-6"/>
        </w:rPr>
        <w:t>;</w:t>
      </w:r>
    </w:p>
    <w:p w:rsidRPr="0002525D" w:rsidR="005E04D4" w:rsidP="7E7C17CC" w:rsidRDefault="005E04D4" w14:paraId="3224508E" w14:textId="0D64F787">
      <w:pPr>
        <w:pStyle w:val="Gemiddeldraster21"/>
        <w:numPr>
          <w:ilvl w:val="0"/>
          <w:numId w:val="79"/>
        </w:numPr>
        <w:rPr>
          <w:rFonts w:asciiTheme="minorHAnsi" w:hAnsiTheme="minorHAnsi" w:cstheme="minorBidi"/>
        </w:rPr>
      </w:pPr>
      <w:proofErr w:type="spellStart"/>
      <w:r w:rsidRPr="7E7C17CC">
        <w:rPr>
          <w:rFonts w:asciiTheme="minorHAnsi" w:hAnsiTheme="minorHAnsi" w:cstheme="minorBidi"/>
          <w:spacing w:val="-1"/>
        </w:rPr>
        <w:t>o</w:t>
      </w:r>
      <w:r w:rsidRPr="7E7C17CC">
        <w:rPr>
          <w:rFonts w:asciiTheme="minorHAnsi" w:hAnsiTheme="minorHAnsi" w:cstheme="minorBidi"/>
          <w:spacing w:val="1"/>
        </w:rPr>
        <w:t>n</w:t>
      </w:r>
      <w:r w:rsidRPr="7E7C17CC">
        <w:rPr>
          <w:rFonts w:asciiTheme="minorHAnsi" w:hAnsiTheme="minorHAnsi" w:cstheme="minorBidi"/>
          <w:spacing w:val="2"/>
        </w:rPr>
        <w:t>d</w:t>
      </w:r>
      <w:r w:rsidRPr="7E7C17CC">
        <w:rPr>
          <w:rFonts w:asciiTheme="minorHAnsi" w:hAnsiTheme="minorHAnsi" w:cstheme="minorBidi"/>
          <w:spacing w:val="-2"/>
        </w:rPr>
        <w:t>e</w:t>
      </w:r>
      <w:r w:rsidRPr="7E7C17CC">
        <w:rPr>
          <w:rFonts w:asciiTheme="minorHAnsi" w:hAnsiTheme="minorHAnsi" w:cstheme="minorBidi"/>
          <w:spacing w:val="-1"/>
        </w:rPr>
        <w:t>r</w:t>
      </w:r>
      <w:r w:rsidRPr="7E7C17CC">
        <w:rPr>
          <w:rFonts w:asciiTheme="minorHAnsi" w:hAnsiTheme="minorHAnsi" w:cstheme="minorBidi"/>
        </w:rPr>
        <w:t>s</w:t>
      </w:r>
      <w:r w:rsidRPr="7E7C17CC">
        <w:rPr>
          <w:rFonts w:asciiTheme="minorHAnsi" w:hAnsiTheme="minorHAnsi" w:cstheme="minorBidi"/>
          <w:spacing w:val="2"/>
        </w:rPr>
        <w:t>t</w:t>
      </w:r>
      <w:r w:rsidRPr="7E7C17CC">
        <w:rPr>
          <w:rFonts w:asciiTheme="minorHAnsi" w:hAnsiTheme="minorHAnsi" w:cstheme="minorBidi"/>
          <w:spacing w:val="-2"/>
        </w:rPr>
        <w:t>e</w:t>
      </w:r>
      <w:r w:rsidRPr="7E7C17CC">
        <w:rPr>
          <w:rFonts w:asciiTheme="minorHAnsi" w:hAnsiTheme="minorHAnsi" w:cstheme="minorBidi"/>
          <w:spacing w:val="1"/>
        </w:rPr>
        <w:t>un</w:t>
      </w:r>
      <w:r w:rsidRPr="7E7C17CC">
        <w:rPr>
          <w:rFonts w:asciiTheme="minorHAnsi" w:hAnsiTheme="minorHAnsi" w:cstheme="minorBidi"/>
          <w:spacing w:val="2"/>
        </w:rPr>
        <w:t>i</w:t>
      </w:r>
      <w:r w:rsidRPr="7E7C17CC">
        <w:rPr>
          <w:rFonts w:asciiTheme="minorHAnsi" w:hAnsiTheme="minorHAnsi" w:cstheme="minorBidi"/>
          <w:spacing w:val="1"/>
        </w:rPr>
        <w:t>n</w:t>
      </w:r>
      <w:r w:rsidRPr="7E7C17CC">
        <w:rPr>
          <w:rFonts w:asciiTheme="minorHAnsi" w:hAnsiTheme="minorHAnsi" w:cstheme="minorBidi"/>
        </w:rPr>
        <w:t>g</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spacing w:val="-3"/>
        </w:rPr>
        <w:t>b</w:t>
      </w:r>
      <w:r w:rsidRPr="7E7C17CC">
        <w:rPr>
          <w:rFonts w:asciiTheme="minorHAnsi" w:hAnsiTheme="minorHAnsi" w:cstheme="minorBidi"/>
          <w:spacing w:val="2"/>
        </w:rPr>
        <w:t>i</w:t>
      </w:r>
      <w:r w:rsidRPr="7E7C17CC">
        <w:rPr>
          <w:rFonts w:asciiTheme="minorHAnsi" w:hAnsiTheme="minorHAnsi" w:cstheme="minorBidi"/>
          <w:spacing w:val="-2"/>
        </w:rPr>
        <w:t>e</w:t>
      </w:r>
      <w:r w:rsidRPr="7E7C17CC">
        <w:rPr>
          <w:rFonts w:asciiTheme="minorHAnsi" w:hAnsiTheme="minorHAnsi" w:cstheme="minorBidi"/>
        </w:rPr>
        <w:t>d</w:t>
      </w:r>
      <w:r w:rsidRPr="7E7C17CC">
        <w:rPr>
          <w:rFonts w:asciiTheme="minorHAnsi" w:hAnsiTheme="minorHAnsi" w:cstheme="minorBidi"/>
          <w:spacing w:val="-2"/>
        </w:rPr>
        <w:t>e</w:t>
      </w:r>
      <w:r w:rsidRPr="7E7C17CC">
        <w:rPr>
          <w:rFonts w:asciiTheme="minorHAnsi" w:hAnsiTheme="minorHAnsi" w:cstheme="minorBidi"/>
        </w:rPr>
        <w:t>n</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rPr>
        <w:t>bij</w:t>
      </w:r>
      <w:proofErr w:type="spellEnd"/>
      <w:r w:rsidRPr="7E7C17CC">
        <w:rPr>
          <w:rFonts w:asciiTheme="minorHAnsi" w:hAnsiTheme="minorHAnsi" w:cstheme="minorBidi"/>
          <w:spacing w:val="-6"/>
        </w:rPr>
        <w:t xml:space="preserve"> </w:t>
      </w:r>
      <w:r w:rsidRPr="7E7C17CC">
        <w:rPr>
          <w:rFonts w:asciiTheme="minorHAnsi" w:hAnsiTheme="minorHAnsi" w:cstheme="minorBidi"/>
        </w:rPr>
        <w:t>het</w:t>
      </w:r>
      <w:r w:rsidRPr="7E7C17CC">
        <w:rPr>
          <w:rFonts w:asciiTheme="minorHAnsi" w:hAnsiTheme="minorHAnsi" w:cstheme="minorBidi"/>
          <w:spacing w:val="-6"/>
        </w:rPr>
        <w:t xml:space="preserve"> </w:t>
      </w:r>
      <w:proofErr w:type="spellStart"/>
      <w:r w:rsidRPr="7E7C17CC">
        <w:rPr>
          <w:rFonts w:asciiTheme="minorHAnsi" w:hAnsiTheme="minorHAnsi" w:cstheme="minorBidi"/>
          <w:spacing w:val="-2"/>
        </w:rPr>
        <w:t>o</w:t>
      </w:r>
      <w:r w:rsidRPr="7E7C17CC">
        <w:rPr>
          <w:rFonts w:asciiTheme="minorHAnsi" w:hAnsiTheme="minorHAnsi" w:cstheme="minorBidi"/>
          <w:spacing w:val="1"/>
        </w:rPr>
        <w:t>v</w:t>
      </w:r>
      <w:r w:rsidRPr="7E7C17CC">
        <w:rPr>
          <w:rFonts w:asciiTheme="minorHAnsi" w:hAnsiTheme="minorHAnsi" w:cstheme="minorBidi"/>
          <w:spacing w:val="-2"/>
        </w:rPr>
        <w:t>e</w:t>
      </w:r>
      <w:r w:rsidRPr="7E7C17CC">
        <w:rPr>
          <w:rFonts w:asciiTheme="minorHAnsi" w:hAnsiTheme="minorHAnsi" w:cstheme="minorBidi"/>
          <w:spacing w:val="-1"/>
        </w:rPr>
        <w:t>r</w:t>
      </w:r>
      <w:r w:rsidRPr="7E7C17CC">
        <w:rPr>
          <w:rFonts w:asciiTheme="minorHAnsi" w:hAnsiTheme="minorHAnsi" w:cstheme="minorBidi"/>
          <w:spacing w:val="2"/>
        </w:rPr>
        <w:t>li</w:t>
      </w:r>
      <w:r w:rsidRPr="7E7C17CC">
        <w:rPr>
          <w:rFonts w:asciiTheme="minorHAnsi" w:hAnsiTheme="minorHAnsi" w:cstheme="minorBidi"/>
        </w:rPr>
        <w:t>jd</w:t>
      </w:r>
      <w:r w:rsidRPr="7E7C17CC">
        <w:rPr>
          <w:rFonts w:asciiTheme="minorHAnsi" w:hAnsiTheme="minorHAnsi" w:cstheme="minorBidi"/>
          <w:spacing w:val="-2"/>
        </w:rPr>
        <w:t>e</w:t>
      </w:r>
      <w:r w:rsidRPr="7E7C17CC">
        <w:rPr>
          <w:rFonts w:asciiTheme="minorHAnsi" w:hAnsiTheme="minorHAnsi" w:cstheme="minorBidi"/>
        </w:rPr>
        <w:t>n</w:t>
      </w:r>
      <w:proofErr w:type="spellEnd"/>
      <w:r w:rsidRPr="7E7C17CC">
        <w:rPr>
          <w:rFonts w:asciiTheme="minorHAnsi" w:hAnsiTheme="minorHAnsi" w:cstheme="minorBidi"/>
          <w:spacing w:val="-6"/>
        </w:rPr>
        <w:t xml:space="preserve"> </w:t>
      </w:r>
      <w:r w:rsidRPr="7E7C17CC">
        <w:rPr>
          <w:rFonts w:asciiTheme="minorHAnsi" w:hAnsiTheme="minorHAnsi" w:cstheme="minorBidi"/>
          <w:spacing w:val="-1"/>
        </w:rPr>
        <w:t>v</w:t>
      </w:r>
      <w:r w:rsidRPr="7E7C17CC">
        <w:rPr>
          <w:rFonts w:asciiTheme="minorHAnsi" w:hAnsiTheme="minorHAnsi" w:cstheme="minorBidi"/>
        </w:rPr>
        <w:t>an</w:t>
      </w:r>
      <w:r w:rsidRPr="7E7C17CC">
        <w:rPr>
          <w:rFonts w:asciiTheme="minorHAnsi" w:hAnsiTheme="minorHAnsi" w:cstheme="minorBidi"/>
          <w:spacing w:val="-5"/>
        </w:rPr>
        <w:t xml:space="preserve"> </w:t>
      </w:r>
      <w:proofErr w:type="spellStart"/>
      <w:r w:rsidRPr="7E7C17CC">
        <w:rPr>
          <w:rFonts w:asciiTheme="minorHAnsi" w:hAnsiTheme="minorHAnsi" w:cstheme="minorBidi"/>
          <w:spacing w:val="-2"/>
        </w:rPr>
        <w:t>e</w:t>
      </w:r>
      <w:r w:rsidRPr="7E7C17CC">
        <w:rPr>
          <w:rFonts w:asciiTheme="minorHAnsi" w:hAnsiTheme="minorHAnsi" w:cstheme="minorBidi"/>
          <w:spacing w:val="1"/>
        </w:rPr>
        <w:t>e</w:t>
      </w:r>
      <w:r w:rsidRPr="7E7C17CC">
        <w:rPr>
          <w:rFonts w:asciiTheme="minorHAnsi" w:hAnsiTheme="minorHAnsi" w:cstheme="minorBidi"/>
        </w:rPr>
        <w:t>n</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rPr>
        <w:t>p</w:t>
      </w:r>
      <w:r w:rsidRPr="7E7C17CC">
        <w:rPr>
          <w:rFonts w:asciiTheme="minorHAnsi" w:hAnsiTheme="minorHAnsi" w:cstheme="minorBidi"/>
          <w:spacing w:val="-1"/>
        </w:rPr>
        <w:t>e</w:t>
      </w:r>
      <w:r w:rsidRPr="7E7C17CC">
        <w:rPr>
          <w:rFonts w:asciiTheme="minorHAnsi" w:hAnsiTheme="minorHAnsi" w:cstheme="minorBidi"/>
          <w:spacing w:val="1"/>
        </w:rPr>
        <w:t>r</w:t>
      </w:r>
      <w:r w:rsidRPr="7E7C17CC">
        <w:rPr>
          <w:rFonts w:asciiTheme="minorHAnsi" w:hAnsiTheme="minorHAnsi" w:cstheme="minorBidi"/>
        </w:rPr>
        <w:t>s</w:t>
      </w:r>
      <w:r w:rsidRPr="7E7C17CC">
        <w:rPr>
          <w:rFonts w:asciiTheme="minorHAnsi" w:hAnsiTheme="minorHAnsi" w:cstheme="minorBidi"/>
          <w:spacing w:val="-2"/>
        </w:rPr>
        <w:t>o</w:t>
      </w:r>
      <w:r w:rsidRPr="7E7C17CC">
        <w:rPr>
          <w:rFonts w:asciiTheme="minorHAnsi" w:hAnsiTheme="minorHAnsi" w:cstheme="minorBidi"/>
          <w:spacing w:val="3"/>
        </w:rPr>
        <w:t>n</w:t>
      </w:r>
      <w:r w:rsidRPr="7E7C17CC">
        <w:rPr>
          <w:rFonts w:asciiTheme="minorHAnsi" w:hAnsiTheme="minorHAnsi" w:cstheme="minorBidi"/>
          <w:spacing w:val="-2"/>
        </w:rPr>
        <w:t>ee</w:t>
      </w:r>
      <w:r w:rsidRPr="7E7C17CC">
        <w:rPr>
          <w:rFonts w:asciiTheme="minorHAnsi" w:hAnsiTheme="minorHAnsi" w:cstheme="minorBidi"/>
          <w:spacing w:val="2"/>
        </w:rPr>
        <w:t>l</w:t>
      </w:r>
      <w:r w:rsidRPr="7E7C17CC">
        <w:rPr>
          <w:rFonts w:asciiTheme="minorHAnsi" w:hAnsiTheme="minorHAnsi" w:cstheme="minorBidi"/>
        </w:rPr>
        <w:t>sl</w:t>
      </w:r>
      <w:r w:rsidRPr="7E7C17CC">
        <w:rPr>
          <w:rFonts w:asciiTheme="minorHAnsi" w:hAnsiTheme="minorHAnsi" w:cstheme="minorBidi"/>
          <w:spacing w:val="2"/>
        </w:rPr>
        <w:t>i</w:t>
      </w:r>
      <w:r w:rsidRPr="7E7C17CC">
        <w:rPr>
          <w:rFonts w:asciiTheme="minorHAnsi" w:hAnsiTheme="minorHAnsi" w:cstheme="minorBidi"/>
        </w:rPr>
        <w:t>d</w:t>
      </w:r>
      <w:proofErr w:type="spellEnd"/>
      <w:r w:rsidRPr="7E7C17CC">
        <w:rPr>
          <w:rFonts w:asciiTheme="minorHAnsi" w:hAnsiTheme="minorHAnsi" w:cstheme="minorBidi"/>
          <w:spacing w:val="-6"/>
        </w:rPr>
        <w:t xml:space="preserve"> </w:t>
      </w:r>
      <w:r w:rsidRPr="7E7C17CC">
        <w:rPr>
          <w:rFonts w:asciiTheme="minorHAnsi" w:hAnsiTheme="minorHAnsi" w:cstheme="minorBidi"/>
          <w:spacing w:val="-2"/>
        </w:rPr>
        <w:t>o</w:t>
      </w:r>
      <w:r w:rsidRPr="7E7C17CC">
        <w:rPr>
          <w:rFonts w:asciiTheme="minorHAnsi" w:hAnsiTheme="minorHAnsi" w:cstheme="minorBidi"/>
        </w:rPr>
        <w:t>f</w:t>
      </w:r>
      <w:r w:rsidRPr="7E7C17CC">
        <w:rPr>
          <w:rFonts w:asciiTheme="minorHAnsi" w:hAnsiTheme="minorHAnsi" w:cstheme="minorBidi"/>
          <w:spacing w:val="-7"/>
        </w:rPr>
        <w:t xml:space="preserve"> </w:t>
      </w:r>
      <w:proofErr w:type="spellStart"/>
      <w:r w:rsidRPr="7E7C17CC">
        <w:rPr>
          <w:rFonts w:asciiTheme="minorHAnsi" w:hAnsiTheme="minorHAnsi" w:cstheme="minorBidi"/>
          <w:spacing w:val="1"/>
        </w:rPr>
        <w:t>e</w:t>
      </w:r>
      <w:r w:rsidRPr="7E7C17CC">
        <w:rPr>
          <w:rFonts w:asciiTheme="minorHAnsi" w:hAnsiTheme="minorHAnsi" w:cstheme="minorBidi"/>
          <w:spacing w:val="-2"/>
        </w:rPr>
        <w:t>e</w:t>
      </w:r>
      <w:r w:rsidRPr="7E7C17CC">
        <w:rPr>
          <w:rFonts w:asciiTheme="minorHAnsi" w:hAnsiTheme="minorHAnsi" w:cstheme="minorBidi"/>
        </w:rPr>
        <w:t>n</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spacing w:val="2"/>
        </w:rPr>
        <w:t>l</w:t>
      </w:r>
      <w:r w:rsidRPr="7E7C17CC">
        <w:rPr>
          <w:rFonts w:asciiTheme="minorHAnsi" w:hAnsiTheme="minorHAnsi" w:cstheme="minorBidi"/>
          <w:spacing w:val="-2"/>
        </w:rPr>
        <w:t>ee</w:t>
      </w:r>
      <w:r w:rsidRPr="7E7C17CC">
        <w:rPr>
          <w:rFonts w:asciiTheme="minorHAnsi" w:hAnsiTheme="minorHAnsi" w:cstheme="minorBidi"/>
          <w:spacing w:val="-1"/>
        </w:rPr>
        <w:t>r</w:t>
      </w:r>
      <w:r w:rsidRPr="7E7C17CC">
        <w:rPr>
          <w:rFonts w:asciiTheme="minorHAnsi" w:hAnsiTheme="minorHAnsi" w:cstheme="minorBidi"/>
          <w:spacing w:val="2"/>
        </w:rPr>
        <w:t>li</w:t>
      </w:r>
      <w:r w:rsidRPr="7E7C17CC">
        <w:rPr>
          <w:rFonts w:asciiTheme="minorHAnsi" w:hAnsiTheme="minorHAnsi" w:cstheme="minorBidi"/>
          <w:spacing w:val="1"/>
        </w:rPr>
        <w:t>n</w:t>
      </w:r>
      <w:r w:rsidRPr="7E7C17CC">
        <w:rPr>
          <w:rFonts w:asciiTheme="minorHAnsi" w:hAnsiTheme="minorHAnsi" w:cstheme="minorBidi"/>
        </w:rPr>
        <w:t>g</w:t>
      </w:r>
      <w:proofErr w:type="spellEnd"/>
      <w:r w:rsidRPr="7E7C17CC">
        <w:rPr>
          <w:rFonts w:asciiTheme="minorHAnsi" w:hAnsiTheme="minorHAnsi" w:cstheme="minorBidi"/>
          <w:spacing w:val="-9"/>
        </w:rPr>
        <w:t xml:space="preserve"> </w:t>
      </w:r>
      <w:r w:rsidRPr="7E7C17CC">
        <w:rPr>
          <w:rFonts w:asciiTheme="minorHAnsi" w:hAnsiTheme="minorHAnsi" w:cstheme="minorBidi"/>
          <w:spacing w:val="2"/>
        </w:rPr>
        <w:t>i</w:t>
      </w:r>
      <w:r w:rsidRPr="7E7C17CC">
        <w:rPr>
          <w:rFonts w:asciiTheme="minorHAnsi" w:hAnsiTheme="minorHAnsi" w:cstheme="minorBidi"/>
        </w:rPr>
        <w:t>n</w:t>
      </w:r>
      <w:r w:rsidRPr="7E7C17CC">
        <w:rPr>
          <w:rFonts w:asciiTheme="minorHAnsi" w:hAnsiTheme="minorHAnsi" w:cstheme="minorBidi"/>
          <w:spacing w:val="-6"/>
        </w:rPr>
        <w:t xml:space="preserve"> </w:t>
      </w:r>
      <w:r w:rsidRPr="7E7C17CC">
        <w:rPr>
          <w:rFonts w:asciiTheme="minorHAnsi" w:hAnsiTheme="minorHAnsi" w:cstheme="minorBidi"/>
        </w:rPr>
        <w:t>de</w:t>
      </w:r>
      <w:r w:rsidRPr="7E7C17CC">
        <w:rPr>
          <w:rFonts w:asciiTheme="minorHAnsi" w:hAnsiTheme="minorHAnsi" w:cstheme="minorBidi"/>
          <w:w w:val="99"/>
        </w:rPr>
        <w:t xml:space="preserve"> </w:t>
      </w:r>
      <w:r w:rsidRPr="7E7C17CC">
        <w:rPr>
          <w:rFonts w:asciiTheme="minorHAnsi" w:hAnsiTheme="minorHAnsi" w:cstheme="minorBidi"/>
        </w:rPr>
        <w:t>s</w:t>
      </w:r>
      <w:r w:rsidRPr="7E7C17CC">
        <w:rPr>
          <w:rFonts w:asciiTheme="minorHAnsi" w:hAnsiTheme="minorHAnsi" w:cstheme="minorBidi"/>
          <w:spacing w:val="-2"/>
        </w:rPr>
        <w:t>c</w:t>
      </w:r>
      <w:r w:rsidRPr="7E7C17CC">
        <w:rPr>
          <w:rFonts w:asciiTheme="minorHAnsi" w:hAnsiTheme="minorHAnsi" w:cstheme="minorBidi"/>
          <w:spacing w:val="3"/>
        </w:rPr>
        <w:t>h</w:t>
      </w:r>
      <w:r w:rsidRPr="7E7C17CC">
        <w:rPr>
          <w:rFonts w:asciiTheme="minorHAnsi" w:hAnsiTheme="minorHAnsi" w:cstheme="minorBidi"/>
          <w:spacing w:val="-1"/>
        </w:rPr>
        <w:t>oo</w:t>
      </w:r>
      <w:r w:rsidRPr="7E7C17CC">
        <w:rPr>
          <w:rFonts w:asciiTheme="minorHAnsi" w:hAnsiTheme="minorHAnsi" w:cstheme="minorBidi"/>
        </w:rPr>
        <w:t>l</w:t>
      </w:r>
      <w:r w:rsidRPr="7E7C17CC">
        <w:rPr>
          <w:rFonts w:asciiTheme="minorHAnsi" w:hAnsiTheme="minorHAnsi" w:cstheme="minorBidi"/>
          <w:spacing w:val="-7"/>
        </w:rPr>
        <w:t xml:space="preserve"> </w:t>
      </w:r>
      <w:r w:rsidRPr="7E7C17CC">
        <w:rPr>
          <w:rFonts w:asciiTheme="minorHAnsi" w:hAnsiTheme="minorHAnsi" w:cstheme="minorBidi"/>
        </w:rPr>
        <w:t>(</w:t>
      </w:r>
      <w:proofErr w:type="spellStart"/>
      <w:r w:rsidRPr="7E7C17CC" w:rsidR="00FC5536">
        <w:rPr>
          <w:rFonts w:asciiTheme="minorHAnsi" w:hAnsiTheme="minorHAnsi" w:cstheme="minorBidi"/>
        </w:rPr>
        <w:t>hoofdstuk</w:t>
      </w:r>
      <w:proofErr w:type="spellEnd"/>
      <w:r w:rsidRPr="7E7C17CC" w:rsidR="00FC5536">
        <w:rPr>
          <w:rFonts w:asciiTheme="minorHAnsi" w:hAnsiTheme="minorHAnsi" w:cstheme="minorBidi"/>
        </w:rPr>
        <w:t xml:space="preserve"> 2.</w:t>
      </w:r>
      <w:r w:rsidRPr="7E7C17CC" w:rsidR="00055E73">
        <w:rPr>
          <w:rFonts w:asciiTheme="minorHAnsi" w:hAnsiTheme="minorHAnsi" w:cstheme="minorBidi"/>
        </w:rPr>
        <w:t>7</w:t>
      </w:r>
      <w:r w:rsidRPr="7E7C17CC" w:rsidR="00FC5536">
        <w:rPr>
          <w:rFonts w:asciiTheme="minorHAnsi" w:hAnsiTheme="minorHAnsi" w:cstheme="minorBidi"/>
        </w:rPr>
        <w:t>)</w:t>
      </w:r>
      <w:r w:rsidRPr="7E7C17CC">
        <w:rPr>
          <w:rFonts w:asciiTheme="minorHAnsi" w:hAnsiTheme="minorHAnsi" w:cstheme="minorBidi"/>
        </w:rPr>
        <w:t>;</w:t>
      </w:r>
    </w:p>
    <w:p w:rsidRPr="0002525D" w:rsidR="005E04D4" w:rsidP="7E7C17CC" w:rsidRDefault="005E04D4" w14:paraId="363335D9" w14:textId="63F9C943">
      <w:pPr>
        <w:pStyle w:val="Gemiddeldraster21"/>
        <w:numPr>
          <w:ilvl w:val="0"/>
          <w:numId w:val="79"/>
        </w:numPr>
        <w:rPr>
          <w:rFonts w:asciiTheme="minorHAnsi" w:hAnsiTheme="minorHAnsi" w:cstheme="minorBidi"/>
        </w:rPr>
      </w:pPr>
      <w:proofErr w:type="spellStart"/>
      <w:r w:rsidRPr="7E7C17CC">
        <w:rPr>
          <w:rFonts w:asciiTheme="minorHAnsi" w:hAnsiTheme="minorHAnsi" w:cstheme="minorBidi"/>
        </w:rPr>
        <w:t>adv</w:t>
      </w:r>
      <w:r w:rsidRPr="7E7C17CC">
        <w:rPr>
          <w:rFonts w:asciiTheme="minorHAnsi" w:hAnsiTheme="minorHAnsi" w:cstheme="minorBidi"/>
          <w:spacing w:val="2"/>
        </w:rPr>
        <w:t>i</w:t>
      </w:r>
      <w:r w:rsidRPr="7E7C17CC">
        <w:rPr>
          <w:rFonts w:asciiTheme="minorHAnsi" w:hAnsiTheme="minorHAnsi" w:cstheme="minorBidi"/>
        </w:rPr>
        <w:t>s</w:t>
      </w:r>
      <w:r w:rsidRPr="7E7C17CC">
        <w:rPr>
          <w:rFonts w:asciiTheme="minorHAnsi" w:hAnsiTheme="minorHAnsi" w:cstheme="minorBidi"/>
          <w:spacing w:val="-2"/>
        </w:rPr>
        <w:t>e</w:t>
      </w:r>
      <w:r w:rsidRPr="7E7C17CC">
        <w:rPr>
          <w:rFonts w:asciiTheme="minorHAnsi" w:hAnsiTheme="minorHAnsi" w:cstheme="minorBidi"/>
          <w:spacing w:val="-1"/>
        </w:rPr>
        <w:t>r</w:t>
      </w:r>
      <w:r w:rsidRPr="7E7C17CC">
        <w:rPr>
          <w:rFonts w:asciiTheme="minorHAnsi" w:hAnsiTheme="minorHAnsi" w:cstheme="minorBidi"/>
          <w:spacing w:val="2"/>
        </w:rPr>
        <w:t>i</w:t>
      </w:r>
      <w:r w:rsidRPr="7E7C17CC">
        <w:rPr>
          <w:rFonts w:asciiTheme="minorHAnsi" w:hAnsiTheme="minorHAnsi" w:cstheme="minorBidi"/>
          <w:spacing w:val="1"/>
        </w:rPr>
        <w:t>n</w:t>
      </w:r>
      <w:r w:rsidRPr="7E7C17CC">
        <w:rPr>
          <w:rFonts w:asciiTheme="minorHAnsi" w:hAnsiTheme="minorHAnsi" w:cstheme="minorBidi"/>
        </w:rPr>
        <w:t>g</w:t>
      </w:r>
      <w:proofErr w:type="spellEnd"/>
      <w:r w:rsidRPr="7E7C17CC">
        <w:rPr>
          <w:rFonts w:asciiTheme="minorHAnsi" w:hAnsiTheme="minorHAnsi" w:cstheme="minorBidi"/>
          <w:spacing w:val="-7"/>
        </w:rPr>
        <w:t xml:space="preserve"> </w:t>
      </w:r>
      <w:proofErr w:type="spellStart"/>
      <w:r w:rsidRPr="7E7C17CC">
        <w:rPr>
          <w:rFonts w:asciiTheme="minorHAnsi" w:hAnsiTheme="minorHAnsi" w:cstheme="minorBidi"/>
        </w:rPr>
        <w:t>b</w:t>
      </w:r>
      <w:r w:rsidRPr="7E7C17CC">
        <w:rPr>
          <w:rFonts w:asciiTheme="minorHAnsi" w:hAnsiTheme="minorHAnsi" w:cstheme="minorBidi"/>
          <w:spacing w:val="2"/>
        </w:rPr>
        <w:t>i</w:t>
      </w:r>
      <w:r w:rsidRPr="7E7C17CC">
        <w:rPr>
          <w:rFonts w:asciiTheme="minorHAnsi" w:hAnsiTheme="minorHAnsi" w:cstheme="minorBidi"/>
        </w:rPr>
        <w:t>j</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rPr>
        <w:t>waa</w:t>
      </w:r>
      <w:r w:rsidRPr="7E7C17CC">
        <w:rPr>
          <w:rFonts w:asciiTheme="minorHAnsi" w:hAnsiTheme="minorHAnsi" w:cstheme="minorBidi"/>
          <w:spacing w:val="-1"/>
        </w:rPr>
        <w:t>r</w:t>
      </w:r>
      <w:r w:rsidRPr="7E7C17CC">
        <w:rPr>
          <w:rFonts w:asciiTheme="minorHAnsi" w:hAnsiTheme="minorHAnsi" w:cstheme="minorBidi"/>
        </w:rPr>
        <w:t>s</w:t>
      </w:r>
      <w:r w:rsidRPr="7E7C17CC">
        <w:rPr>
          <w:rFonts w:asciiTheme="minorHAnsi" w:hAnsiTheme="minorHAnsi" w:cstheme="minorBidi"/>
          <w:spacing w:val="-2"/>
        </w:rPr>
        <w:t>c</w:t>
      </w:r>
      <w:r w:rsidRPr="7E7C17CC">
        <w:rPr>
          <w:rFonts w:asciiTheme="minorHAnsi" w:hAnsiTheme="minorHAnsi" w:cstheme="minorBidi"/>
          <w:spacing w:val="1"/>
        </w:rPr>
        <w:t>hu</w:t>
      </w:r>
      <w:r w:rsidRPr="7E7C17CC">
        <w:rPr>
          <w:rFonts w:asciiTheme="minorHAnsi" w:hAnsiTheme="minorHAnsi" w:cstheme="minorBidi"/>
        </w:rPr>
        <w:t>w</w:t>
      </w:r>
      <w:r w:rsidRPr="7E7C17CC">
        <w:rPr>
          <w:rFonts w:asciiTheme="minorHAnsi" w:hAnsiTheme="minorHAnsi" w:cstheme="minorBidi"/>
          <w:spacing w:val="2"/>
        </w:rPr>
        <w:t>i</w:t>
      </w:r>
      <w:r w:rsidRPr="7E7C17CC">
        <w:rPr>
          <w:rFonts w:asciiTheme="minorHAnsi" w:hAnsiTheme="minorHAnsi" w:cstheme="minorBidi"/>
          <w:spacing w:val="-2"/>
        </w:rPr>
        <w:t>n</w:t>
      </w:r>
      <w:r w:rsidRPr="7E7C17CC">
        <w:rPr>
          <w:rFonts w:asciiTheme="minorHAnsi" w:hAnsiTheme="minorHAnsi" w:cstheme="minorBidi"/>
        </w:rPr>
        <w:t>g</w:t>
      </w:r>
      <w:proofErr w:type="spellEnd"/>
      <w:r w:rsidRPr="7E7C17CC">
        <w:rPr>
          <w:rFonts w:asciiTheme="minorHAnsi" w:hAnsiTheme="minorHAnsi" w:cstheme="minorBidi"/>
          <w:spacing w:val="-7"/>
        </w:rPr>
        <w:t xml:space="preserve"> </w:t>
      </w:r>
      <w:r w:rsidRPr="7E7C17CC">
        <w:rPr>
          <w:rFonts w:asciiTheme="minorHAnsi" w:hAnsiTheme="minorHAnsi" w:cstheme="minorBidi"/>
          <w:spacing w:val="-1"/>
        </w:rPr>
        <w:t>v</w:t>
      </w:r>
      <w:r w:rsidRPr="7E7C17CC">
        <w:rPr>
          <w:rFonts w:asciiTheme="minorHAnsi" w:hAnsiTheme="minorHAnsi" w:cstheme="minorBidi"/>
        </w:rPr>
        <w:t>an</w:t>
      </w:r>
      <w:r w:rsidRPr="7E7C17CC">
        <w:rPr>
          <w:rFonts w:asciiTheme="minorHAnsi" w:hAnsiTheme="minorHAnsi" w:cstheme="minorBidi"/>
          <w:spacing w:val="-6"/>
        </w:rPr>
        <w:t xml:space="preserve"> </w:t>
      </w:r>
      <w:proofErr w:type="spellStart"/>
      <w:r w:rsidRPr="7E7C17CC">
        <w:rPr>
          <w:rFonts w:asciiTheme="minorHAnsi" w:hAnsiTheme="minorHAnsi" w:cstheme="minorBidi"/>
          <w:spacing w:val="-2"/>
        </w:rPr>
        <w:t>ee</w:t>
      </w:r>
      <w:r w:rsidRPr="7E7C17CC">
        <w:rPr>
          <w:rFonts w:asciiTheme="minorHAnsi" w:hAnsiTheme="minorHAnsi" w:cstheme="minorBidi"/>
        </w:rPr>
        <w:t>n</w:t>
      </w:r>
      <w:proofErr w:type="spellEnd"/>
      <w:r w:rsidRPr="7E7C17CC">
        <w:rPr>
          <w:rFonts w:asciiTheme="minorHAnsi" w:hAnsiTheme="minorHAnsi" w:cstheme="minorBidi"/>
          <w:spacing w:val="-4"/>
        </w:rPr>
        <w:t xml:space="preserve"> </w:t>
      </w:r>
      <w:proofErr w:type="spellStart"/>
      <w:r w:rsidRPr="7E7C17CC">
        <w:rPr>
          <w:rFonts w:asciiTheme="minorHAnsi" w:hAnsiTheme="minorHAnsi" w:cstheme="minorBidi"/>
          <w:spacing w:val="2"/>
        </w:rPr>
        <w:t>l</w:t>
      </w:r>
      <w:r w:rsidRPr="7E7C17CC">
        <w:rPr>
          <w:rFonts w:asciiTheme="minorHAnsi" w:hAnsiTheme="minorHAnsi" w:cstheme="minorBidi"/>
          <w:spacing w:val="-2"/>
        </w:rPr>
        <w:t>ee</w:t>
      </w:r>
      <w:r w:rsidRPr="7E7C17CC">
        <w:rPr>
          <w:rFonts w:asciiTheme="minorHAnsi" w:hAnsiTheme="minorHAnsi" w:cstheme="minorBidi"/>
          <w:spacing w:val="-1"/>
        </w:rPr>
        <w:t>r</w:t>
      </w:r>
      <w:r w:rsidRPr="7E7C17CC">
        <w:rPr>
          <w:rFonts w:asciiTheme="minorHAnsi" w:hAnsiTheme="minorHAnsi" w:cstheme="minorBidi"/>
          <w:spacing w:val="2"/>
        </w:rPr>
        <w:t>li</w:t>
      </w:r>
      <w:r w:rsidRPr="7E7C17CC">
        <w:rPr>
          <w:rFonts w:asciiTheme="minorHAnsi" w:hAnsiTheme="minorHAnsi" w:cstheme="minorBidi"/>
          <w:spacing w:val="1"/>
        </w:rPr>
        <w:t>n</w:t>
      </w:r>
      <w:r w:rsidRPr="7E7C17CC">
        <w:rPr>
          <w:rFonts w:asciiTheme="minorHAnsi" w:hAnsiTheme="minorHAnsi" w:cstheme="minorBidi"/>
          <w:spacing w:val="-2"/>
        </w:rPr>
        <w:t>g</w:t>
      </w:r>
      <w:proofErr w:type="spellEnd"/>
      <w:r w:rsidRPr="7E7C17CC">
        <w:rPr>
          <w:rFonts w:asciiTheme="minorHAnsi" w:hAnsiTheme="minorHAnsi" w:cstheme="minorBidi"/>
        </w:rPr>
        <w:t>;</w:t>
      </w:r>
      <w:r w:rsidRPr="7E7C17CC">
        <w:rPr>
          <w:rFonts w:asciiTheme="minorHAnsi" w:hAnsiTheme="minorHAnsi" w:cstheme="minorBidi"/>
          <w:spacing w:val="-6"/>
        </w:rPr>
        <w:t xml:space="preserve"> </w:t>
      </w:r>
      <w:proofErr w:type="spellStart"/>
      <w:r w:rsidRPr="7E7C17CC">
        <w:rPr>
          <w:rFonts w:asciiTheme="minorHAnsi" w:hAnsiTheme="minorHAnsi" w:cstheme="minorBidi"/>
        </w:rPr>
        <w:t>uitv</w:t>
      </w:r>
      <w:r w:rsidRPr="7E7C17CC">
        <w:rPr>
          <w:rFonts w:asciiTheme="minorHAnsi" w:hAnsiTheme="minorHAnsi" w:cstheme="minorBidi"/>
          <w:spacing w:val="-2"/>
        </w:rPr>
        <w:t>o</w:t>
      </w:r>
      <w:r w:rsidRPr="7E7C17CC">
        <w:rPr>
          <w:rFonts w:asciiTheme="minorHAnsi" w:hAnsiTheme="minorHAnsi" w:cstheme="minorBidi"/>
          <w:spacing w:val="1"/>
        </w:rPr>
        <w:t>e</w:t>
      </w:r>
      <w:r w:rsidRPr="7E7C17CC">
        <w:rPr>
          <w:rFonts w:asciiTheme="minorHAnsi" w:hAnsiTheme="minorHAnsi" w:cstheme="minorBidi"/>
          <w:spacing w:val="-1"/>
        </w:rPr>
        <w:t>r</w:t>
      </w:r>
      <w:r w:rsidRPr="7E7C17CC">
        <w:rPr>
          <w:rFonts w:asciiTheme="minorHAnsi" w:hAnsiTheme="minorHAnsi" w:cstheme="minorBidi"/>
          <w:spacing w:val="2"/>
        </w:rPr>
        <w:t>i</w:t>
      </w:r>
      <w:r w:rsidRPr="7E7C17CC">
        <w:rPr>
          <w:rFonts w:asciiTheme="minorHAnsi" w:hAnsiTheme="minorHAnsi" w:cstheme="minorBidi"/>
          <w:spacing w:val="1"/>
        </w:rPr>
        <w:t>n</w:t>
      </w:r>
      <w:r w:rsidRPr="7E7C17CC">
        <w:rPr>
          <w:rFonts w:asciiTheme="minorHAnsi" w:hAnsiTheme="minorHAnsi" w:cstheme="minorBidi"/>
        </w:rPr>
        <w:t>g</w:t>
      </w:r>
      <w:proofErr w:type="spellEnd"/>
      <w:r w:rsidRPr="7E7C17CC">
        <w:rPr>
          <w:rFonts w:asciiTheme="minorHAnsi" w:hAnsiTheme="minorHAnsi" w:cstheme="minorBidi"/>
          <w:spacing w:val="-7"/>
        </w:rPr>
        <w:t xml:space="preserve"> </w:t>
      </w:r>
      <w:r w:rsidRPr="7E7C17CC">
        <w:rPr>
          <w:rFonts w:asciiTheme="minorHAnsi" w:hAnsiTheme="minorHAnsi" w:cstheme="minorBidi"/>
          <w:spacing w:val="-1"/>
        </w:rPr>
        <w:t>v</w:t>
      </w:r>
      <w:r w:rsidRPr="7E7C17CC">
        <w:rPr>
          <w:rFonts w:asciiTheme="minorHAnsi" w:hAnsiTheme="minorHAnsi" w:cstheme="minorBidi"/>
        </w:rPr>
        <w:t>an</w:t>
      </w:r>
      <w:r w:rsidRPr="7E7C17CC">
        <w:rPr>
          <w:rFonts w:asciiTheme="minorHAnsi" w:hAnsiTheme="minorHAnsi" w:cstheme="minorBidi"/>
          <w:spacing w:val="-6"/>
        </w:rPr>
        <w:t xml:space="preserve"> </w:t>
      </w:r>
      <w:proofErr w:type="spellStart"/>
      <w:r w:rsidRPr="7E7C17CC">
        <w:rPr>
          <w:rFonts w:asciiTheme="minorHAnsi" w:hAnsiTheme="minorHAnsi" w:cstheme="minorBidi"/>
          <w:spacing w:val="-2"/>
        </w:rPr>
        <w:t>s</w:t>
      </w:r>
      <w:r w:rsidRPr="7E7C17CC">
        <w:rPr>
          <w:rFonts w:asciiTheme="minorHAnsi" w:hAnsiTheme="minorHAnsi" w:cstheme="minorBidi"/>
        </w:rPr>
        <w:t>ch</w:t>
      </w:r>
      <w:r w:rsidRPr="7E7C17CC">
        <w:rPr>
          <w:rFonts w:asciiTheme="minorHAnsi" w:hAnsiTheme="minorHAnsi" w:cstheme="minorBidi"/>
          <w:spacing w:val="1"/>
        </w:rPr>
        <w:t>o</w:t>
      </w:r>
      <w:r w:rsidRPr="7E7C17CC">
        <w:rPr>
          <w:rFonts w:asciiTheme="minorHAnsi" w:hAnsiTheme="minorHAnsi" w:cstheme="minorBidi"/>
          <w:spacing w:val="-1"/>
        </w:rPr>
        <w:t>r</w:t>
      </w:r>
      <w:r w:rsidRPr="7E7C17CC">
        <w:rPr>
          <w:rFonts w:asciiTheme="minorHAnsi" w:hAnsiTheme="minorHAnsi" w:cstheme="minorBidi"/>
        </w:rPr>
        <w:t>s</w:t>
      </w:r>
      <w:r w:rsidRPr="7E7C17CC">
        <w:rPr>
          <w:rFonts w:asciiTheme="minorHAnsi" w:hAnsiTheme="minorHAnsi" w:cstheme="minorBidi"/>
          <w:spacing w:val="2"/>
        </w:rPr>
        <w:t>i</w:t>
      </w:r>
      <w:r w:rsidRPr="7E7C17CC">
        <w:rPr>
          <w:rFonts w:asciiTheme="minorHAnsi" w:hAnsiTheme="minorHAnsi" w:cstheme="minorBidi"/>
          <w:spacing w:val="1"/>
        </w:rPr>
        <w:t>n</w:t>
      </w:r>
      <w:r w:rsidRPr="7E7C17CC">
        <w:rPr>
          <w:rFonts w:asciiTheme="minorHAnsi" w:hAnsiTheme="minorHAnsi" w:cstheme="minorBidi"/>
        </w:rPr>
        <w:t>g</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spacing w:val="-2"/>
        </w:rPr>
        <w:t>e</w:t>
      </w:r>
      <w:r w:rsidRPr="7E7C17CC">
        <w:rPr>
          <w:rFonts w:asciiTheme="minorHAnsi" w:hAnsiTheme="minorHAnsi" w:cstheme="minorBidi"/>
        </w:rPr>
        <w:t>n</w:t>
      </w:r>
      <w:proofErr w:type="spellEnd"/>
      <w:r w:rsidRPr="7E7C17CC">
        <w:rPr>
          <w:rFonts w:asciiTheme="minorHAnsi" w:hAnsiTheme="minorHAnsi" w:cstheme="minorBidi"/>
          <w:spacing w:val="-7"/>
        </w:rPr>
        <w:t xml:space="preserve"> </w:t>
      </w:r>
      <w:proofErr w:type="spellStart"/>
      <w:r w:rsidRPr="7E7C17CC" w:rsidR="00873931">
        <w:rPr>
          <w:rFonts w:asciiTheme="minorHAnsi" w:hAnsiTheme="minorHAnsi" w:cstheme="minorBidi"/>
          <w:spacing w:val="-2"/>
        </w:rPr>
        <w:t>verwijdering</w:t>
      </w:r>
      <w:proofErr w:type="spellEnd"/>
      <w:r w:rsidRPr="7E7C17CC" w:rsidR="00873931">
        <w:rPr>
          <w:rFonts w:asciiTheme="minorHAnsi" w:hAnsiTheme="minorHAnsi" w:cstheme="minorBidi"/>
          <w:spacing w:val="-7"/>
        </w:rPr>
        <w:t xml:space="preserve"> </w:t>
      </w:r>
      <w:r w:rsidRPr="7E7C17CC">
        <w:rPr>
          <w:rFonts w:asciiTheme="minorHAnsi" w:hAnsiTheme="minorHAnsi" w:cstheme="minorBidi"/>
          <w:spacing w:val="-1"/>
        </w:rPr>
        <w:t>v</w:t>
      </w:r>
      <w:r w:rsidRPr="7E7C17CC">
        <w:rPr>
          <w:rFonts w:asciiTheme="minorHAnsi" w:hAnsiTheme="minorHAnsi" w:cstheme="minorBidi"/>
        </w:rPr>
        <w:t>an</w:t>
      </w:r>
      <w:r w:rsidRPr="7E7C17CC">
        <w:rPr>
          <w:rFonts w:asciiTheme="minorHAnsi" w:hAnsiTheme="minorHAnsi" w:cstheme="minorBidi"/>
          <w:w w:val="99"/>
        </w:rPr>
        <w:t xml:space="preserve"> </w:t>
      </w:r>
      <w:proofErr w:type="spellStart"/>
      <w:r w:rsidRPr="7E7C17CC">
        <w:rPr>
          <w:rFonts w:asciiTheme="minorHAnsi" w:hAnsiTheme="minorHAnsi" w:cstheme="minorBidi"/>
          <w:spacing w:val="1"/>
        </w:rPr>
        <w:t>e</w:t>
      </w:r>
      <w:r w:rsidRPr="7E7C17CC">
        <w:rPr>
          <w:rFonts w:asciiTheme="minorHAnsi" w:hAnsiTheme="minorHAnsi" w:cstheme="minorBidi"/>
          <w:spacing w:val="-2"/>
        </w:rPr>
        <w:t>e</w:t>
      </w:r>
      <w:r w:rsidRPr="7E7C17CC">
        <w:rPr>
          <w:rFonts w:asciiTheme="minorHAnsi" w:hAnsiTheme="minorHAnsi" w:cstheme="minorBidi"/>
        </w:rPr>
        <w:t>n</w:t>
      </w:r>
      <w:proofErr w:type="spellEnd"/>
      <w:r w:rsidRPr="7E7C17CC">
        <w:rPr>
          <w:rFonts w:asciiTheme="minorHAnsi" w:hAnsiTheme="minorHAnsi" w:cstheme="minorBidi"/>
          <w:spacing w:val="-8"/>
        </w:rPr>
        <w:t xml:space="preserve"> </w:t>
      </w:r>
      <w:proofErr w:type="spellStart"/>
      <w:r w:rsidRPr="7E7C17CC">
        <w:rPr>
          <w:rFonts w:asciiTheme="minorHAnsi" w:hAnsiTheme="minorHAnsi" w:cstheme="minorBidi"/>
          <w:spacing w:val="2"/>
        </w:rPr>
        <w:t>l</w:t>
      </w:r>
      <w:r w:rsidRPr="7E7C17CC">
        <w:rPr>
          <w:rFonts w:asciiTheme="minorHAnsi" w:hAnsiTheme="minorHAnsi" w:cstheme="minorBidi"/>
          <w:spacing w:val="-2"/>
        </w:rPr>
        <w:t>e</w:t>
      </w:r>
      <w:r w:rsidRPr="7E7C17CC">
        <w:rPr>
          <w:rFonts w:asciiTheme="minorHAnsi" w:hAnsiTheme="minorHAnsi" w:cstheme="minorBidi"/>
          <w:spacing w:val="1"/>
        </w:rPr>
        <w:t>e</w:t>
      </w:r>
      <w:r w:rsidRPr="7E7C17CC">
        <w:rPr>
          <w:rFonts w:asciiTheme="minorHAnsi" w:hAnsiTheme="minorHAnsi" w:cstheme="minorBidi"/>
          <w:spacing w:val="-1"/>
        </w:rPr>
        <w:t>r</w:t>
      </w:r>
      <w:r w:rsidRPr="7E7C17CC">
        <w:rPr>
          <w:rFonts w:asciiTheme="minorHAnsi" w:hAnsiTheme="minorHAnsi" w:cstheme="minorBidi"/>
        </w:rPr>
        <w:t>l</w:t>
      </w:r>
      <w:r w:rsidRPr="7E7C17CC">
        <w:rPr>
          <w:rFonts w:asciiTheme="minorHAnsi" w:hAnsiTheme="minorHAnsi" w:cstheme="minorBidi"/>
          <w:spacing w:val="2"/>
        </w:rPr>
        <w:t>i</w:t>
      </w:r>
      <w:r w:rsidRPr="7E7C17CC">
        <w:rPr>
          <w:rFonts w:asciiTheme="minorHAnsi" w:hAnsiTheme="minorHAnsi" w:cstheme="minorBidi"/>
          <w:spacing w:val="1"/>
        </w:rPr>
        <w:t>n</w:t>
      </w:r>
      <w:r w:rsidRPr="7E7C17CC">
        <w:rPr>
          <w:rFonts w:asciiTheme="minorHAnsi" w:hAnsiTheme="minorHAnsi" w:cstheme="minorBidi"/>
        </w:rPr>
        <w:t>g</w:t>
      </w:r>
      <w:proofErr w:type="spellEnd"/>
      <w:r w:rsidRPr="7E7C17CC">
        <w:rPr>
          <w:rFonts w:asciiTheme="minorHAnsi" w:hAnsiTheme="minorHAnsi" w:cstheme="minorBidi"/>
          <w:spacing w:val="-7"/>
        </w:rPr>
        <w:t xml:space="preserve"> </w:t>
      </w:r>
      <w:r w:rsidRPr="7E7C17CC">
        <w:rPr>
          <w:rFonts w:asciiTheme="minorHAnsi" w:hAnsiTheme="minorHAnsi" w:cstheme="minorBidi"/>
        </w:rPr>
        <w:t>(</w:t>
      </w:r>
      <w:proofErr w:type="spellStart"/>
      <w:r w:rsidRPr="7E7C17CC" w:rsidR="00FC5536">
        <w:rPr>
          <w:rFonts w:asciiTheme="minorHAnsi" w:hAnsiTheme="minorHAnsi" w:cstheme="minorBidi"/>
        </w:rPr>
        <w:t>hoofdstuk</w:t>
      </w:r>
      <w:proofErr w:type="spellEnd"/>
      <w:r w:rsidRPr="7E7C17CC" w:rsidR="00FC5536">
        <w:rPr>
          <w:rFonts w:asciiTheme="minorHAnsi" w:hAnsiTheme="minorHAnsi" w:cstheme="minorBidi"/>
        </w:rPr>
        <w:t xml:space="preserve"> 2.4</w:t>
      </w:r>
      <w:r w:rsidRPr="7E7C17CC">
        <w:rPr>
          <w:rFonts w:asciiTheme="minorHAnsi" w:hAnsiTheme="minorHAnsi" w:cstheme="minorBidi"/>
        </w:rPr>
        <w:t>);</w:t>
      </w:r>
    </w:p>
    <w:p w:rsidR="005E04D4" w:rsidP="007E1B80" w:rsidRDefault="005E04D4" w14:paraId="65A58CA3" w14:textId="78369824">
      <w:pPr>
        <w:pStyle w:val="Gemiddeldraster21"/>
        <w:numPr>
          <w:ilvl w:val="0"/>
          <w:numId w:val="79"/>
        </w:numPr>
        <w:rPr>
          <w:rFonts w:asciiTheme="minorHAnsi" w:hAnsiTheme="minorHAnsi" w:cstheme="minorHAnsi"/>
          <w:lang w:val="nl-NL"/>
        </w:rPr>
      </w:pPr>
      <w:r w:rsidRPr="005E04D4">
        <w:rPr>
          <w:rFonts w:asciiTheme="minorHAnsi" w:hAnsiTheme="minorHAnsi" w:cstheme="minorHAnsi"/>
          <w:spacing w:val="1"/>
          <w:lang w:val="nl-NL"/>
        </w:rPr>
        <w:t>j</w:t>
      </w:r>
      <w:r w:rsidRPr="005E04D4">
        <w:rPr>
          <w:rFonts w:asciiTheme="minorHAnsi" w:hAnsiTheme="minorHAnsi" w:cstheme="minorHAnsi"/>
          <w:lang w:val="nl-NL"/>
        </w:rPr>
        <w:t>aar</w:t>
      </w:r>
      <w:r w:rsidRPr="005E04D4">
        <w:rPr>
          <w:rFonts w:asciiTheme="minorHAnsi" w:hAnsiTheme="minorHAnsi" w:cstheme="minorHAnsi"/>
          <w:spacing w:val="2"/>
          <w:lang w:val="nl-NL"/>
        </w:rPr>
        <w:t>l</w:t>
      </w:r>
      <w:r w:rsidRPr="005E04D4">
        <w:rPr>
          <w:rFonts w:asciiTheme="minorHAnsi" w:hAnsiTheme="minorHAnsi" w:cstheme="minorHAnsi"/>
          <w:lang w:val="nl-NL"/>
        </w:rPr>
        <w:t>ijks</w:t>
      </w:r>
      <w:r w:rsidRPr="005E04D4">
        <w:rPr>
          <w:rFonts w:asciiTheme="minorHAnsi" w:hAnsiTheme="minorHAnsi" w:cstheme="minorHAnsi"/>
          <w:spacing w:val="-8"/>
          <w:lang w:val="nl-NL"/>
        </w:rPr>
        <w:t xml:space="preserve"> </w:t>
      </w:r>
      <w:r w:rsidRPr="005E04D4">
        <w:rPr>
          <w:rFonts w:asciiTheme="minorHAnsi" w:hAnsiTheme="minorHAnsi" w:cstheme="minorHAnsi"/>
          <w:spacing w:val="2"/>
          <w:lang w:val="nl-NL"/>
        </w:rPr>
        <w:t>i</w:t>
      </w:r>
      <w:r w:rsidRPr="005E04D4">
        <w:rPr>
          <w:rFonts w:asciiTheme="minorHAnsi" w:hAnsiTheme="minorHAnsi" w:cstheme="minorHAnsi"/>
          <w:lang w:val="nl-NL"/>
        </w:rPr>
        <w:t>n</w:t>
      </w:r>
      <w:r w:rsidRPr="005E04D4">
        <w:rPr>
          <w:rFonts w:asciiTheme="minorHAnsi" w:hAnsiTheme="minorHAnsi" w:cstheme="minorHAnsi"/>
          <w:spacing w:val="-7"/>
          <w:lang w:val="nl-NL"/>
        </w:rPr>
        <w:t xml:space="preserve"> </w:t>
      </w:r>
      <w:r w:rsidRPr="005E04D4">
        <w:rPr>
          <w:rFonts w:asciiTheme="minorHAnsi" w:hAnsiTheme="minorHAnsi" w:cstheme="minorHAnsi"/>
          <w:lang w:val="nl-NL"/>
        </w:rPr>
        <w:t>oktober</w:t>
      </w:r>
      <w:r w:rsidRPr="005E04D4">
        <w:rPr>
          <w:rFonts w:asciiTheme="minorHAnsi" w:hAnsiTheme="minorHAnsi" w:cstheme="minorHAnsi"/>
          <w:spacing w:val="-6"/>
          <w:lang w:val="nl-NL"/>
        </w:rPr>
        <w:t xml:space="preserve"> </w:t>
      </w:r>
      <w:r w:rsidRPr="005E04D4">
        <w:rPr>
          <w:rFonts w:asciiTheme="minorHAnsi" w:hAnsiTheme="minorHAnsi" w:cstheme="minorHAnsi"/>
          <w:spacing w:val="1"/>
          <w:lang w:val="nl-NL"/>
        </w:rPr>
        <w:t>h</w:t>
      </w:r>
      <w:r w:rsidRPr="005E04D4">
        <w:rPr>
          <w:rFonts w:asciiTheme="minorHAnsi" w:hAnsiTheme="minorHAnsi" w:cstheme="minorHAnsi"/>
          <w:spacing w:val="-2"/>
          <w:lang w:val="nl-NL"/>
        </w:rPr>
        <w:t>e</w:t>
      </w:r>
      <w:r w:rsidRPr="005E04D4">
        <w:rPr>
          <w:rFonts w:asciiTheme="minorHAnsi" w:hAnsiTheme="minorHAnsi" w:cstheme="minorHAnsi"/>
          <w:lang w:val="nl-NL"/>
        </w:rPr>
        <w:t>t</w:t>
      </w:r>
      <w:r w:rsidRPr="005E04D4">
        <w:rPr>
          <w:rFonts w:asciiTheme="minorHAnsi" w:hAnsiTheme="minorHAnsi" w:cstheme="minorHAnsi"/>
          <w:spacing w:val="-7"/>
          <w:lang w:val="nl-NL"/>
        </w:rPr>
        <w:t xml:space="preserve"> </w:t>
      </w:r>
      <w:r w:rsidRPr="005E04D4">
        <w:rPr>
          <w:rFonts w:asciiTheme="minorHAnsi" w:hAnsiTheme="minorHAnsi" w:cstheme="minorHAnsi"/>
          <w:lang w:val="nl-NL"/>
        </w:rPr>
        <w:t>V</w:t>
      </w:r>
      <w:r w:rsidRPr="005E04D4">
        <w:rPr>
          <w:rFonts w:asciiTheme="minorHAnsi" w:hAnsiTheme="minorHAnsi" w:cstheme="minorHAnsi"/>
          <w:spacing w:val="-1"/>
          <w:lang w:val="nl-NL"/>
        </w:rPr>
        <w:t>e</w:t>
      </w:r>
      <w:r w:rsidRPr="005E04D4">
        <w:rPr>
          <w:rFonts w:asciiTheme="minorHAnsi" w:hAnsiTheme="minorHAnsi" w:cstheme="minorHAnsi"/>
          <w:spacing w:val="2"/>
          <w:lang w:val="nl-NL"/>
        </w:rPr>
        <w:t>i</w:t>
      </w:r>
      <w:r w:rsidRPr="005E04D4">
        <w:rPr>
          <w:rFonts w:asciiTheme="minorHAnsi" w:hAnsiTheme="minorHAnsi" w:cstheme="minorHAnsi"/>
          <w:lang w:val="nl-NL"/>
        </w:rPr>
        <w:t>l</w:t>
      </w:r>
      <w:r w:rsidRPr="005E04D4">
        <w:rPr>
          <w:rFonts w:asciiTheme="minorHAnsi" w:hAnsiTheme="minorHAnsi" w:cstheme="minorHAnsi"/>
          <w:spacing w:val="2"/>
          <w:lang w:val="nl-NL"/>
        </w:rPr>
        <w:t>i</w:t>
      </w:r>
      <w:r w:rsidRPr="005E04D4">
        <w:rPr>
          <w:rFonts w:asciiTheme="minorHAnsi" w:hAnsiTheme="minorHAnsi" w:cstheme="minorHAnsi"/>
          <w:spacing w:val="-2"/>
          <w:lang w:val="nl-NL"/>
        </w:rPr>
        <w:t>g</w:t>
      </w:r>
      <w:r w:rsidRPr="005E04D4">
        <w:rPr>
          <w:rFonts w:asciiTheme="minorHAnsi" w:hAnsiTheme="minorHAnsi" w:cstheme="minorHAnsi"/>
          <w:spacing w:val="1"/>
          <w:lang w:val="nl-NL"/>
        </w:rPr>
        <w:t>h</w:t>
      </w:r>
      <w:r w:rsidRPr="005E04D4">
        <w:rPr>
          <w:rFonts w:asciiTheme="minorHAnsi" w:hAnsiTheme="minorHAnsi" w:cstheme="minorHAnsi"/>
          <w:spacing w:val="-2"/>
          <w:lang w:val="nl-NL"/>
        </w:rPr>
        <w:t>e</w:t>
      </w:r>
      <w:r w:rsidRPr="005E04D4">
        <w:rPr>
          <w:rFonts w:asciiTheme="minorHAnsi" w:hAnsiTheme="minorHAnsi" w:cstheme="minorHAnsi"/>
          <w:spacing w:val="2"/>
          <w:lang w:val="nl-NL"/>
        </w:rPr>
        <w:t>i</w:t>
      </w:r>
      <w:r w:rsidRPr="005E04D4">
        <w:rPr>
          <w:rFonts w:asciiTheme="minorHAnsi" w:hAnsiTheme="minorHAnsi" w:cstheme="minorHAnsi"/>
          <w:lang w:val="nl-NL"/>
        </w:rPr>
        <w:t>ds</w:t>
      </w:r>
      <w:r w:rsidRPr="005E04D4">
        <w:rPr>
          <w:rFonts w:asciiTheme="minorHAnsi" w:hAnsiTheme="minorHAnsi" w:cstheme="minorHAnsi"/>
          <w:spacing w:val="-3"/>
          <w:lang w:val="nl-NL"/>
        </w:rPr>
        <w:t>p</w:t>
      </w:r>
      <w:r w:rsidRPr="005E04D4">
        <w:rPr>
          <w:rFonts w:asciiTheme="minorHAnsi" w:hAnsiTheme="minorHAnsi" w:cstheme="minorHAnsi"/>
          <w:spacing w:val="2"/>
          <w:lang w:val="nl-NL"/>
        </w:rPr>
        <w:t>l</w:t>
      </w:r>
      <w:r w:rsidRPr="005E04D4">
        <w:rPr>
          <w:rFonts w:asciiTheme="minorHAnsi" w:hAnsiTheme="minorHAnsi" w:cstheme="minorHAnsi"/>
          <w:lang w:val="nl-NL"/>
        </w:rPr>
        <w:t>an</w:t>
      </w:r>
      <w:r w:rsidRPr="005E04D4">
        <w:rPr>
          <w:rFonts w:asciiTheme="minorHAnsi" w:hAnsiTheme="minorHAnsi" w:cstheme="minorHAnsi"/>
          <w:spacing w:val="-5"/>
          <w:lang w:val="nl-NL"/>
        </w:rPr>
        <w:t xml:space="preserve"> </w:t>
      </w:r>
      <w:r w:rsidRPr="005E04D4">
        <w:rPr>
          <w:rFonts w:asciiTheme="minorHAnsi" w:hAnsiTheme="minorHAnsi" w:cstheme="minorHAnsi"/>
          <w:spacing w:val="-2"/>
          <w:lang w:val="nl-NL"/>
        </w:rPr>
        <w:t>e</w:t>
      </w:r>
      <w:r w:rsidRPr="005E04D4">
        <w:rPr>
          <w:rFonts w:asciiTheme="minorHAnsi" w:hAnsiTheme="minorHAnsi" w:cstheme="minorHAnsi"/>
          <w:lang w:val="nl-NL"/>
        </w:rPr>
        <w:t>val</w:t>
      </w:r>
      <w:r w:rsidRPr="005E04D4">
        <w:rPr>
          <w:rFonts w:asciiTheme="minorHAnsi" w:hAnsiTheme="minorHAnsi" w:cstheme="minorHAnsi"/>
          <w:spacing w:val="1"/>
          <w:lang w:val="nl-NL"/>
        </w:rPr>
        <w:t>u</w:t>
      </w:r>
      <w:r w:rsidRPr="005E04D4">
        <w:rPr>
          <w:rFonts w:asciiTheme="minorHAnsi" w:hAnsiTheme="minorHAnsi" w:cstheme="minorHAnsi"/>
          <w:spacing w:val="-2"/>
          <w:lang w:val="nl-NL"/>
        </w:rPr>
        <w:t>e</w:t>
      </w:r>
      <w:r w:rsidRPr="005E04D4">
        <w:rPr>
          <w:rFonts w:asciiTheme="minorHAnsi" w:hAnsiTheme="minorHAnsi" w:cstheme="minorHAnsi"/>
          <w:spacing w:val="1"/>
          <w:lang w:val="nl-NL"/>
        </w:rPr>
        <w:t>r</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7"/>
          <w:lang w:val="nl-NL"/>
        </w:rPr>
        <w:t xml:space="preserve"> </w:t>
      </w:r>
      <w:r w:rsidRPr="005E04D4">
        <w:rPr>
          <w:rFonts w:asciiTheme="minorHAnsi" w:hAnsiTheme="minorHAnsi" w:cstheme="minorHAnsi"/>
          <w:spacing w:val="2"/>
          <w:lang w:val="nl-NL"/>
        </w:rPr>
        <w:t>i</w:t>
      </w:r>
      <w:r w:rsidRPr="005E04D4">
        <w:rPr>
          <w:rFonts w:asciiTheme="minorHAnsi" w:hAnsiTheme="minorHAnsi" w:cstheme="minorHAnsi"/>
          <w:lang w:val="nl-NL"/>
        </w:rPr>
        <w:t>n</w:t>
      </w:r>
      <w:r w:rsidRPr="005E04D4">
        <w:rPr>
          <w:rFonts w:asciiTheme="minorHAnsi" w:hAnsiTheme="minorHAnsi" w:cstheme="minorHAnsi"/>
          <w:spacing w:val="-6"/>
          <w:lang w:val="nl-NL"/>
        </w:rPr>
        <w:t xml:space="preserve"> </w:t>
      </w:r>
      <w:r w:rsidRPr="005E04D4">
        <w:rPr>
          <w:rFonts w:asciiTheme="minorHAnsi" w:hAnsiTheme="minorHAnsi" w:cstheme="minorHAnsi"/>
          <w:lang w:val="nl-NL"/>
        </w:rPr>
        <w:t>het</w:t>
      </w:r>
      <w:r w:rsidRPr="005E04D4">
        <w:rPr>
          <w:rFonts w:asciiTheme="minorHAnsi" w:hAnsiTheme="minorHAnsi" w:cstheme="minorHAnsi"/>
          <w:spacing w:val="-8"/>
          <w:lang w:val="nl-NL"/>
        </w:rPr>
        <w:t xml:space="preserve"> </w:t>
      </w:r>
      <w:r w:rsidRPr="005E04D4" w:rsidR="008F1554">
        <w:rPr>
          <w:rFonts w:asciiTheme="minorHAnsi" w:hAnsiTheme="minorHAnsi" w:cstheme="minorHAnsi"/>
          <w:lang w:val="nl-NL"/>
        </w:rPr>
        <w:t>d</w:t>
      </w:r>
      <w:r w:rsidRPr="005E04D4" w:rsidR="008F1554">
        <w:rPr>
          <w:rFonts w:asciiTheme="minorHAnsi" w:hAnsiTheme="minorHAnsi" w:cstheme="minorHAnsi"/>
          <w:spacing w:val="3"/>
          <w:lang w:val="nl-NL"/>
        </w:rPr>
        <w:t>i</w:t>
      </w:r>
      <w:r w:rsidRPr="005E04D4" w:rsidR="008F1554">
        <w:rPr>
          <w:rFonts w:asciiTheme="minorHAnsi" w:hAnsiTheme="minorHAnsi" w:cstheme="minorHAnsi"/>
          <w:spacing w:val="-1"/>
          <w:lang w:val="nl-NL"/>
        </w:rPr>
        <w:t>r</w:t>
      </w:r>
      <w:r w:rsidRPr="005E04D4" w:rsidR="008F1554">
        <w:rPr>
          <w:rFonts w:asciiTheme="minorHAnsi" w:hAnsiTheme="minorHAnsi" w:cstheme="minorHAnsi"/>
          <w:spacing w:val="-2"/>
          <w:lang w:val="nl-NL"/>
        </w:rPr>
        <w:t>e</w:t>
      </w:r>
      <w:r w:rsidRPr="005E04D4" w:rsidR="008F1554">
        <w:rPr>
          <w:rFonts w:asciiTheme="minorHAnsi" w:hAnsiTheme="minorHAnsi" w:cstheme="minorHAnsi"/>
          <w:lang w:val="nl-NL"/>
        </w:rPr>
        <w:t>ct</w:t>
      </w:r>
      <w:r w:rsidRPr="005E04D4" w:rsidR="008F1554">
        <w:rPr>
          <w:rFonts w:asciiTheme="minorHAnsi" w:hAnsiTheme="minorHAnsi" w:cstheme="minorHAnsi"/>
          <w:spacing w:val="2"/>
          <w:lang w:val="nl-NL"/>
        </w:rPr>
        <w:t>i</w:t>
      </w:r>
      <w:r w:rsidRPr="005E04D4" w:rsidR="008F1554">
        <w:rPr>
          <w:rFonts w:asciiTheme="minorHAnsi" w:hAnsiTheme="minorHAnsi" w:cstheme="minorHAnsi"/>
          <w:spacing w:val="5"/>
          <w:lang w:val="nl-NL"/>
        </w:rPr>
        <w:t>e</w:t>
      </w:r>
      <w:r w:rsidRPr="005E04D4" w:rsidR="008F1554">
        <w:rPr>
          <w:rFonts w:asciiTheme="minorHAnsi" w:hAnsiTheme="minorHAnsi" w:cstheme="minorHAnsi"/>
          <w:lang w:val="nl-NL"/>
        </w:rPr>
        <w:t>b</w:t>
      </w:r>
      <w:r w:rsidRPr="005E04D4" w:rsidR="008F1554">
        <w:rPr>
          <w:rFonts w:asciiTheme="minorHAnsi" w:hAnsiTheme="minorHAnsi" w:cstheme="minorHAnsi"/>
          <w:spacing w:val="-2"/>
          <w:lang w:val="nl-NL"/>
        </w:rPr>
        <w:t>e</w:t>
      </w:r>
      <w:r w:rsidRPr="005E04D4" w:rsidR="008F1554">
        <w:rPr>
          <w:rFonts w:asciiTheme="minorHAnsi" w:hAnsiTheme="minorHAnsi" w:cstheme="minorHAnsi"/>
          <w:spacing w:val="1"/>
          <w:lang w:val="nl-NL"/>
        </w:rPr>
        <w:t>r</w:t>
      </w:r>
      <w:r w:rsidRPr="005E04D4" w:rsidR="008F1554">
        <w:rPr>
          <w:rFonts w:asciiTheme="minorHAnsi" w:hAnsiTheme="minorHAnsi" w:cstheme="minorHAnsi"/>
          <w:lang w:val="nl-NL"/>
        </w:rPr>
        <w:t>aad</w:t>
      </w:r>
      <w:r w:rsidRPr="005E04D4" w:rsidR="008F1554">
        <w:rPr>
          <w:rFonts w:asciiTheme="minorHAnsi" w:hAnsiTheme="minorHAnsi" w:cstheme="minorHAnsi"/>
          <w:spacing w:val="-6"/>
          <w:lang w:val="nl-NL"/>
        </w:rPr>
        <w:t xml:space="preserve"> </w:t>
      </w:r>
      <w:r w:rsidR="008F1554">
        <w:rPr>
          <w:rFonts w:asciiTheme="minorHAnsi" w:hAnsiTheme="minorHAnsi" w:cstheme="minorHAnsi"/>
          <w:spacing w:val="-6"/>
          <w:lang w:val="nl-NL"/>
        </w:rPr>
        <w:t>en</w:t>
      </w:r>
      <w:r w:rsidRPr="005E04D4">
        <w:rPr>
          <w:rFonts w:asciiTheme="minorHAnsi" w:hAnsiTheme="minorHAnsi" w:cstheme="minorHAnsi"/>
          <w:spacing w:val="-7"/>
          <w:lang w:val="nl-NL"/>
        </w:rPr>
        <w:t xml:space="preserve"> </w:t>
      </w:r>
      <w:r w:rsidRPr="005E04D4">
        <w:rPr>
          <w:rFonts w:asciiTheme="minorHAnsi" w:hAnsiTheme="minorHAnsi" w:cstheme="minorHAnsi"/>
          <w:spacing w:val="2"/>
          <w:lang w:val="nl-NL"/>
        </w:rPr>
        <w:t>m</w:t>
      </w:r>
      <w:r w:rsidRPr="005E04D4">
        <w:rPr>
          <w:rFonts w:asciiTheme="minorHAnsi" w:hAnsiTheme="minorHAnsi" w:cstheme="minorHAnsi"/>
          <w:spacing w:val="-2"/>
          <w:lang w:val="nl-NL"/>
        </w:rPr>
        <w:t>e</w:t>
      </w:r>
      <w:r w:rsidRPr="005E04D4">
        <w:rPr>
          <w:rFonts w:asciiTheme="minorHAnsi" w:hAnsiTheme="minorHAnsi" w:cstheme="minorHAnsi"/>
          <w:lang w:val="nl-NL"/>
        </w:rPr>
        <w:t>t</w:t>
      </w:r>
      <w:r w:rsidRPr="005E04D4">
        <w:rPr>
          <w:rFonts w:asciiTheme="minorHAnsi" w:hAnsiTheme="minorHAnsi" w:cstheme="minorHAnsi"/>
          <w:spacing w:val="-6"/>
          <w:lang w:val="nl-NL"/>
        </w:rPr>
        <w:t xml:space="preserve"> </w:t>
      </w:r>
      <w:r w:rsidRPr="005E04D4">
        <w:rPr>
          <w:rFonts w:asciiTheme="minorHAnsi" w:hAnsiTheme="minorHAnsi" w:cstheme="minorHAnsi"/>
          <w:lang w:val="nl-NL"/>
        </w:rPr>
        <w:t>de</w:t>
      </w:r>
      <w:r w:rsidRPr="005E04D4">
        <w:rPr>
          <w:rFonts w:asciiTheme="minorHAnsi" w:hAnsiTheme="minorHAnsi" w:cstheme="minorHAnsi"/>
          <w:w w:val="99"/>
          <w:lang w:val="nl-NL"/>
        </w:rPr>
        <w:t xml:space="preserve"> </w:t>
      </w:r>
      <w:r w:rsidRPr="005E04D4">
        <w:rPr>
          <w:rFonts w:asciiTheme="minorHAnsi" w:hAnsiTheme="minorHAnsi" w:cstheme="minorHAnsi"/>
          <w:spacing w:val="-1"/>
          <w:lang w:val="nl-NL"/>
        </w:rPr>
        <w:t>G</w:t>
      </w:r>
      <w:r w:rsidRPr="005E04D4">
        <w:rPr>
          <w:rFonts w:asciiTheme="minorHAnsi" w:hAnsiTheme="minorHAnsi" w:cstheme="minorHAnsi"/>
          <w:lang w:val="nl-NL"/>
        </w:rPr>
        <w:t>MR</w:t>
      </w:r>
      <w:r w:rsidRPr="005E04D4">
        <w:rPr>
          <w:rFonts w:asciiTheme="minorHAnsi" w:hAnsiTheme="minorHAnsi" w:cstheme="minorHAnsi"/>
          <w:spacing w:val="-5"/>
          <w:lang w:val="nl-NL"/>
        </w:rPr>
        <w:t xml:space="preserve"> </w:t>
      </w:r>
      <w:r w:rsidRPr="005E04D4">
        <w:rPr>
          <w:rFonts w:asciiTheme="minorHAnsi" w:hAnsiTheme="minorHAnsi" w:cstheme="minorHAnsi"/>
          <w:spacing w:val="-2"/>
          <w:lang w:val="nl-NL"/>
        </w:rPr>
        <w:t>e</w:t>
      </w:r>
      <w:r w:rsidRPr="005E04D4">
        <w:rPr>
          <w:rFonts w:asciiTheme="minorHAnsi" w:hAnsiTheme="minorHAnsi" w:cstheme="minorHAnsi"/>
          <w:lang w:val="nl-NL"/>
        </w:rPr>
        <w:t>n</w:t>
      </w:r>
      <w:r w:rsidRPr="005E04D4">
        <w:rPr>
          <w:rFonts w:asciiTheme="minorHAnsi" w:hAnsiTheme="minorHAnsi" w:cstheme="minorHAnsi"/>
          <w:spacing w:val="-7"/>
          <w:lang w:val="nl-NL"/>
        </w:rPr>
        <w:t xml:space="preserve"> </w:t>
      </w:r>
      <w:r w:rsidRPr="005E04D4">
        <w:rPr>
          <w:rFonts w:asciiTheme="minorHAnsi" w:hAnsiTheme="minorHAnsi" w:cstheme="minorHAnsi"/>
          <w:spacing w:val="2"/>
          <w:lang w:val="nl-NL"/>
        </w:rPr>
        <w:t>z</w:t>
      </w:r>
      <w:r w:rsidRPr="005E04D4">
        <w:rPr>
          <w:rFonts w:asciiTheme="minorHAnsi" w:hAnsiTheme="minorHAnsi" w:cstheme="minorHAnsi"/>
          <w:lang w:val="nl-NL"/>
        </w:rPr>
        <w:t>o</w:t>
      </w:r>
      <w:r w:rsidRPr="005E04D4">
        <w:rPr>
          <w:rFonts w:asciiTheme="minorHAnsi" w:hAnsiTheme="minorHAnsi" w:cstheme="minorHAnsi"/>
          <w:spacing w:val="-8"/>
          <w:lang w:val="nl-NL"/>
        </w:rPr>
        <w:t xml:space="preserve"> </w:t>
      </w:r>
      <w:r w:rsidRPr="005E04D4">
        <w:rPr>
          <w:rFonts w:asciiTheme="minorHAnsi" w:hAnsiTheme="minorHAnsi" w:cstheme="minorHAnsi"/>
          <w:lang w:val="nl-NL"/>
        </w:rPr>
        <w:t>nod</w:t>
      </w:r>
      <w:r w:rsidRPr="005E04D4">
        <w:rPr>
          <w:rFonts w:asciiTheme="minorHAnsi" w:hAnsiTheme="minorHAnsi" w:cstheme="minorHAnsi"/>
          <w:spacing w:val="3"/>
          <w:lang w:val="nl-NL"/>
        </w:rPr>
        <w:t>i</w:t>
      </w:r>
      <w:r w:rsidRPr="005E04D4">
        <w:rPr>
          <w:rFonts w:asciiTheme="minorHAnsi" w:hAnsiTheme="minorHAnsi" w:cstheme="minorHAnsi"/>
          <w:lang w:val="nl-NL"/>
        </w:rPr>
        <w:t>g</w:t>
      </w:r>
      <w:r w:rsidRPr="005E04D4">
        <w:rPr>
          <w:rFonts w:asciiTheme="minorHAnsi" w:hAnsiTheme="minorHAnsi" w:cstheme="minorHAnsi"/>
          <w:spacing w:val="-7"/>
          <w:lang w:val="nl-NL"/>
        </w:rPr>
        <w:t xml:space="preserve"> </w:t>
      </w:r>
      <w:r w:rsidRPr="005E04D4">
        <w:rPr>
          <w:rFonts w:asciiTheme="minorHAnsi" w:hAnsiTheme="minorHAnsi" w:cstheme="minorHAnsi"/>
          <w:lang w:val="nl-NL"/>
        </w:rPr>
        <w:t>aa</w:t>
      </w:r>
      <w:r w:rsidRPr="005E04D4">
        <w:rPr>
          <w:rFonts w:asciiTheme="minorHAnsi" w:hAnsiTheme="minorHAnsi" w:cstheme="minorHAnsi"/>
          <w:spacing w:val="1"/>
          <w:lang w:val="nl-NL"/>
        </w:rPr>
        <w:t>n</w:t>
      </w:r>
      <w:r w:rsidRPr="005E04D4">
        <w:rPr>
          <w:rFonts w:asciiTheme="minorHAnsi" w:hAnsiTheme="minorHAnsi" w:cstheme="minorHAnsi"/>
          <w:lang w:val="nl-NL"/>
        </w:rPr>
        <w:t>pas</w:t>
      </w:r>
      <w:r w:rsidRPr="005E04D4">
        <w:rPr>
          <w:rFonts w:asciiTheme="minorHAnsi" w:hAnsiTheme="minorHAnsi" w:cstheme="minorHAnsi"/>
          <w:spacing w:val="1"/>
          <w:lang w:val="nl-NL"/>
        </w:rPr>
        <w:t>s</w:t>
      </w:r>
      <w:r w:rsidRPr="005E04D4">
        <w:rPr>
          <w:rFonts w:asciiTheme="minorHAnsi" w:hAnsiTheme="minorHAnsi" w:cstheme="minorHAnsi"/>
          <w:spacing w:val="-2"/>
          <w:lang w:val="nl-NL"/>
        </w:rPr>
        <w:t>e</w:t>
      </w:r>
      <w:r w:rsidRPr="005E04D4">
        <w:rPr>
          <w:rFonts w:asciiTheme="minorHAnsi" w:hAnsiTheme="minorHAnsi" w:cstheme="minorHAnsi"/>
          <w:spacing w:val="1"/>
          <w:lang w:val="nl-NL"/>
        </w:rPr>
        <w:t>n</w:t>
      </w:r>
      <w:r w:rsidR="00FC5536">
        <w:rPr>
          <w:rFonts w:asciiTheme="minorHAnsi" w:hAnsiTheme="minorHAnsi" w:cstheme="minorHAnsi"/>
          <w:spacing w:val="1"/>
          <w:lang w:val="nl-NL"/>
        </w:rPr>
        <w:t xml:space="preserve"> </w:t>
      </w:r>
      <w:r w:rsidR="00FC5536">
        <w:rPr>
          <w:rFonts w:asciiTheme="minorHAnsi" w:hAnsiTheme="minorHAnsi" w:cstheme="minorHAnsi"/>
          <w:spacing w:val="-6"/>
          <w:lang w:val="nl-NL"/>
        </w:rPr>
        <w:t>(gedelegeerde taak aan de adviseur onderwijs en kwaliteit)</w:t>
      </w:r>
      <w:r w:rsidRPr="005E04D4">
        <w:rPr>
          <w:rFonts w:asciiTheme="minorHAnsi" w:hAnsiTheme="minorHAnsi" w:cstheme="minorHAnsi"/>
          <w:lang w:val="nl-NL"/>
        </w:rPr>
        <w:t>;</w:t>
      </w:r>
    </w:p>
    <w:p w:rsidRPr="005E04D4" w:rsidR="00BB628D" w:rsidP="007E1B80" w:rsidRDefault="00BB628D" w14:paraId="305B35FB" w14:textId="64E2BF7A">
      <w:pPr>
        <w:pStyle w:val="Gemiddeldraster21"/>
        <w:numPr>
          <w:ilvl w:val="0"/>
          <w:numId w:val="79"/>
        </w:numPr>
        <w:rPr>
          <w:rFonts w:asciiTheme="minorHAnsi" w:hAnsiTheme="minorHAnsi" w:cstheme="minorHAnsi"/>
          <w:lang w:val="nl-NL"/>
        </w:rPr>
      </w:pPr>
      <w:r>
        <w:rPr>
          <w:rFonts w:asciiTheme="minorHAnsi" w:hAnsiTheme="minorHAnsi" w:cstheme="minorHAnsi"/>
          <w:lang w:val="nl-NL"/>
        </w:rPr>
        <w:t>uitvoeren van taken voortkomend uit de klachtenregeling;</w:t>
      </w:r>
    </w:p>
    <w:p w:rsidRPr="008E5B5F" w:rsidR="005E04D4" w:rsidP="007E1B80" w:rsidRDefault="005E04D4" w14:paraId="634E734F" w14:textId="0B25D4B8">
      <w:pPr>
        <w:pStyle w:val="Gemiddeldraster21"/>
        <w:numPr>
          <w:ilvl w:val="0"/>
          <w:numId w:val="79"/>
        </w:numPr>
        <w:rPr>
          <w:lang w:val="nl-NL"/>
        </w:rPr>
      </w:pPr>
      <w:r w:rsidRPr="00E22D82">
        <w:rPr>
          <w:rFonts w:asciiTheme="minorHAnsi" w:hAnsiTheme="minorHAnsi" w:cstheme="minorHAnsi"/>
          <w:lang w:val="nl-NL"/>
        </w:rPr>
        <w:t>b</w:t>
      </w:r>
      <w:r w:rsidRPr="00E22D82">
        <w:rPr>
          <w:rFonts w:asciiTheme="minorHAnsi" w:hAnsiTheme="minorHAnsi" w:cstheme="minorHAnsi"/>
          <w:spacing w:val="2"/>
          <w:lang w:val="nl-NL"/>
        </w:rPr>
        <w:t>i</w:t>
      </w:r>
      <w:r w:rsidRPr="00E22D82">
        <w:rPr>
          <w:rFonts w:asciiTheme="minorHAnsi" w:hAnsiTheme="minorHAnsi" w:cstheme="minorHAnsi"/>
          <w:lang w:val="nl-NL"/>
        </w:rPr>
        <w:t>j</w:t>
      </w:r>
      <w:r w:rsidRPr="00E22D82">
        <w:rPr>
          <w:rFonts w:asciiTheme="minorHAnsi" w:hAnsiTheme="minorHAnsi" w:cstheme="minorHAnsi"/>
          <w:spacing w:val="-9"/>
          <w:lang w:val="nl-NL"/>
        </w:rPr>
        <w:t xml:space="preserve"> </w:t>
      </w:r>
      <w:r w:rsidRPr="00E22D82">
        <w:rPr>
          <w:rFonts w:asciiTheme="minorHAnsi" w:hAnsiTheme="minorHAnsi" w:cstheme="minorHAnsi"/>
          <w:spacing w:val="2"/>
          <w:lang w:val="nl-NL"/>
        </w:rPr>
        <w:t>i</w:t>
      </w:r>
      <w:r w:rsidRPr="00E22D82">
        <w:rPr>
          <w:rFonts w:asciiTheme="minorHAnsi" w:hAnsiTheme="minorHAnsi" w:cstheme="minorHAnsi"/>
          <w:spacing w:val="1"/>
          <w:lang w:val="nl-NL"/>
        </w:rPr>
        <w:t>n</w:t>
      </w:r>
      <w:r w:rsidRPr="00E22D82">
        <w:rPr>
          <w:rFonts w:asciiTheme="minorHAnsi" w:hAnsiTheme="minorHAnsi" w:cstheme="minorHAnsi"/>
          <w:spacing w:val="-3"/>
          <w:lang w:val="nl-NL"/>
        </w:rPr>
        <w:t>c</w:t>
      </w:r>
      <w:r w:rsidRPr="00E22D82">
        <w:rPr>
          <w:rFonts w:asciiTheme="minorHAnsi" w:hAnsiTheme="minorHAnsi" w:cstheme="minorHAnsi"/>
          <w:spacing w:val="2"/>
          <w:lang w:val="nl-NL"/>
        </w:rPr>
        <w:t>i</w:t>
      </w:r>
      <w:r w:rsidRPr="00E22D82">
        <w:rPr>
          <w:rFonts w:asciiTheme="minorHAnsi" w:hAnsiTheme="minorHAnsi" w:cstheme="minorHAnsi"/>
          <w:lang w:val="nl-NL"/>
        </w:rPr>
        <w:t>d</w:t>
      </w:r>
      <w:r w:rsidRPr="00E22D82">
        <w:rPr>
          <w:rFonts w:asciiTheme="minorHAnsi" w:hAnsiTheme="minorHAnsi" w:cstheme="minorHAnsi"/>
          <w:spacing w:val="-2"/>
          <w:lang w:val="nl-NL"/>
        </w:rPr>
        <w:t>e</w:t>
      </w:r>
      <w:r w:rsidRPr="00E22D82">
        <w:rPr>
          <w:rFonts w:asciiTheme="minorHAnsi" w:hAnsiTheme="minorHAnsi" w:cstheme="minorHAnsi"/>
          <w:spacing w:val="1"/>
          <w:lang w:val="nl-NL"/>
        </w:rPr>
        <w:t>n</w:t>
      </w:r>
      <w:r w:rsidRPr="00E22D82">
        <w:rPr>
          <w:rFonts w:asciiTheme="minorHAnsi" w:hAnsiTheme="minorHAnsi" w:cstheme="minorHAnsi"/>
          <w:lang w:val="nl-NL"/>
        </w:rPr>
        <w:t>t</w:t>
      </w:r>
      <w:r w:rsidRPr="00E22D82">
        <w:rPr>
          <w:rFonts w:asciiTheme="minorHAnsi" w:hAnsiTheme="minorHAnsi" w:cstheme="minorHAnsi"/>
          <w:spacing w:val="-2"/>
          <w:lang w:val="nl-NL"/>
        </w:rPr>
        <w:t>e</w:t>
      </w:r>
      <w:r w:rsidRPr="00E22D82">
        <w:rPr>
          <w:rFonts w:asciiTheme="minorHAnsi" w:hAnsiTheme="minorHAnsi" w:cstheme="minorHAnsi"/>
          <w:lang w:val="nl-NL"/>
        </w:rPr>
        <w:t>n</w:t>
      </w:r>
      <w:r w:rsidRPr="00E22D82">
        <w:rPr>
          <w:rFonts w:asciiTheme="minorHAnsi" w:hAnsiTheme="minorHAnsi" w:cstheme="minorHAnsi"/>
          <w:spacing w:val="-6"/>
          <w:lang w:val="nl-NL"/>
        </w:rPr>
        <w:t xml:space="preserve"> </w:t>
      </w:r>
      <w:r w:rsidRPr="00E22D82">
        <w:rPr>
          <w:rFonts w:asciiTheme="minorHAnsi" w:hAnsiTheme="minorHAnsi" w:cstheme="minorHAnsi"/>
          <w:lang w:val="nl-NL"/>
        </w:rPr>
        <w:t>a</w:t>
      </w:r>
      <w:r w:rsidRPr="00E22D82">
        <w:rPr>
          <w:rFonts w:asciiTheme="minorHAnsi" w:hAnsiTheme="minorHAnsi" w:cstheme="minorHAnsi"/>
          <w:spacing w:val="-1"/>
          <w:lang w:val="nl-NL"/>
        </w:rPr>
        <w:t>c</w:t>
      </w:r>
      <w:r w:rsidRPr="00E22D82">
        <w:rPr>
          <w:rFonts w:asciiTheme="minorHAnsi" w:hAnsiTheme="minorHAnsi" w:cstheme="minorHAnsi"/>
          <w:spacing w:val="1"/>
          <w:lang w:val="nl-NL"/>
        </w:rPr>
        <w:t>h</w:t>
      </w:r>
      <w:r w:rsidRPr="00E22D82">
        <w:rPr>
          <w:rFonts w:asciiTheme="minorHAnsi" w:hAnsiTheme="minorHAnsi" w:cstheme="minorHAnsi"/>
          <w:lang w:val="nl-NL"/>
        </w:rPr>
        <w:t>t</w:t>
      </w:r>
      <w:r w:rsidRPr="00E22D82">
        <w:rPr>
          <w:rFonts w:asciiTheme="minorHAnsi" w:hAnsiTheme="minorHAnsi" w:cstheme="minorHAnsi"/>
          <w:spacing w:val="-2"/>
          <w:lang w:val="nl-NL"/>
        </w:rPr>
        <w:t>e</w:t>
      </w:r>
      <w:r w:rsidRPr="00E22D82">
        <w:rPr>
          <w:rFonts w:asciiTheme="minorHAnsi" w:hAnsiTheme="minorHAnsi" w:cstheme="minorHAnsi"/>
          <w:spacing w:val="-1"/>
          <w:lang w:val="nl-NL"/>
        </w:rPr>
        <w:t>r</w:t>
      </w:r>
      <w:r w:rsidRPr="00E22D82">
        <w:rPr>
          <w:rFonts w:asciiTheme="minorHAnsi" w:hAnsiTheme="minorHAnsi" w:cstheme="minorHAnsi"/>
          <w:spacing w:val="2"/>
          <w:lang w:val="nl-NL"/>
        </w:rPr>
        <w:t>a</w:t>
      </w:r>
      <w:r w:rsidRPr="00E22D82">
        <w:rPr>
          <w:rFonts w:asciiTheme="minorHAnsi" w:hAnsiTheme="minorHAnsi" w:cstheme="minorHAnsi"/>
          <w:lang w:val="nl-NL"/>
        </w:rPr>
        <w:t>f</w:t>
      </w:r>
      <w:r w:rsidRPr="00E22D82">
        <w:rPr>
          <w:rFonts w:asciiTheme="minorHAnsi" w:hAnsiTheme="minorHAnsi" w:cstheme="minorHAnsi"/>
          <w:spacing w:val="-5"/>
          <w:lang w:val="nl-NL"/>
        </w:rPr>
        <w:t xml:space="preserve"> </w:t>
      </w:r>
      <w:r w:rsidRPr="00E22D82">
        <w:rPr>
          <w:rFonts w:asciiTheme="minorHAnsi" w:hAnsiTheme="minorHAnsi" w:cstheme="minorHAnsi"/>
          <w:spacing w:val="-2"/>
          <w:lang w:val="nl-NL"/>
        </w:rPr>
        <w:t>e</w:t>
      </w:r>
      <w:r w:rsidRPr="00E22D82">
        <w:rPr>
          <w:rFonts w:asciiTheme="minorHAnsi" w:hAnsiTheme="minorHAnsi" w:cstheme="minorHAnsi"/>
          <w:lang w:val="nl-NL"/>
        </w:rPr>
        <w:t>va</w:t>
      </w:r>
      <w:r w:rsidRPr="00E22D82">
        <w:rPr>
          <w:rFonts w:asciiTheme="minorHAnsi" w:hAnsiTheme="minorHAnsi" w:cstheme="minorHAnsi"/>
          <w:spacing w:val="2"/>
          <w:lang w:val="nl-NL"/>
        </w:rPr>
        <w:t>l</w:t>
      </w:r>
      <w:r w:rsidRPr="00E22D82">
        <w:rPr>
          <w:rFonts w:asciiTheme="minorHAnsi" w:hAnsiTheme="minorHAnsi" w:cstheme="minorHAnsi"/>
          <w:spacing w:val="1"/>
          <w:lang w:val="nl-NL"/>
        </w:rPr>
        <w:t>u</w:t>
      </w:r>
      <w:r w:rsidRPr="00E22D82">
        <w:rPr>
          <w:rFonts w:asciiTheme="minorHAnsi" w:hAnsiTheme="minorHAnsi" w:cstheme="minorHAnsi"/>
          <w:spacing w:val="-2"/>
          <w:lang w:val="nl-NL"/>
        </w:rPr>
        <w:t>e</w:t>
      </w:r>
      <w:r w:rsidRPr="00E22D82">
        <w:rPr>
          <w:rFonts w:asciiTheme="minorHAnsi" w:hAnsiTheme="minorHAnsi" w:cstheme="minorHAnsi"/>
          <w:spacing w:val="1"/>
          <w:lang w:val="nl-NL"/>
        </w:rPr>
        <w:t>r</w:t>
      </w:r>
      <w:r w:rsidRPr="00E22D82">
        <w:rPr>
          <w:rFonts w:asciiTheme="minorHAnsi" w:hAnsiTheme="minorHAnsi" w:cstheme="minorHAnsi"/>
          <w:spacing w:val="-2"/>
          <w:lang w:val="nl-NL"/>
        </w:rPr>
        <w:t>e</w:t>
      </w:r>
      <w:r w:rsidRPr="00E22D82">
        <w:rPr>
          <w:rFonts w:asciiTheme="minorHAnsi" w:hAnsiTheme="minorHAnsi" w:cstheme="minorHAnsi"/>
          <w:lang w:val="nl-NL"/>
        </w:rPr>
        <w:t>n</w:t>
      </w:r>
      <w:r w:rsidRPr="00E22D82">
        <w:rPr>
          <w:rFonts w:asciiTheme="minorHAnsi" w:hAnsiTheme="minorHAnsi" w:cstheme="minorHAnsi"/>
          <w:spacing w:val="-7"/>
          <w:lang w:val="nl-NL"/>
        </w:rPr>
        <w:t xml:space="preserve"> </w:t>
      </w:r>
      <w:r w:rsidRPr="00E22D82">
        <w:rPr>
          <w:rFonts w:asciiTheme="minorHAnsi" w:hAnsiTheme="minorHAnsi" w:cstheme="minorHAnsi"/>
          <w:lang w:val="nl-NL"/>
        </w:rPr>
        <w:t>of</w:t>
      </w:r>
      <w:r w:rsidRPr="00E22D82">
        <w:rPr>
          <w:rFonts w:asciiTheme="minorHAnsi" w:hAnsiTheme="minorHAnsi" w:cstheme="minorHAnsi"/>
          <w:spacing w:val="-8"/>
          <w:lang w:val="nl-NL"/>
        </w:rPr>
        <w:t xml:space="preserve"> </w:t>
      </w:r>
      <w:r w:rsidRPr="00E22D82">
        <w:rPr>
          <w:rFonts w:asciiTheme="minorHAnsi" w:hAnsiTheme="minorHAnsi" w:cstheme="minorHAnsi"/>
          <w:spacing w:val="1"/>
          <w:lang w:val="nl-NL"/>
        </w:rPr>
        <w:t>h</w:t>
      </w:r>
      <w:r w:rsidRPr="00E22D82">
        <w:rPr>
          <w:rFonts w:asciiTheme="minorHAnsi" w:hAnsiTheme="minorHAnsi" w:cstheme="minorHAnsi"/>
          <w:spacing w:val="-2"/>
          <w:lang w:val="nl-NL"/>
        </w:rPr>
        <w:t>e</w:t>
      </w:r>
      <w:r w:rsidRPr="00E22D82">
        <w:rPr>
          <w:rFonts w:asciiTheme="minorHAnsi" w:hAnsiTheme="minorHAnsi" w:cstheme="minorHAnsi"/>
          <w:lang w:val="nl-NL"/>
        </w:rPr>
        <w:t>t</w:t>
      </w:r>
      <w:r w:rsidRPr="00E22D82">
        <w:rPr>
          <w:rFonts w:asciiTheme="minorHAnsi" w:hAnsiTheme="minorHAnsi" w:cstheme="minorHAnsi"/>
          <w:spacing w:val="-4"/>
          <w:lang w:val="nl-NL"/>
        </w:rPr>
        <w:t xml:space="preserve"> </w:t>
      </w:r>
      <w:r w:rsidRPr="00E22D82">
        <w:rPr>
          <w:rFonts w:asciiTheme="minorHAnsi" w:hAnsiTheme="minorHAnsi" w:cstheme="minorHAnsi"/>
          <w:lang w:val="nl-NL"/>
        </w:rPr>
        <w:t>V</w:t>
      </w:r>
      <w:r w:rsidRPr="00E22D82">
        <w:rPr>
          <w:rFonts w:asciiTheme="minorHAnsi" w:hAnsiTheme="minorHAnsi" w:cstheme="minorHAnsi"/>
          <w:spacing w:val="-1"/>
          <w:lang w:val="nl-NL"/>
        </w:rPr>
        <w:t>e</w:t>
      </w:r>
      <w:r w:rsidRPr="00E22D82">
        <w:rPr>
          <w:rFonts w:asciiTheme="minorHAnsi" w:hAnsiTheme="minorHAnsi" w:cstheme="minorHAnsi"/>
          <w:spacing w:val="2"/>
          <w:lang w:val="nl-NL"/>
        </w:rPr>
        <w:t>i</w:t>
      </w:r>
      <w:r w:rsidRPr="00E22D82">
        <w:rPr>
          <w:rFonts w:asciiTheme="minorHAnsi" w:hAnsiTheme="minorHAnsi" w:cstheme="minorHAnsi"/>
          <w:lang w:val="nl-NL"/>
        </w:rPr>
        <w:t>l</w:t>
      </w:r>
      <w:r w:rsidRPr="00E22D82">
        <w:rPr>
          <w:rFonts w:asciiTheme="minorHAnsi" w:hAnsiTheme="minorHAnsi" w:cstheme="minorHAnsi"/>
          <w:spacing w:val="2"/>
          <w:lang w:val="nl-NL"/>
        </w:rPr>
        <w:t>i</w:t>
      </w:r>
      <w:r w:rsidRPr="00E22D82">
        <w:rPr>
          <w:rFonts w:asciiTheme="minorHAnsi" w:hAnsiTheme="minorHAnsi" w:cstheme="minorHAnsi"/>
          <w:spacing w:val="-2"/>
          <w:lang w:val="nl-NL"/>
        </w:rPr>
        <w:t>g</w:t>
      </w:r>
      <w:r w:rsidRPr="00E22D82">
        <w:rPr>
          <w:rFonts w:asciiTheme="minorHAnsi" w:hAnsiTheme="minorHAnsi" w:cstheme="minorHAnsi"/>
          <w:spacing w:val="1"/>
          <w:lang w:val="nl-NL"/>
        </w:rPr>
        <w:t>h</w:t>
      </w:r>
      <w:r w:rsidRPr="00E22D82">
        <w:rPr>
          <w:rFonts w:asciiTheme="minorHAnsi" w:hAnsiTheme="minorHAnsi" w:cstheme="minorHAnsi"/>
          <w:spacing w:val="-2"/>
          <w:lang w:val="nl-NL"/>
        </w:rPr>
        <w:t>e</w:t>
      </w:r>
      <w:r w:rsidRPr="00E22D82">
        <w:rPr>
          <w:rFonts w:asciiTheme="minorHAnsi" w:hAnsiTheme="minorHAnsi" w:cstheme="minorHAnsi"/>
          <w:spacing w:val="2"/>
          <w:lang w:val="nl-NL"/>
        </w:rPr>
        <w:t>i</w:t>
      </w:r>
      <w:r w:rsidRPr="00E22D82">
        <w:rPr>
          <w:rFonts w:asciiTheme="minorHAnsi" w:hAnsiTheme="minorHAnsi" w:cstheme="minorHAnsi"/>
          <w:lang w:val="nl-NL"/>
        </w:rPr>
        <w:t>ds</w:t>
      </w:r>
      <w:r w:rsidRPr="00E22D82">
        <w:rPr>
          <w:rFonts w:asciiTheme="minorHAnsi" w:hAnsiTheme="minorHAnsi" w:cstheme="minorHAnsi"/>
          <w:spacing w:val="-3"/>
          <w:lang w:val="nl-NL"/>
        </w:rPr>
        <w:t>p</w:t>
      </w:r>
      <w:r w:rsidRPr="00E22D82">
        <w:rPr>
          <w:rFonts w:asciiTheme="minorHAnsi" w:hAnsiTheme="minorHAnsi" w:cstheme="minorHAnsi"/>
          <w:spacing w:val="2"/>
          <w:lang w:val="nl-NL"/>
        </w:rPr>
        <w:t>l</w:t>
      </w:r>
      <w:r w:rsidRPr="00E22D82">
        <w:rPr>
          <w:rFonts w:asciiTheme="minorHAnsi" w:hAnsiTheme="minorHAnsi" w:cstheme="minorHAnsi"/>
          <w:lang w:val="nl-NL"/>
        </w:rPr>
        <w:t>an</w:t>
      </w:r>
      <w:r w:rsidRPr="00E22D82">
        <w:rPr>
          <w:rFonts w:asciiTheme="minorHAnsi" w:hAnsiTheme="minorHAnsi" w:cstheme="minorHAnsi"/>
          <w:spacing w:val="-6"/>
          <w:lang w:val="nl-NL"/>
        </w:rPr>
        <w:t xml:space="preserve"> </w:t>
      </w:r>
      <w:r w:rsidRPr="00E22D82">
        <w:rPr>
          <w:rFonts w:asciiTheme="minorHAnsi" w:hAnsiTheme="minorHAnsi" w:cstheme="minorHAnsi"/>
          <w:spacing w:val="-1"/>
          <w:lang w:val="nl-NL"/>
        </w:rPr>
        <w:t>vo</w:t>
      </w:r>
      <w:r w:rsidRPr="00E22D82">
        <w:rPr>
          <w:rFonts w:asciiTheme="minorHAnsi" w:hAnsiTheme="minorHAnsi" w:cstheme="minorHAnsi"/>
          <w:spacing w:val="2"/>
          <w:lang w:val="nl-NL"/>
        </w:rPr>
        <w:t>l</w:t>
      </w:r>
      <w:r w:rsidRPr="00E22D82">
        <w:rPr>
          <w:rFonts w:asciiTheme="minorHAnsi" w:hAnsiTheme="minorHAnsi" w:cstheme="minorHAnsi"/>
          <w:lang w:val="nl-NL"/>
        </w:rPr>
        <w:t>d</w:t>
      </w:r>
      <w:r w:rsidRPr="00E22D82">
        <w:rPr>
          <w:rFonts w:asciiTheme="minorHAnsi" w:hAnsiTheme="minorHAnsi" w:cstheme="minorHAnsi"/>
          <w:spacing w:val="-1"/>
          <w:lang w:val="nl-NL"/>
        </w:rPr>
        <w:t>o</w:t>
      </w:r>
      <w:r w:rsidRPr="00E22D82">
        <w:rPr>
          <w:rFonts w:asciiTheme="minorHAnsi" w:hAnsiTheme="minorHAnsi" w:cstheme="minorHAnsi"/>
          <w:spacing w:val="-2"/>
          <w:lang w:val="nl-NL"/>
        </w:rPr>
        <w:t>e</w:t>
      </w:r>
      <w:r w:rsidRPr="00E22D82">
        <w:rPr>
          <w:rFonts w:asciiTheme="minorHAnsi" w:hAnsiTheme="minorHAnsi" w:cstheme="minorHAnsi"/>
          <w:lang w:val="nl-NL"/>
        </w:rPr>
        <w:t xml:space="preserve">t </w:t>
      </w:r>
      <w:r w:rsidRPr="00E22D82">
        <w:rPr>
          <w:rFonts w:asciiTheme="minorHAnsi" w:hAnsiTheme="minorHAnsi" w:cstheme="minorHAnsi"/>
          <w:spacing w:val="-2"/>
          <w:lang w:val="nl-NL"/>
        </w:rPr>
        <w:t>e</w:t>
      </w:r>
      <w:r w:rsidRPr="00E22D82">
        <w:rPr>
          <w:rFonts w:asciiTheme="minorHAnsi" w:hAnsiTheme="minorHAnsi" w:cstheme="minorHAnsi"/>
          <w:lang w:val="nl-NL"/>
        </w:rPr>
        <w:t>n</w:t>
      </w:r>
      <w:r w:rsidRPr="00E22D82">
        <w:rPr>
          <w:rFonts w:asciiTheme="minorHAnsi" w:hAnsiTheme="minorHAnsi" w:cstheme="minorHAnsi"/>
          <w:spacing w:val="-7"/>
          <w:lang w:val="nl-NL"/>
        </w:rPr>
        <w:t xml:space="preserve"> </w:t>
      </w:r>
      <w:r w:rsidRPr="00E22D82">
        <w:rPr>
          <w:rFonts w:asciiTheme="minorHAnsi" w:hAnsiTheme="minorHAnsi" w:cstheme="minorHAnsi"/>
          <w:spacing w:val="2"/>
          <w:lang w:val="nl-NL"/>
        </w:rPr>
        <w:t>z</w:t>
      </w:r>
      <w:r w:rsidRPr="00E22D82">
        <w:rPr>
          <w:rFonts w:asciiTheme="minorHAnsi" w:hAnsiTheme="minorHAnsi" w:cstheme="minorHAnsi"/>
          <w:lang w:val="nl-NL"/>
        </w:rPr>
        <w:t>o</w:t>
      </w:r>
      <w:r w:rsidRPr="00E22D82">
        <w:rPr>
          <w:rFonts w:asciiTheme="minorHAnsi" w:hAnsiTheme="minorHAnsi" w:cstheme="minorHAnsi"/>
          <w:spacing w:val="-6"/>
          <w:lang w:val="nl-NL"/>
        </w:rPr>
        <w:t xml:space="preserve"> </w:t>
      </w:r>
      <w:r w:rsidRPr="00E22D82">
        <w:rPr>
          <w:rFonts w:asciiTheme="minorHAnsi" w:hAnsiTheme="minorHAnsi" w:cstheme="minorHAnsi"/>
          <w:spacing w:val="1"/>
          <w:lang w:val="nl-NL"/>
        </w:rPr>
        <w:t>n</w:t>
      </w:r>
      <w:r w:rsidRPr="00E22D82">
        <w:rPr>
          <w:rFonts w:asciiTheme="minorHAnsi" w:hAnsiTheme="minorHAnsi" w:cstheme="minorHAnsi"/>
          <w:spacing w:val="-1"/>
          <w:lang w:val="nl-NL"/>
        </w:rPr>
        <w:t>o</w:t>
      </w:r>
      <w:r w:rsidRPr="00E22D82">
        <w:rPr>
          <w:rFonts w:asciiTheme="minorHAnsi" w:hAnsiTheme="minorHAnsi" w:cstheme="minorHAnsi"/>
          <w:lang w:val="nl-NL"/>
        </w:rPr>
        <w:t>d</w:t>
      </w:r>
      <w:r w:rsidRPr="00E22D82">
        <w:rPr>
          <w:rFonts w:asciiTheme="minorHAnsi" w:hAnsiTheme="minorHAnsi" w:cstheme="minorHAnsi"/>
          <w:spacing w:val="2"/>
          <w:lang w:val="nl-NL"/>
        </w:rPr>
        <w:t>i</w:t>
      </w:r>
      <w:r w:rsidRPr="00E22D82">
        <w:rPr>
          <w:rFonts w:asciiTheme="minorHAnsi" w:hAnsiTheme="minorHAnsi" w:cstheme="minorHAnsi"/>
          <w:lang w:val="nl-NL"/>
        </w:rPr>
        <w:t>g</w:t>
      </w:r>
      <w:r w:rsidRPr="00E22D82">
        <w:rPr>
          <w:rFonts w:asciiTheme="minorHAnsi" w:hAnsiTheme="minorHAnsi" w:cstheme="minorHAnsi"/>
          <w:w w:val="99"/>
          <w:lang w:val="nl-NL"/>
        </w:rPr>
        <w:t xml:space="preserve"> </w:t>
      </w:r>
      <w:r w:rsidRPr="00E22D82">
        <w:rPr>
          <w:rFonts w:asciiTheme="minorHAnsi" w:hAnsiTheme="minorHAnsi" w:cstheme="minorHAnsi"/>
          <w:lang w:val="nl-NL"/>
        </w:rPr>
        <w:t>aa</w:t>
      </w:r>
      <w:r w:rsidRPr="00E22D82">
        <w:rPr>
          <w:rFonts w:asciiTheme="minorHAnsi" w:hAnsiTheme="minorHAnsi" w:cstheme="minorHAnsi"/>
          <w:spacing w:val="1"/>
          <w:lang w:val="nl-NL"/>
        </w:rPr>
        <w:t>n</w:t>
      </w:r>
      <w:r w:rsidRPr="00E22D82">
        <w:rPr>
          <w:rFonts w:asciiTheme="minorHAnsi" w:hAnsiTheme="minorHAnsi" w:cstheme="minorHAnsi"/>
          <w:lang w:val="nl-NL"/>
        </w:rPr>
        <w:t>pas</w:t>
      </w:r>
      <w:r w:rsidRPr="00E22D82">
        <w:rPr>
          <w:rFonts w:asciiTheme="minorHAnsi" w:hAnsiTheme="minorHAnsi" w:cstheme="minorHAnsi"/>
          <w:spacing w:val="-1"/>
          <w:lang w:val="nl-NL"/>
        </w:rPr>
        <w:t>s</w:t>
      </w:r>
      <w:r w:rsidRPr="00E22D82">
        <w:rPr>
          <w:rFonts w:asciiTheme="minorHAnsi" w:hAnsiTheme="minorHAnsi" w:cstheme="minorHAnsi"/>
          <w:spacing w:val="2"/>
          <w:lang w:val="nl-NL"/>
        </w:rPr>
        <w:t>i</w:t>
      </w:r>
      <w:r w:rsidRPr="00E22D82">
        <w:rPr>
          <w:rFonts w:asciiTheme="minorHAnsi" w:hAnsiTheme="minorHAnsi" w:cstheme="minorHAnsi"/>
          <w:spacing w:val="1"/>
          <w:lang w:val="nl-NL"/>
        </w:rPr>
        <w:t>n</w:t>
      </w:r>
      <w:r w:rsidRPr="00E22D82">
        <w:rPr>
          <w:rFonts w:asciiTheme="minorHAnsi" w:hAnsiTheme="minorHAnsi" w:cstheme="minorHAnsi"/>
          <w:lang w:val="nl-NL"/>
        </w:rPr>
        <w:t>g</w:t>
      </w:r>
      <w:r w:rsidRPr="00E22D82">
        <w:rPr>
          <w:rFonts w:asciiTheme="minorHAnsi" w:hAnsiTheme="minorHAnsi" w:cstheme="minorHAnsi"/>
          <w:spacing w:val="-2"/>
          <w:lang w:val="nl-NL"/>
        </w:rPr>
        <w:t>e</w:t>
      </w:r>
      <w:r w:rsidRPr="00E22D82">
        <w:rPr>
          <w:rFonts w:asciiTheme="minorHAnsi" w:hAnsiTheme="minorHAnsi" w:cstheme="minorHAnsi"/>
          <w:lang w:val="nl-NL"/>
        </w:rPr>
        <w:t>n</w:t>
      </w:r>
      <w:r w:rsidRPr="00E22D82">
        <w:rPr>
          <w:rFonts w:asciiTheme="minorHAnsi" w:hAnsiTheme="minorHAnsi" w:cstheme="minorHAnsi"/>
          <w:spacing w:val="-10"/>
          <w:lang w:val="nl-NL"/>
        </w:rPr>
        <w:t xml:space="preserve"> </w:t>
      </w:r>
      <w:r w:rsidRPr="00E22D82">
        <w:rPr>
          <w:rFonts w:asciiTheme="minorHAnsi" w:hAnsiTheme="minorHAnsi" w:cstheme="minorHAnsi"/>
          <w:lang w:val="nl-NL"/>
        </w:rPr>
        <w:t>d</w:t>
      </w:r>
      <w:r w:rsidRPr="00E22D82">
        <w:rPr>
          <w:rFonts w:asciiTheme="minorHAnsi" w:hAnsiTheme="minorHAnsi" w:cstheme="minorHAnsi"/>
          <w:spacing w:val="1"/>
          <w:lang w:val="nl-NL"/>
        </w:rPr>
        <w:t>o</w:t>
      </w:r>
      <w:r w:rsidRPr="00E22D82">
        <w:rPr>
          <w:rFonts w:asciiTheme="minorHAnsi" w:hAnsiTheme="minorHAnsi" w:cstheme="minorHAnsi"/>
          <w:spacing w:val="-1"/>
          <w:lang w:val="nl-NL"/>
        </w:rPr>
        <w:t>or</w:t>
      </w:r>
      <w:r w:rsidRPr="00E22D82">
        <w:rPr>
          <w:rFonts w:asciiTheme="minorHAnsi" w:hAnsiTheme="minorHAnsi" w:cstheme="minorHAnsi"/>
          <w:spacing w:val="1"/>
          <w:lang w:val="nl-NL"/>
        </w:rPr>
        <w:t>voe</w:t>
      </w:r>
      <w:r w:rsidRPr="00E22D82">
        <w:rPr>
          <w:rFonts w:asciiTheme="minorHAnsi" w:hAnsiTheme="minorHAnsi" w:cstheme="minorHAnsi"/>
          <w:spacing w:val="-1"/>
          <w:lang w:val="nl-NL"/>
        </w:rPr>
        <w:t>r</w:t>
      </w:r>
      <w:r w:rsidRPr="00E22D82">
        <w:rPr>
          <w:rFonts w:asciiTheme="minorHAnsi" w:hAnsiTheme="minorHAnsi" w:cstheme="minorHAnsi"/>
          <w:spacing w:val="-2"/>
          <w:lang w:val="nl-NL"/>
        </w:rPr>
        <w:t>e</w:t>
      </w:r>
      <w:r w:rsidRPr="00E22D82">
        <w:rPr>
          <w:rFonts w:asciiTheme="minorHAnsi" w:hAnsiTheme="minorHAnsi" w:cstheme="minorHAnsi"/>
          <w:lang w:val="nl-NL"/>
        </w:rPr>
        <w:t>n</w:t>
      </w:r>
      <w:r w:rsidRPr="00E22D82">
        <w:rPr>
          <w:rFonts w:asciiTheme="minorHAnsi" w:hAnsiTheme="minorHAnsi" w:cstheme="minorHAnsi"/>
          <w:spacing w:val="-10"/>
          <w:lang w:val="nl-NL"/>
        </w:rPr>
        <w:t xml:space="preserve"> </w:t>
      </w:r>
      <w:r w:rsidRPr="00E22D82">
        <w:rPr>
          <w:rFonts w:asciiTheme="minorHAnsi" w:hAnsiTheme="minorHAnsi" w:cstheme="minorHAnsi"/>
          <w:lang w:val="nl-NL"/>
        </w:rPr>
        <w:t>na</w:t>
      </w:r>
      <w:r w:rsidRPr="00E22D82">
        <w:rPr>
          <w:rFonts w:asciiTheme="minorHAnsi" w:hAnsiTheme="minorHAnsi" w:cstheme="minorHAnsi"/>
          <w:spacing w:val="2"/>
          <w:lang w:val="nl-NL"/>
        </w:rPr>
        <w:t>a</w:t>
      </w:r>
      <w:r w:rsidRPr="00E22D82">
        <w:rPr>
          <w:rFonts w:asciiTheme="minorHAnsi" w:hAnsiTheme="minorHAnsi" w:cstheme="minorHAnsi"/>
          <w:lang w:val="nl-NL"/>
        </w:rPr>
        <w:t>r</w:t>
      </w:r>
      <w:r w:rsidRPr="00E22D82">
        <w:rPr>
          <w:rFonts w:asciiTheme="minorHAnsi" w:hAnsiTheme="minorHAnsi" w:cstheme="minorHAnsi"/>
          <w:spacing w:val="-11"/>
          <w:lang w:val="nl-NL"/>
        </w:rPr>
        <w:t xml:space="preserve"> </w:t>
      </w:r>
      <w:r w:rsidRPr="00E22D82">
        <w:rPr>
          <w:rFonts w:asciiTheme="minorHAnsi" w:hAnsiTheme="minorHAnsi" w:cstheme="minorHAnsi"/>
          <w:lang w:val="nl-NL"/>
        </w:rPr>
        <w:t>aa</w:t>
      </w:r>
      <w:r w:rsidRPr="00E22D82">
        <w:rPr>
          <w:rFonts w:asciiTheme="minorHAnsi" w:hAnsiTheme="minorHAnsi" w:cstheme="minorHAnsi"/>
          <w:spacing w:val="1"/>
          <w:lang w:val="nl-NL"/>
        </w:rPr>
        <w:t>n</w:t>
      </w:r>
      <w:r w:rsidRPr="00E22D82">
        <w:rPr>
          <w:rFonts w:asciiTheme="minorHAnsi" w:hAnsiTheme="minorHAnsi" w:cstheme="minorHAnsi"/>
          <w:spacing w:val="2"/>
          <w:lang w:val="nl-NL"/>
        </w:rPr>
        <w:t>l</w:t>
      </w:r>
      <w:r w:rsidRPr="00E22D82">
        <w:rPr>
          <w:rFonts w:asciiTheme="minorHAnsi" w:hAnsiTheme="minorHAnsi" w:cstheme="minorHAnsi"/>
          <w:spacing w:val="-2"/>
          <w:lang w:val="nl-NL"/>
        </w:rPr>
        <w:t>e</w:t>
      </w:r>
      <w:r w:rsidRPr="00E22D82">
        <w:rPr>
          <w:rFonts w:asciiTheme="minorHAnsi" w:hAnsiTheme="minorHAnsi" w:cstheme="minorHAnsi"/>
          <w:spacing w:val="2"/>
          <w:lang w:val="nl-NL"/>
        </w:rPr>
        <w:t>i</w:t>
      </w:r>
      <w:r w:rsidRPr="00E22D82">
        <w:rPr>
          <w:rFonts w:asciiTheme="minorHAnsi" w:hAnsiTheme="minorHAnsi" w:cstheme="minorHAnsi"/>
          <w:spacing w:val="-2"/>
          <w:lang w:val="nl-NL"/>
        </w:rPr>
        <w:t>d</w:t>
      </w:r>
      <w:r w:rsidRPr="00E22D82">
        <w:rPr>
          <w:rFonts w:asciiTheme="minorHAnsi" w:hAnsiTheme="minorHAnsi" w:cstheme="minorHAnsi"/>
          <w:spacing w:val="2"/>
          <w:lang w:val="nl-NL"/>
        </w:rPr>
        <w:t>i</w:t>
      </w:r>
      <w:r w:rsidRPr="00E22D82">
        <w:rPr>
          <w:rFonts w:asciiTheme="minorHAnsi" w:hAnsiTheme="minorHAnsi" w:cstheme="minorHAnsi"/>
          <w:spacing w:val="1"/>
          <w:lang w:val="nl-NL"/>
        </w:rPr>
        <w:t>n</w:t>
      </w:r>
      <w:r w:rsidRPr="00E22D82">
        <w:rPr>
          <w:rFonts w:asciiTheme="minorHAnsi" w:hAnsiTheme="minorHAnsi" w:cstheme="minorHAnsi"/>
          <w:lang w:val="nl-NL"/>
        </w:rPr>
        <w:t>g</w:t>
      </w:r>
      <w:r w:rsidRPr="00E22D82">
        <w:rPr>
          <w:rFonts w:asciiTheme="minorHAnsi" w:hAnsiTheme="minorHAnsi" w:cstheme="minorHAnsi"/>
          <w:spacing w:val="-10"/>
          <w:lang w:val="nl-NL"/>
        </w:rPr>
        <w:t xml:space="preserve"> </w:t>
      </w:r>
      <w:r w:rsidRPr="00E22D82">
        <w:rPr>
          <w:rFonts w:asciiTheme="minorHAnsi" w:hAnsiTheme="minorHAnsi" w:cstheme="minorHAnsi"/>
          <w:spacing w:val="-1"/>
          <w:lang w:val="nl-NL"/>
        </w:rPr>
        <w:t>v</w:t>
      </w:r>
      <w:r w:rsidRPr="00E22D82">
        <w:rPr>
          <w:rFonts w:asciiTheme="minorHAnsi" w:hAnsiTheme="minorHAnsi" w:cstheme="minorHAnsi"/>
          <w:lang w:val="nl-NL"/>
        </w:rPr>
        <w:t>an</w:t>
      </w:r>
      <w:r w:rsidRPr="00E22D82">
        <w:rPr>
          <w:rFonts w:asciiTheme="minorHAnsi" w:hAnsiTheme="minorHAnsi" w:cstheme="minorHAnsi"/>
          <w:spacing w:val="-11"/>
          <w:lang w:val="nl-NL"/>
        </w:rPr>
        <w:t xml:space="preserve"> </w:t>
      </w:r>
      <w:r w:rsidRPr="00E22D82">
        <w:rPr>
          <w:rFonts w:asciiTheme="minorHAnsi" w:hAnsiTheme="minorHAnsi" w:cstheme="minorHAnsi"/>
          <w:lang w:val="nl-NL"/>
        </w:rPr>
        <w:t>de</w:t>
      </w:r>
      <w:r w:rsidRPr="00E22D82">
        <w:rPr>
          <w:rFonts w:asciiTheme="minorHAnsi" w:hAnsiTheme="minorHAnsi" w:cstheme="minorHAnsi"/>
          <w:spacing w:val="-10"/>
          <w:lang w:val="nl-NL"/>
        </w:rPr>
        <w:t xml:space="preserve"> </w:t>
      </w:r>
      <w:r w:rsidRPr="00E22D82">
        <w:rPr>
          <w:rFonts w:asciiTheme="minorHAnsi" w:hAnsiTheme="minorHAnsi" w:cstheme="minorHAnsi"/>
          <w:spacing w:val="-2"/>
          <w:lang w:val="nl-NL"/>
        </w:rPr>
        <w:t>e</w:t>
      </w:r>
      <w:r w:rsidRPr="00E22D82">
        <w:rPr>
          <w:rFonts w:asciiTheme="minorHAnsi" w:hAnsiTheme="minorHAnsi" w:cstheme="minorHAnsi"/>
          <w:lang w:val="nl-NL"/>
        </w:rPr>
        <w:t>va</w:t>
      </w:r>
      <w:r w:rsidRPr="00E22D82">
        <w:rPr>
          <w:rFonts w:asciiTheme="minorHAnsi" w:hAnsiTheme="minorHAnsi" w:cstheme="minorHAnsi"/>
          <w:spacing w:val="2"/>
          <w:lang w:val="nl-NL"/>
        </w:rPr>
        <w:t>l</w:t>
      </w:r>
      <w:r w:rsidRPr="00E22D82">
        <w:rPr>
          <w:rFonts w:asciiTheme="minorHAnsi" w:hAnsiTheme="minorHAnsi" w:cstheme="minorHAnsi"/>
          <w:spacing w:val="6"/>
          <w:lang w:val="nl-NL"/>
        </w:rPr>
        <w:t>u</w:t>
      </w:r>
      <w:r w:rsidRPr="00E22D82">
        <w:rPr>
          <w:rFonts w:asciiTheme="minorHAnsi" w:hAnsiTheme="minorHAnsi" w:cstheme="minorHAnsi"/>
          <w:lang w:val="nl-NL"/>
        </w:rPr>
        <w:t>a</w:t>
      </w:r>
      <w:r w:rsidRPr="00E22D82">
        <w:rPr>
          <w:rFonts w:asciiTheme="minorHAnsi" w:hAnsiTheme="minorHAnsi" w:cstheme="minorHAnsi"/>
          <w:spacing w:val="-2"/>
          <w:lang w:val="nl-NL"/>
        </w:rPr>
        <w:t>t</w:t>
      </w:r>
      <w:r w:rsidRPr="00E22D82">
        <w:rPr>
          <w:rFonts w:asciiTheme="minorHAnsi" w:hAnsiTheme="minorHAnsi" w:cstheme="minorHAnsi"/>
          <w:spacing w:val="2"/>
          <w:lang w:val="nl-NL"/>
        </w:rPr>
        <w:t>i</w:t>
      </w:r>
      <w:r w:rsidRPr="00E22D82">
        <w:rPr>
          <w:rFonts w:asciiTheme="minorHAnsi" w:hAnsiTheme="minorHAnsi" w:cstheme="minorHAnsi"/>
          <w:spacing w:val="-2"/>
          <w:lang w:val="nl-NL"/>
        </w:rPr>
        <w:t>e</w:t>
      </w:r>
      <w:r w:rsidRPr="00E22D82">
        <w:rPr>
          <w:rFonts w:asciiTheme="minorHAnsi" w:hAnsiTheme="minorHAnsi" w:cstheme="minorHAnsi"/>
          <w:spacing w:val="-1"/>
          <w:lang w:val="nl-NL"/>
        </w:rPr>
        <w:t>s</w:t>
      </w:r>
      <w:r w:rsidRPr="00E22D82">
        <w:rPr>
          <w:rFonts w:asciiTheme="minorHAnsi" w:hAnsiTheme="minorHAnsi" w:cstheme="minorHAnsi"/>
          <w:lang w:val="nl-NL"/>
        </w:rPr>
        <w:t>.</w:t>
      </w:r>
    </w:p>
    <w:p w:rsidRPr="001828A5" w:rsidR="006D6484" w:rsidP="008E3326" w:rsidRDefault="006D6484" w14:paraId="54E050B2" w14:textId="4B28738E">
      <w:pPr>
        <w:pStyle w:val="Kop3"/>
        <w:rPr>
          <w:lang w:val="nl-NL"/>
        </w:rPr>
      </w:pPr>
    </w:p>
    <w:p w:rsidR="008E3326" w:rsidP="00ED3225" w:rsidRDefault="00B36B97" w14:paraId="5B337687" w14:textId="77777777">
      <w:pPr>
        <w:pStyle w:val="Kop3"/>
        <w:ind w:left="0" w:firstLine="0"/>
        <w:rPr>
          <w:lang w:val="nl-NL"/>
        </w:rPr>
      </w:pPr>
      <w:bookmarkStart w:name="_Toc166579772" w:id="8"/>
      <w:r w:rsidRPr="002C5CE8">
        <w:rPr>
          <w:lang w:val="nl-NL"/>
        </w:rPr>
        <w:t xml:space="preserve">1.6 Borging </w:t>
      </w:r>
      <w:r w:rsidR="0007118F">
        <w:rPr>
          <w:lang w:val="nl-NL"/>
        </w:rPr>
        <w:t>Veiligheids</w:t>
      </w:r>
      <w:r w:rsidRPr="002C5CE8">
        <w:rPr>
          <w:lang w:val="nl-NL"/>
        </w:rPr>
        <w:t>plan</w:t>
      </w:r>
      <w:bookmarkEnd w:id="8"/>
    </w:p>
    <w:p w:rsidRPr="001828A5" w:rsidR="001828A5" w:rsidP="001828A5" w:rsidRDefault="001828A5" w14:paraId="427B11D3" w14:textId="79761077">
      <w:pPr>
        <w:pStyle w:val="Gemiddeldraster21"/>
        <w:rPr>
          <w:lang w:val="nl-NL"/>
        </w:rPr>
      </w:pPr>
      <w:r>
        <w:rPr>
          <w:rStyle w:val="PlattetekstChar"/>
          <w:rFonts w:asciiTheme="minorHAnsi" w:hAnsiTheme="minorHAnsi" w:cstheme="minorHAnsi"/>
          <w:sz w:val="22"/>
          <w:szCs w:val="22"/>
          <w:lang w:val="nl-NL"/>
        </w:rPr>
        <w:t>De borging van het Veiligheidsplan houdt het volgende in:</w:t>
      </w:r>
    </w:p>
    <w:p w:rsidRPr="002C5CE8" w:rsidR="002C5CE8" w:rsidP="007E1B80" w:rsidRDefault="002C5CE8" w14:paraId="429AB3D4" w14:textId="36A3F44C">
      <w:pPr>
        <w:pStyle w:val="Gemiddeldraster21"/>
        <w:numPr>
          <w:ilvl w:val="0"/>
          <w:numId w:val="81"/>
        </w:numPr>
        <w:rPr>
          <w:rFonts w:asciiTheme="minorHAnsi" w:hAnsiTheme="minorHAnsi" w:cstheme="minorHAnsi"/>
          <w:lang w:val="nl-NL"/>
        </w:rPr>
      </w:pPr>
      <w:r w:rsidRPr="002C5CE8">
        <w:rPr>
          <w:rFonts w:asciiTheme="minorHAnsi" w:hAnsiTheme="minorHAnsi" w:cstheme="minorHAnsi"/>
          <w:lang w:val="nl-NL"/>
        </w:rPr>
        <w:t>Jaa</w:t>
      </w:r>
      <w:r w:rsidRPr="002C5CE8">
        <w:rPr>
          <w:rFonts w:asciiTheme="minorHAnsi" w:hAnsiTheme="minorHAnsi" w:cstheme="minorHAnsi"/>
          <w:spacing w:val="-1"/>
          <w:lang w:val="nl-NL"/>
        </w:rPr>
        <w:t>r</w:t>
      </w:r>
      <w:r w:rsidRPr="002C5CE8">
        <w:rPr>
          <w:rFonts w:asciiTheme="minorHAnsi" w:hAnsiTheme="minorHAnsi" w:cstheme="minorHAnsi"/>
          <w:spacing w:val="2"/>
          <w:lang w:val="nl-NL"/>
        </w:rPr>
        <w:t>li</w:t>
      </w:r>
      <w:r w:rsidRPr="002C5CE8">
        <w:rPr>
          <w:rFonts w:asciiTheme="minorHAnsi" w:hAnsiTheme="minorHAnsi" w:cstheme="minorHAnsi"/>
          <w:lang w:val="nl-NL"/>
        </w:rPr>
        <w:t>jks</w:t>
      </w:r>
      <w:r w:rsidRPr="002C5CE8">
        <w:rPr>
          <w:rFonts w:asciiTheme="minorHAnsi" w:hAnsiTheme="minorHAnsi" w:cstheme="minorHAnsi"/>
          <w:spacing w:val="-9"/>
          <w:lang w:val="nl-NL"/>
        </w:rPr>
        <w:t xml:space="preserve"> </w:t>
      </w:r>
      <w:r w:rsidRPr="002C5CE8">
        <w:rPr>
          <w:rFonts w:asciiTheme="minorHAnsi" w:hAnsiTheme="minorHAnsi" w:cstheme="minorHAnsi"/>
          <w:lang w:val="nl-NL"/>
        </w:rPr>
        <w:t>in</w:t>
      </w:r>
      <w:r w:rsidRPr="002C5CE8">
        <w:rPr>
          <w:rFonts w:asciiTheme="minorHAnsi" w:hAnsiTheme="minorHAnsi" w:cstheme="minorHAnsi"/>
          <w:spacing w:val="-7"/>
          <w:lang w:val="nl-NL"/>
        </w:rPr>
        <w:t xml:space="preserve"> </w:t>
      </w:r>
      <w:r>
        <w:rPr>
          <w:rFonts w:asciiTheme="minorHAnsi" w:hAnsiTheme="minorHAnsi" w:cstheme="minorHAnsi"/>
          <w:spacing w:val="-7"/>
          <w:lang w:val="nl-NL"/>
        </w:rPr>
        <w:t xml:space="preserve">de periode </w:t>
      </w:r>
      <w:r w:rsidRPr="002C5CE8">
        <w:rPr>
          <w:rFonts w:asciiTheme="minorHAnsi" w:hAnsiTheme="minorHAnsi" w:cstheme="minorHAnsi"/>
          <w:lang w:val="nl-NL"/>
        </w:rPr>
        <w:t>oktober</w:t>
      </w:r>
      <w:r>
        <w:rPr>
          <w:rFonts w:asciiTheme="minorHAnsi" w:hAnsiTheme="minorHAnsi" w:cstheme="minorHAnsi"/>
          <w:spacing w:val="-5"/>
          <w:lang w:val="nl-NL"/>
        </w:rPr>
        <w:t xml:space="preserve">-december </w:t>
      </w:r>
      <w:r w:rsidRPr="002C5CE8">
        <w:rPr>
          <w:rFonts w:asciiTheme="minorHAnsi" w:hAnsiTheme="minorHAnsi" w:cstheme="minorHAnsi"/>
          <w:lang w:val="nl-NL"/>
        </w:rPr>
        <w:t>w</w:t>
      </w:r>
      <w:r w:rsidRPr="002C5CE8">
        <w:rPr>
          <w:rFonts w:asciiTheme="minorHAnsi" w:hAnsiTheme="minorHAnsi" w:cstheme="minorHAnsi"/>
          <w:spacing w:val="-1"/>
          <w:lang w:val="nl-NL"/>
        </w:rPr>
        <w:t>or</w:t>
      </w:r>
      <w:r w:rsidRPr="002C5CE8">
        <w:rPr>
          <w:rFonts w:asciiTheme="minorHAnsi" w:hAnsiTheme="minorHAnsi" w:cstheme="minorHAnsi"/>
          <w:lang w:val="nl-NL"/>
        </w:rPr>
        <w:t>dt</w:t>
      </w:r>
      <w:r w:rsidRPr="002C5CE8">
        <w:rPr>
          <w:rFonts w:asciiTheme="minorHAnsi" w:hAnsiTheme="minorHAnsi" w:cstheme="minorHAnsi"/>
          <w:spacing w:val="-7"/>
          <w:lang w:val="nl-NL"/>
        </w:rPr>
        <w:t xml:space="preserve"> </w:t>
      </w:r>
      <w:r w:rsidRPr="002C5CE8">
        <w:rPr>
          <w:rFonts w:asciiTheme="minorHAnsi" w:hAnsiTheme="minorHAnsi" w:cstheme="minorHAnsi"/>
          <w:spacing w:val="2"/>
          <w:lang w:val="nl-NL"/>
        </w:rPr>
        <w:t>h</w:t>
      </w:r>
      <w:r w:rsidRPr="002C5CE8">
        <w:rPr>
          <w:rFonts w:asciiTheme="minorHAnsi" w:hAnsiTheme="minorHAnsi" w:cstheme="minorHAnsi"/>
          <w:spacing w:val="-2"/>
          <w:lang w:val="nl-NL"/>
        </w:rPr>
        <w:t>e</w:t>
      </w:r>
      <w:r w:rsidRPr="002C5CE8">
        <w:rPr>
          <w:rFonts w:asciiTheme="minorHAnsi" w:hAnsiTheme="minorHAnsi" w:cstheme="minorHAnsi"/>
          <w:lang w:val="nl-NL"/>
        </w:rPr>
        <w:t>t</w:t>
      </w:r>
      <w:r w:rsidRPr="002C5CE8">
        <w:rPr>
          <w:rFonts w:asciiTheme="minorHAnsi" w:hAnsiTheme="minorHAnsi" w:cstheme="minorHAnsi"/>
          <w:spacing w:val="-7"/>
          <w:lang w:val="nl-NL"/>
        </w:rPr>
        <w:t xml:space="preserve"> </w:t>
      </w:r>
      <w:r w:rsidRPr="002C5CE8">
        <w:rPr>
          <w:rFonts w:asciiTheme="minorHAnsi" w:hAnsiTheme="minorHAnsi" w:cstheme="minorHAnsi"/>
          <w:spacing w:val="2"/>
          <w:lang w:val="nl-NL"/>
        </w:rPr>
        <w:t>V</w:t>
      </w:r>
      <w:r w:rsidRPr="002C5CE8">
        <w:rPr>
          <w:rFonts w:asciiTheme="minorHAnsi" w:hAnsiTheme="minorHAnsi" w:cstheme="minorHAnsi"/>
          <w:spacing w:val="-2"/>
          <w:lang w:val="nl-NL"/>
        </w:rPr>
        <w:t>e</w:t>
      </w:r>
      <w:r w:rsidRPr="002C5CE8">
        <w:rPr>
          <w:rFonts w:asciiTheme="minorHAnsi" w:hAnsiTheme="minorHAnsi" w:cstheme="minorHAnsi"/>
          <w:lang w:val="nl-NL"/>
        </w:rPr>
        <w:t>il</w:t>
      </w:r>
      <w:r w:rsidRPr="002C5CE8">
        <w:rPr>
          <w:rFonts w:asciiTheme="minorHAnsi" w:hAnsiTheme="minorHAnsi" w:cstheme="minorHAnsi"/>
          <w:spacing w:val="2"/>
          <w:lang w:val="nl-NL"/>
        </w:rPr>
        <w:t>i</w:t>
      </w:r>
      <w:r w:rsidRPr="002C5CE8">
        <w:rPr>
          <w:rFonts w:asciiTheme="minorHAnsi" w:hAnsiTheme="minorHAnsi" w:cstheme="minorHAnsi"/>
          <w:lang w:val="nl-NL"/>
        </w:rPr>
        <w:t>g</w:t>
      </w:r>
      <w:r w:rsidRPr="002C5CE8">
        <w:rPr>
          <w:rFonts w:asciiTheme="minorHAnsi" w:hAnsiTheme="minorHAnsi" w:cstheme="minorHAnsi"/>
          <w:spacing w:val="1"/>
          <w:lang w:val="nl-NL"/>
        </w:rPr>
        <w:t>h</w:t>
      </w:r>
      <w:r w:rsidRPr="002C5CE8">
        <w:rPr>
          <w:rFonts w:asciiTheme="minorHAnsi" w:hAnsiTheme="minorHAnsi" w:cstheme="minorHAnsi"/>
          <w:spacing w:val="-5"/>
          <w:lang w:val="nl-NL"/>
        </w:rPr>
        <w:t>e</w:t>
      </w:r>
      <w:r w:rsidRPr="002C5CE8">
        <w:rPr>
          <w:rFonts w:asciiTheme="minorHAnsi" w:hAnsiTheme="minorHAnsi" w:cstheme="minorHAnsi"/>
          <w:spacing w:val="2"/>
          <w:lang w:val="nl-NL"/>
        </w:rPr>
        <w:t>i</w:t>
      </w:r>
      <w:r w:rsidRPr="002C5CE8">
        <w:rPr>
          <w:rFonts w:asciiTheme="minorHAnsi" w:hAnsiTheme="minorHAnsi" w:cstheme="minorHAnsi"/>
          <w:lang w:val="nl-NL"/>
        </w:rPr>
        <w:t>ds</w:t>
      </w:r>
      <w:r w:rsidRPr="002C5CE8">
        <w:rPr>
          <w:rFonts w:asciiTheme="minorHAnsi" w:hAnsiTheme="minorHAnsi" w:cstheme="minorHAnsi"/>
          <w:spacing w:val="-3"/>
          <w:lang w:val="nl-NL"/>
        </w:rPr>
        <w:t>p</w:t>
      </w:r>
      <w:r w:rsidRPr="002C5CE8">
        <w:rPr>
          <w:rFonts w:asciiTheme="minorHAnsi" w:hAnsiTheme="minorHAnsi" w:cstheme="minorHAnsi"/>
          <w:spacing w:val="2"/>
          <w:lang w:val="nl-NL"/>
        </w:rPr>
        <w:t>l</w:t>
      </w:r>
      <w:r w:rsidRPr="002C5CE8">
        <w:rPr>
          <w:rFonts w:asciiTheme="minorHAnsi" w:hAnsiTheme="minorHAnsi" w:cstheme="minorHAnsi"/>
          <w:lang w:val="nl-NL"/>
        </w:rPr>
        <w:t>an</w:t>
      </w:r>
      <w:r w:rsidRPr="002C5CE8">
        <w:rPr>
          <w:rFonts w:asciiTheme="minorHAnsi" w:hAnsiTheme="minorHAnsi" w:cstheme="minorHAnsi"/>
          <w:spacing w:val="-6"/>
          <w:lang w:val="nl-NL"/>
        </w:rPr>
        <w:t xml:space="preserve"> </w:t>
      </w:r>
      <w:r w:rsidRPr="002C5CE8">
        <w:rPr>
          <w:rFonts w:asciiTheme="minorHAnsi" w:hAnsiTheme="minorHAnsi" w:cstheme="minorHAnsi"/>
          <w:lang w:val="nl-NL"/>
        </w:rPr>
        <w:t>b</w:t>
      </w:r>
      <w:r w:rsidRPr="002C5CE8">
        <w:rPr>
          <w:rFonts w:asciiTheme="minorHAnsi" w:hAnsiTheme="minorHAnsi" w:cstheme="minorHAnsi"/>
          <w:spacing w:val="-1"/>
          <w:lang w:val="nl-NL"/>
        </w:rPr>
        <w:t>e</w:t>
      </w:r>
      <w:r w:rsidRPr="002C5CE8">
        <w:rPr>
          <w:rFonts w:asciiTheme="minorHAnsi" w:hAnsiTheme="minorHAnsi" w:cstheme="minorHAnsi"/>
          <w:lang w:val="nl-NL"/>
        </w:rPr>
        <w:t>s</w:t>
      </w:r>
      <w:r w:rsidRPr="002C5CE8">
        <w:rPr>
          <w:rFonts w:asciiTheme="minorHAnsi" w:hAnsiTheme="minorHAnsi" w:cstheme="minorHAnsi"/>
          <w:spacing w:val="2"/>
          <w:lang w:val="nl-NL"/>
        </w:rPr>
        <w:t>p</w:t>
      </w:r>
      <w:r w:rsidRPr="002C5CE8">
        <w:rPr>
          <w:rFonts w:asciiTheme="minorHAnsi" w:hAnsiTheme="minorHAnsi" w:cstheme="minorHAnsi"/>
          <w:spacing w:val="-1"/>
          <w:lang w:val="nl-NL"/>
        </w:rPr>
        <w:t>ro</w:t>
      </w:r>
      <w:r w:rsidRPr="002C5CE8">
        <w:rPr>
          <w:rFonts w:asciiTheme="minorHAnsi" w:hAnsiTheme="minorHAnsi" w:cstheme="minorHAnsi"/>
          <w:spacing w:val="1"/>
          <w:lang w:val="nl-NL"/>
        </w:rPr>
        <w:t>k</w:t>
      </w:r>
      <w:r w:rsidRPr="002C5CE8">
        <w:rPr>
          <w:rFonts w:asciiTheme="minorHAnsi" w:hAnsiTheme="minorHAnsi" w:cstheme="minorHAnsi"/>
          <w:spacing w:val="-2"/>
          <w:lang w:val="nl-NL"/>
        </w:rPr>
        <w:t>e</w:t>
      </w:r>
      <w:r w:rsidRPr="002C5CE8">
        <w:rPr>
          <w:rFonts w:asciiTheme="minorHAnsi" w:hAnsiTheme="minorHAnsi" w:cstheme="minorHAnsi"/>
          <w:lang w:val="nl-NL"/>
        </w:rPr>
        <w:t>n</w:t>
      </w:r>
      <w:r w:rsidRPr="002C5CE8">
        <w:rPr>
          <w:rFonts w:asciiTheme="minorHAnsi" w:hAnsiTheme="minorHAnsi" w:cstheme="minorHAnsi"/>
          <w:spacing w:val="-5"/>
          <w:lang w:val="nl-NL"/>
        </w:rPr>
        <w:t xml:space="preserve"> </w:t>
      </w:r>
      <w:r w:rsidRPr="002C5CE8">
        <w:rPr>
          <w:rFonts w:asciiTheme="minorHAnsi" w:hAnsiTheme="minorHAnsi" w:cstheme="minorHAnsi"/>
          <w:spacing w:val="-2"/>
          <w:lang w:val="nl-NL"/>
        </w:rPr>
        <w:t>e</w:t>
      </w:r>
      <w:r w:rsidRPr="002C5CE8">
        <w:rPr>
          <w:rFonts w:asciiTheme="minorHAnsi" w:hAnsiTheme="minorHAnsi" w:cstheme="minorHAnsi"/>
          <w:lang w:val="nl-NL"/>
        </w:rPr>
        <w:t>n</w:t>
      </w:r>
      <w:r w:rsidRPr="002C5CE8">
        <w:rPr>
          <w:rFonts w:asciiTheme="minorHAnsi" w:hAnsiTheme="minorHAnsi" w:cstheme="minorHAnsi"/>
          <w:spacing w:val="-7"/>
          <w:lang w:val="nl-NL"/>
        </w:rPr>
        <w:t xml:space="preserve"> </w:t>
      </w:r>
      <w:r w:rsidRPr="002C5CE8">
        <w:rPr>
          <w:rFonts w:asciiTheme="minorHAnsi" w:hAnsiTheme="minorHAnsi" w:cstheme="minorHAnsi"/>
          <w:lang w:val="nl-NL"/>
        </w:rPr>
        <w:t>g</w:t>
      </w:r>
      <w:r w:rsidRPr="002C5CE8">
        <w:rPr>
          <w:rFonts w:asciiTheme="minorHAnsi" w:hAnsiTheme="minorHAnsi" w:cstheme="minorHAnsi"/>
          <w:spacing w:val="1"/>
          <w:lang w:val="nl-NL"/>
        </w:rPr>
        <w:t>e</w:t>
      </w:r>
      <w:r w:rsidRPr="002C5CE8">
        <w:rPr>
          <w:rFonts w:asciiTheme="minorHAnsi" w:hAnsiTheme="minorHAnsi" w:cstheme="minorHAnsi"/>
          <w:spacing w:val="-2"/>
          <w:lang w:val="nl-NL"/>
        </w:rPr>
        <w:t>ë</w:t>
      </w:r>
      <w:r w:rsidRPr="002C5CE8">
        <w:rPr>
          <w:rFonts w:asciiTheme="minorHAnsi" w:hAnsiTheme="minorHAnsi" w:cstheme="minorHAnsi"/>
          <w:lang w:val="nl-NL"/>
        </w:rPr>
        <w:t>va</w:t>
      </w:r>
      <w:r w:rsidRPr="002C5CE8">
        <w:rPr>
          <w:rFonts w:asciiTheme="minorHAnsi" w:hAnsiTheme="minorHAnsi" w:cstheme="minorHAnsi"/>
          <w:spacing w:val="2"/>
          <w:lang w:val="nl-NL"/>
        </w:rPr>
        <w:t>l</w:t>
      </w:r>
      <w:r w:rsidRPr="002C5CE8">
        <w:rPr>
          <w:rFonts w:asciiTheme="minorHAnsi" w:hAnsiTheme="minorHAnsi" w:cstheme="minorHAnsi"/>
          <w:spacing w:val="1"/>
          <w:lang w:val="nl-NL"/>
        </w:rPr>
        <w:t>u</w:t>
      </w:r>
      <w:r w:rsidRPr="002C5CE8">
        <w:rPr>
          <w:rFonts w:asciiTheme="minorHAnsi" w:hAnsiTheme="minorHAnsi" w:cstheme="minorHAnsi"/>
          <w:spacing w:val="-2"/>
          <w:lang w:val="nl-NL"/>
        </w:rPr>
        <w:t>e</w:t>
      </w:r>
      <w:r w:rsidRPr="002C5CE8">
        <w:rPr>
          <w:rFonts w:asciiTheme="minorHAnsi" w:hAnsiTheme="minorHAnsi" w:cstheme="minorHAnsi"/>
          <w:spacing w:val="1"/>
          <w:lang w:val="nl-NL"/>
        </w:rPr>
        <w:t>e</w:t>
      </w:r>
      <w:r w:rsidRPr="002C5CE8">
        <w:rPr>
          <w:rFonts w:asciiTheme="minorHAnsi" w:hAnsiTheme="minorHAnsi" w:cstheme="minorHAnsi"/>
          <w:spacing w:val="-1"/>
          <w:lang w:val="nl-NL"/>
        </w:rPr>
        <w:t>r</w:t>
      </w:r>
      <w:r w:rsidRPr="002C5CE8">
        <w:rPr>
          <w:rFonts w:asciiTheme="minorHAnsi" w:hAnsiTheme="minorHAnsi" w:cstheme="minorHAnsi"/>
          <w:lang w:val="nl-NL"/>
        </w:rPr>
        <w:t>d</w:t>
      </w:r>
      <w:r w:rsidRPr="002C5CE8">
        <w:rPr>
          <w:rFonts w:asciiTheme="minorHAnsi" w:hAnsiTheme="minorHAnsi" w:cstheme="minorHAnsi"/>
          <w:spacing w:val="-7"/>
          <w:lang w:val="nl-NL"/>
        </w:rPr>
        <w:t xml:space="preserve"> </w:t>
      </w:r>
      <w:r w:rsidRPr="002C5CE8">
        <w:rPr>
          <w:rFonts w:asciiTheme="minorHAnsi" w:hAnsiTheme="minorHAnsi" w:cstheme="minorHAnsi"/>
          <w:spacing w:val="2"/>
          <w:lang w:val="nl-NL"/>
        </w:rPr>
        <w:t>d</w:t>
      </w:r>
      <w:r w:rsidRPr="002C5CE8">
        <w:rPr>
          <w:rFonts w:asciiTheme="minorHAnsi" w:hAnsiTheme="minorHAnsi" w:cstheme="minorHAnsi"/>
          <w:spacing w:val="-1"/>
          <w:lang w:val="nl-NL"/>
        </w:rPr>
        <w:t>o</w:t>
      </w:r>
      <w:r w:rsidRPr="002C5CE8">
        <w:rPr>
          <w:rFonts w:asciiTheme="minorHAnsi" w:hAnsiTheme="minorHAnsi" w:cstheme="minorHAnsi"/>
          <w:spacing w:val="1"/>
          <w:lang w:val="nl-NL"/>
        </w:rPr>
        <w:t>o</w:t>
      </w:r>
      <w:r w:rsidRPr="002C5CE8">
        <w:rPr>
          <w:rFonts w:asciiTheme="minorHAnsi" w:hAnsiTheme="minorHAnsi" w:cstheme="minorHAnsi"/>
          <w:lang w:val="nl-NL"/>
        </w:rPr>
        <w:t>r</w:t>
      </w:r>
      <w:r w:rsidRPr="002C5CE8">
        <w:rPr>
          <w:rFonts w:asciiTheme="minorHAnsi" w:hAnsiTheme="minorHAnsi" w:cstheme="minorHAnsi"/>
          <w:spacing w:val="-1"/>
          <w:lang w:val="nl-NL"/>
        </w:rPr>
        <w:t xml:space="preserve"> </w:t>
      </w:r>
      <w:r w:rsidRPr="002C5CE8">
        <w:rPr>
          <w:rFonts w:asciiTheme="minorHAnsi" w:hAnsiTheme="minorHAnsi" w:cstheme="minorHAnsi"/>
          <w:spacing w:val="1"/>
          <w:lang w:val="nl-NL"/>
        </w:rPr>
        <w:t>h</w:t>
      </w:r>
      <w:r w:rsidRPr="002C5CE8">
        <w:rPr>
          <w:rFonts w:asciiTheme="minorHAnsi" w:hAnsiTheme="minorHAnsi" w:cstheme="minorHAnsi"/>
          <w:spacing w:val="-2"/>
          <w:lang w:val="nl-NL"/>
        </w:rPr>
        <w:t>e</w:t>
      </w:r>
      <w:r w:rsidRPr="002C5CE8">
        <w:rPr>
          <w:rFonts w:asciiTheme="minorHAnsi" w:hAnsiTheme="minorHAnsi" w:cstheme="minorHAnsi"/>
          <w:lang w:val="nl-NL"/>
        </w:rPr>
        <w:t>t</w:t>
      </w:r>
      <w:r w:rsidRPr="002C5CE8">
        <w:rPr>
          <w:rFonts w:asciiTheme="minorHAnsi" w:hAnsiTheme="minorHAnsi" w:cstheme="minorHAnsi"/>
          <w:w w:val="99"/>
          <w:lang w:val="nl-NL"/>
        </w:rPr>
        <w:t xml:space="preserve"> </w:t>
      </w:r>
      <w:r w:rsidRPr="002C5CE8">
        <w:rPr>
          <w:rFonts w:asciiTheme="minorHAnsi" w:hAnsiTheme="minorHAnsi" w:cstheme="minorHAnsi"/>
          <w:lang w:val="nl-NL"/>
        </w:rPr>
        <w:t>b</w:t>
      </w:r>
      <w:r w:rsidRPr="002C5CE8">
        <w:rPr>
          <w:rFonts w:asciiTheme="minorHAnsi" w:hAnsiTheme="minorHAnsi" w:cstheme="minorHAnsi"/>
          <w:spacing w:val="1"/>
          <w:lang w:val="nl-NL"/>
        </w:rPr>
        <w:t>e</w:t>
      </w:r>
      <w:r w:rsidRPr="002C5CE8">
        <w:rPr>
          <w:rFonts w:asciiTheme="minorHAnsi" w:hAnsiTheme="minorHAnsi" w:cstheme="minorHAnsi"/>
          <w:lang w:val="nl-NL"/>
        </w:rPr>
        <w:t>st</w:t>
      </w:r>
      <w:r w:rsidRPr="002C5CE8">
        <w:rPr>
          <w:rFonts w:asciiTheme="minorHAnsi" w:hAnsiTheme="minorHAnsi" w:cstheme="minorHAnsi"/>
          <w:spacing w:val="1"/>
          <w:lang w:val="nl-NL"/>
        </w:rPr>
        <w:t>uu</w:t>
      </w:r>
      <w:r w:rsidRPr="002C5CE8">
        <w:rPr>
          <w:rFonts w:asciiTheme="minorHAnsi" w:hAnsiTheme="minorHAnsi" w:cstheme="minorHAnsi"/>
          <w:spacing w:val="-1"/>
          <w:lang w:val="nl-NL"/>
        </w:rPr>
        <w:t>r</w:t>
      </w:r>
      <w:r w:rsidRPr="002C5CE8">
        <w:rPr>
          <w:rFonts w:asciiTheme="minorHAnsi" w:hAnsiTheme="minorHAnsi" w:cstheme="minorHAnsi"/>
          <w:lang w:val="nl-NL"/>
        </w:rPr>
        <w:t>,</w:t>
      </w:r>
      <w:r w:rsidRPr="002C5CE8">
        <w:rPr>
          <w:rFonts w:asciiTheme="minorHAnsi" w:hAnsiTheme="minorHAnsi" w:cstheme="minorHAnsi"/>
          <w:spacing w:val="-8"/>
          <w:lang w:val="nl-NL"/>
        </w:rPr>
        <w:t xml:space="preserve"> </w:t>
      </w:r>
      <w:r w:rsidRPr="002C5CE8">
        <w:rPr>
          <w:rFonts w:asciiTheme="minorHAnsi" w:hAnsiTheme="minorHAnsi" w:cstheme="minorHAnsi"/>
          <w:spacing w:val="1"/>
          <w:lang w:val="nl-NL"/>
        </w:rPr>
        <w:t>h</w:t>
      </w:r>
      <w:r w:rsidRPr="002C5CE8">
        <w:rPr>
          <w:rFonts w:asciiTheme="minorHAnsi" w:hAnsiTheme="minorHAnsi" w:cstheme="minorHAnsi"/>
          <w:spacing w:val="-2"/>
          <w:lang w:val="nl-NL"/>
        </w:rPr>
        <w:t>e</w:t>
      </w:r>
      <w:r w:rsidRPr="002C5CE8">
        <w:rPr>
          <w:rFonts w:asciiTheme="minorHAnsi" w:hAnsiTheme="minorHAnsi" w:cstheme="minorHAnsi"/>
          <w:lang w:val="nl-NL"/>
        </w:rPr>
        <w:t>t</w:t>
      </w:r>
      <w:r w:rsidRPr="002C5CE8">
        <w:rPr>
          <w:rFonts w:asciiTheme="minorHAnsi" w:hAnsiTheme="minorHAnsi" w:cstheme="minorHAnsi"/>
          <w:spacing w:val="-5"/>
          <w:lang w:val="nl-NL"/>
        </w:rPr>
        <w:t xml:space="preserve"> </w:t>
      </w:r>
      <w:r w:rsidRPr="002C5CE8">
        <w:rPr>
          <w:rFonts w:asciiTheme="minorHAnsi" w:hAnsiTheme="minorHAnsi" w:cstheme="minorHAnsi"/>
          <w:lang w:val="nl-NL"/>
        </w:rPr>
        <w:t>d</w:t>
      </w:r>
      <w:r w:rsidRPr="002C5CE8">
        <w:rPr>
          <w:rFonts w:asciiTheme="minorHAnsi" w:hAnsiTheme="minorHAnsi" w:cstheme="minorHAnsi"/>
          <w:spacing w:val="2"/>
          <w:lang w:val="nl-NL"/>
        </w:rPr>
        <w:t>i</w:t>
      </w:r>
      <w:r w:rsidRPr="002C5CE8">
        <w:rPr>
          <w:rFonts w:asciiTheme="minorHAnsi" w:hAnsiTheme="minorHAnsi" w:cstheme="minorHAnsi"/>
          <w:spacing w:val="-1"/>
          <w:lang w:val="nl-NL"/>
        </w:rPr>
        <w:t>r</w:t>
      </w:r>
      <w:r w:rsidRPr="002C5CE8">
        <w:rPr>
          <w:rFonts w:asciiTheme="minorHAnsi" w:hAnsiTheme="minorHAnsi" w:cstheme="minorHAnsi"/>
          <w:spacing w:val="-2"/>
          <w:lang w:val="nl-NL"/>
        </w:rPr>
        <w:t>e</w:t>
      </w:r>
      <w:r w:rsidRPr="002C5CE8">
        <w:rPr>
          <w:rFonts w:asciiTheme="minorHAnsi" w:hAnsiTheme="minorHAnsi" w:cstheme="minorHAnsi"/>
          <w:lang w:val="nl-NL"/>
        </w:rPr>
        <w:t>ct</w:t>
      </w:r>
      <w:r w:rsidRPr="002C5CE8">
        <w:rPr>
          <w:rFonts w:asciiTheme="minorHAnsi" w:hAnsiTheme="minorHAnsi" w:cstheme="minorHAnsi"/>
          <w:spacing w:val="2"/>
          <w:lang w:val="nl-NL"/>
        </w:rPr>
        <w:t>i</w:t>
      </w:r>
      <w:r w:rsidRPr="002C5CE8">
        <w:rPr>
          <w:rFonts w:asciiTheme="minorHAnsi" w:hAnsiTheme="minorHAnsi" w:cstheme="minorHAnsi"/>
          <w:spacing w:val="-2"/>
          <w:lang w:val="nl-NL"/>
        </w:rPr>
        <w:t>e</w:t>
      </w:r>
      <w:r w:rsidRPr="002C5CE8">
        <w:rPr>
          <w:rFonts w:asciiTheme="minorHAnsi" w:hAnsiTheme="minorHAnsi" w:cstheme="minorHAnsi"/>
          <w:lang w:val="nl-NL"/>
        </w:rPr>
        <w:t>b</w:t>
      </w:r>
      <w:r w:rsidRPr="002C5CE8">
        <w:rPr>
          <w:rFonts w:asciiTheme="minorHAnsi" w:hAnsiTheme="minorHAnsi" w:cstheme="minorHAnsi"/>
          <w:spacing w:val="1"/>
          <w:lang w:val="nl-NL"/>
        </w:rPr>
        <w:t>e</w:t>
      </w:r>
      <w:r w:rsidRPr="002C5CE8">
        <w:rPr>
          <w:rFonts w:asciiTheme="minorHAnsi" w:hAnsiTheme="minorHAnsi" w:cstheme="minorHAnsi"/>
          <w:spacing w:val="-1"/>
          <w:lang w:val="nl-NL"/>
        </w:rPr>
        <w:t>r</w:t>
      </w:r>
      <w:r w:rsidRPr="002C5CE8">
        <w:rPr>
          <w:rFonts w:asciiTheme="minorHAnsi" w:hAnsiTheme="minorHAnsi" w:cstheme="minorHAnsi"/>
          <w:lang w:val="nl-NL"/>
        </w:rPr>
        <w:t>aa</w:t>
      </w:r>
      <w:r w:rsidRPr="002C5CE8">
        <w:rPr>
          <w:rFonts w:asciiTheme="minorHAnsi" w:hAnsiTheme="minorHAnsi" w:cstheme="minorHAnsi"/>
          <w:spacing w:val="2"/>
          <w:lang w:val="nl-NL"/>
        </w:rPr>
        <w:t>d</w:t>
      </w:r>
      <w:r w:rsidRPr="002C5CE8">
        <w:rPr>
          <w:rFonts w:asciiTheme="minorHAnsi" w:hAnsiTheme="minorHAnsi" w:cstheme="minorHAnsi"/>
          <w:lang w:val="nl-NL"/>
        </w:rPr>
        <w:t>,</w:t>
      </w:r>
      <w:r w:rsidRPr="002C5CE8">
        <w:rPr>
          <w:rFonts w:asciiTheme="minorHAnsi" w:hAnsiTheme="minorHAnsi" w:cstheme="minorHAnsi"/>
          <w:spacing w:val="-7"/>
          <w:lang w:val="nl-NL"/>
        </w:rPr>
        <w:t xml:space="preserve"> </w:t>
      </w:r>
      <w:r w:rsidRPr="002C5CE8">
        <w:rPr>
          <w:rFonts w:asciiTheme="minorHAnsi" w:hAnsiTheme="minorHAnsi" w:cstheme="minorHAnsi"/>
          <w:spacing w:val="3"/>
          <w:lang w:val="nl-NL"/>
        </w:rPr>
        <w:t>h</w:t>
      </w:r>
      <w:r w:rsidRPr="002C5CE8">
        <w:rPr>
          <w:rFonts w:asciiTheme="minorHAnsi" w:hAnsiTheme="minorHAnsi" w:cstheme="minorHAnsi"/>
          <w:spacing w:val="-2"/>
          <w:lang w:val="nl-NL"/>
        </w:rPr>
        <w:t>e</w:t>
      </w:r>
      <w:r w:rsidRPr="002C5CE8">
        <w:rPr>
          <w:rFonts w:asciiTheme="minorHAnsi" w:hAnsiTheme="minorHAnsi" w:cstheme="minorHAnsi"/>
          <w:lang w:val="nl-NL"/>
        </w:rPr>
        <w:t>t</w:t>
      </w:r>
      <w:r w:rsidRPr="002C5CE8">
        <w:rPr>
          <w:rFonts w:asciiTheme="minorHAnsi" w:hAnsiTheme="minorHAnsi" w:cstheme="minorHAnsi"/>
          <w:spacing w:val="-7"/>
          <w:lang w:val="nl-NL"/>
        </w:rPr>
        <w:t xml:space="preserve"> </w:t>
      </w:r>
      <w:r w:rsidRPr="002C5CE8">
        <w:rPr>
          <w:rFonts w:asciiTheme="minorHAnsi" w:hAnsiTheme="minorHAnsi" w:cstheme="minorHAnsi"/>
          <w:spacing w:val="1"/>
          <w:lang w:val="nl-NL"/>
        </w:rPr>
        <w:t>s</w:t>
      </w:r>
      <w:r w:rsidRPr="002C5CE8">
        <w:rPr>
          <w:rFonts w:asciiTheme="minorHAnsi" w:hAnsiTheme="minorHAnsi" w:cstheme="minorHAnsi"/>
          <w:lang w:val="nl-NL"/>
        </w:rPr>
        <w:t>cho</w:t>
      </w:r>
      <w:r w:rsidRPr="002C5CE8">
        <w:rPr>
          <w:rFonts w:asciiTheme="minorHAnsi" w:hAnsiTheme="minorHAnsi" w:cstheme="minorHAnsi"/>
          <w:spacing w:val="-2"/>
          <w:lang w:val="nl-NL"/>
        </w:rPr>
        <w:t>o</w:t>
      </w:r>
      <w:r w:rsidRPr="002C5CE8">
        <w:rPr>
          <w:rFonts w:asciiTheme="minorHAnsi" w:hAnsiTheme="minorHAnsi" w:cstheme="minorHAnsi"/>
          <w:spacing w:val="2"/>
          <w:lang w:val="nl-NL"/>
        </w:rPr>
        <w:t>l</w:t>
      </w:r>
      <w:r w:rsidRPr="002C5CE8">
        <w:rPr>
          <w:rFonts w:asciiTheme="minorHAnsi" w:hAnsiTheme="minorHAnsi" w:cstheme="minorHAnsi"/>
          <w:lang w:val="nl-NL"/>
        </w:rPr>
        <w:t>t</w:t>
      </w:r>
      <w:r w:rsidRPr="002C5CE8">
        <w:rPr>
          <w:rFonts w:asciiTheme="minorHAnsi" w:hAnsiTheme="minorHAnsi" w:cstheme="minorHAnsi"/>
          <w:spacing w:val="-2"/>
          <w:lang w:val="nl-NL"/>
        </w:rPr>
        <w:t>e</w:t>
      </w:r>
      <w:r w:rsidRPr="002C5CE8">
        <w:rPr>
          <w:rFonts w:asciiTheme="minorHAnsi" w:hAnsiTheme="minorHAnsi" w:cstheme="minorHAnsi"/>
          <w:lang w:val="nl-NL"/>
        </w:rPr>
        <w:t>am,</w:t>
      </w:r>
      <w:r w:rsidRPr="002C5CE8">
        <w:rPr>
          <w:rFonts w:asciiTheme="minorHAnsi" w:hAnsiTheme="minorHAnsi" w:cstheme="minorHAnsi"/>
          <w:spacing w:val="-5"/>
          <w:lang w:val="nl-NL"/>
        </w:rPr>
        <w:t xml:space="preserve"> </w:t>
      </w:r>
      <w:r w:rsidRPr="002C5CE8">
        <w:rPr>
          <w:rFonts w:asciiTheme="minorHAnsi" w:hAnsiTheme="minorHAnsi" w:cstheme="minorHAnsi"/>
          <w:lang w:val="nl-NL"/>
        </w:rPr>
        <w:t>de</w:t>
      </w:r>
      <w:r w:rsidRPr="002C5CE8">
        <w:rPr>
          <w:rFonts w:asciiTheme="minorHAnsi" w:hAnsiTheme="minorHAnsi" w:cstheme="minorHAnsi"/>
          <w:spacing w:val="-6"/>
          <w:lang w:val="nl-NL"/>
        </w:rPr>
        <w:t xml:space="preserve"> </w:t>
      </w:r>
      <w:r w:rsidRPr="002C5CE8">
        <w:rPr>
          <w:rFonts w:asciiTheme="minorHAnsi" w:hAnsiTheme="minorHAnsi" w:cstheme="minorHAnsi"/>
          <w:spacing w:val="-1"/>
          <w:lang w:val="nl-NL"/>
        </w:rPr>
        <w:t>G</w:t>
      </w:r>
      <w:r w:rsidRPr="002C5CE8">
        <w:rPr>
          <w:rFonts w:asciiTheme="minorHAnsi" w:hAnsiTheme="minorHAnsi" w:cstheme="minorHAnsi"/>
          <w:lang w:val="nl-NL"/>
        </w:rPr>
        <w:t>MR,</w:t>
      </w:r>
      <w:r w:rsidRPr="002C5CE8">
        <w:rPr>
          <w:rFonts w:asciiTheme="minorHAnsi" w:hAnsiTheme="minorHAnsi" w:cstheme="minorHAnsi"/>
          <w:spacing w:val="-8"/>
          <w:lang w:val="nl-NL"/>
        </w:rPr>
        <w:t xml:space="preserve"> </w:t>
      </w:r>
      <w:r w:rsidRPr="002C5CE8">
        <w:rPr>
          <w:rFonts w:asciiTheme="minorHAnsi" w:hAnsiTheme="minorHAnsi" w:cstheme="minorHAnsi"/>
          <w:spacing w:val="2"/>
          <w:lang w:val="nl-NL"/>
        </w:rPr>
        <w:t>d</w:t>
      </w:r>
      <w:r w:rsidRPr="002C5CE8">
        <w:rPr>
          <w:rFonts w:asciiTheme="minorHAnsi" w:hAnsiTheme="minorHAnsi" w:cstheme="minorHAnsi"/>
          <w:lang w:val="nl-NL"/>
        </w:rPr>
        <w:t>e</w:t>
      </w:r>
      <w:r w:rsidRPr="002C5CE8">
        <w:rPr>
          <w:rFonts w:asciiTheme="minorHAnsi" w:hAnsiTheme="minorHAnsi" w:cstheme="minorHAnsi"/>
          <w:spacing w:val="-8"/>
          <w:lang w:val="nl-NL"/>
        </w:rPr>
        <w:t xml:space="preserve"> </w:t>
      </w:r>
      <w:r w:rsidRPr="002C5CE8">
        <w:rPr>
          <w:rFonts w:asciiTheme="minorHAnsi" w:hAnsiTheme="minorHAnsi" w:cstheme="minorHAnsi"/>
          <w:lang w:val="nl-NL"/>
        </w:rPr>
        <w:t>MR</w:t>
      </w:r>
      <w:r w:rsidRPr="002C5CE8">
        <w:rPr>
          <w:rFonts w:asciiTheme="minorHAnsi" w:hAnsiTheme="minorHAnsi" w:cstheme="minorHAnsi"/>
          <w:spacing w:val="-4"/>
          <w:lang w:val="nl-NL"/>
        </w:rPr>
        <w:t xml:space="preserve"> </w:t>
      </w:r>
      <w:r w:rsidRPr="002C5CE8">
        <w:rPr>
          <w:rFonts w:asciiTheme="minorHAnsi" w:hAnsiTheme="minorHAnsi" w:cstheme="minorHAnsi"/>
          <w:spacing w:val="-2"/>
          <w:lang w:val="nl-NL"/>
        </w:rPr>
        <w:t>e</w:t>
      </w:r>
      <w:r w:rsidRPr="002C5CE8">
        <w:rPr>
          <w:rFonts w:asciiTheme="minorHAnsi" w:hAnsiTheme="minorHAnsi" w:cstheme="minorHAnsi"/>
          <w:lang w:val="nl-NL"/>
        </w:rPr>
        <w:t>n</w:t>
      </w:r>
      <w:r w:rsidRPr="002C5CE8">
        <w:rPr>
          <w:rFonts w:asciiTheme="minorHAnsi" w:hAnsiTheme="minorHAnsi" w:cstheme="minorHAnsi"/>
          <w:spacing w:val="-6"/>
          <w:lang w:val="nl-NL"/>
        </w:rPr>
        <w:t xml:space="preserve"> </w:t>
      </w:r>
      <w:r w:rsidRPr="002C5CE8">
        <w:rPr>
          <w:rFonts w:asciiTheme="minorHAnsi" w:hAnsiTheme="minorHAnsi" w:cstheme="minorHAnsi"/>
          <w:spacing w:val="2"/>
          <w:lang w:val="nl-NL"/>
        </w:rPr>
        <w:t>d</w:t>
      </w:r>
      <w:r w:rsidRPr="002C5CE8">
        <w:rPr>
          <w:rFonts w:asciiTheme="minorHAnsi" w:hAnsiTheme="minorHAnsi" w:cstheme="minorHAnsi"/>
          <w:lang w:val="nl-NL"/>
        </w:rPr>
        <w:t xml:space="preserve">e </w:t>
      </w:r>
      <w:r w:rsidRPr="002C5CE8">
        <w:rPr>
          <w:rFonts w:asciiTheme="minorHAnsi" w:hAnsiTheme="minorHAnsi" w:cstheme="minorHAnsi"/>
          <w:spacing w:val="2"/>
          <w:lang w:val="nl-NL"/>
        </w:rPr>
        <w:t>l</w:t>
      </w:r>
      <w:r w:rsidRPr="002C5CE8">
        <w:rPr>
          <w:rFonts w:asciiTheme="minorHAnsi" w:hAnsiTheme="minorHAnsi" w:cstheme="minorHAnsi"/>
          <w:spacing w:val="-2"/>
          <w:lang w:val="nl-NL"/>
        </w:rPr>
        <w:t>ee</w:t>
      </w:r>
      <w:r w:rsidRPr="002C5CE8">
        <w:rPr>
          <w:rFonts w:asciiTheme="minorHAnsi" w:hAnsiTheme="minorHAnsi" w:cstheme="minorHAnsi"/>
          <w:spacing w:val="-1"/>
          <w:lang w:val="nl-NL"/>
        </w:rPr>
        <w:t>r</w:t>
      </w:r>
      <w:r w:rsidRPr="002C5CE8">
        <w:rPr>
          <w:rFonts w:asciiTheme="minorHAnsi" w:hAnsiTheme="minorHAnsi" w:cstheme="minorHAnsi"/>
          <w:spacing w:val="2"/>
          <w:lang w:val="nl-NL"/>
        </w:rPr>
        <w:t>li</w:t>
      </w:r>
      <w:r w:rsidRPr="002C5CE8">
        <w:rPr>
          <w:rFonts w:asciiTheme="minorHAnsi" w:hAnsiTheme="minorHAnsi" w:cstheme="minorHAnsi"/>
          <w:spacing w:val="1"/>
          <w:lang w:val="nl-NL"/>
        </w:rPr>
        <w:t>n</w:t>
      </w:r>
      <w:r w:rsidRPr="002C5CE8">
        <w:rPr>
          <w:rFonts w:asciiTheme="minorHAnsi" w:hAnsiTheme="minorHAnsi" w:cstheme="minorHAnsi"/>
          <w:lang w:val="nl-NL"/>
        </w:rPr>
        <w:t>g</w:t>
      </w:r>
      <w:r w:rsidRPr="002C5CE8">
        <w:rPr>
          <w:rFonts w:asciiTheme="minorHAnsi" w:hAnsiTheme="minorHAnsi" w:cstheme="minorHAnsi"/>
          <w:spacing w:val="-2"/>
          <w:lang w:val="nl-NL"/>
        </w:rPr>
        <w:t>e</w:t>
      </w:r>
      <w:r w:rsidRPr="002C5CE8">
        <w:rPr>
          <w:rFonts w:asciiTheme="minorHAnsi" w:hAnsiTheme="minorHAnsi" w:cstheme="minorHAnsi"/>
          <w:spacing w:val="1"/>
          <w:lang w:val="nl-NL"/>
        </w:rPr>
        <w:t>n</w:t>
      </w:r>
      <w:r w:rsidRPr="002C5CE8">
        <w:rPr>
          <w:rFonts w:asciiTheme="minorHAnsi" w:hAnsiTheme="minorHAnsi" w:cstheme="minorHAnsi"/>
          <w:spacing w:val="-1"/>
          <w:lang w:val="nl-NL"/>
        </w:rPr>
        <w:t>r</w:t>
      </w:r>
      <w:r w:rsidRPr="002C5CE8">
        <w:rPr>
          <w:rFonts w:asciiTheme="minorHAnsi" w:hAnsiTheme="minorHAnsi" w:cstheme="minorHAnsi"/>
          <w:lang w:val="nl-NL"/>
        </w:rPr>
        <w:t>a</w:t>
      </w:r>
      <w:r w:rsidRPr="002C5CE8">
        <w:rPr>
          <w:rFonts w:asciiTheme="minorHAnsi" w:hAnsiTheme="minorHAnsi" w:cstheme="minorHAnsi"/>
          <w:spacing w:val="1"/>
          <w:lang w:val="nl-NL"/>
        </w:rPr>
        <w:t>a</w:t>
      </w:r>
      <w:r w:rsidRPr="002C5CE8">
        <w:rPr>
          <w:rFonts w:asciiTheme="minorHAnsi" w:hAnsiTheme="minorHAnsi" w:cstheme="minorHAnsi"/>
          <w:lang w:val="nl-NL"/>
        </w:rPr>
        <w:t>d.</w:t>
      </w:r>
      <w:r w:rsidRPr="002C5CE8">
        <w:rPr>
          <w:rFonts w:asciiTheme="minorHAnsi" w:hAnsiTheme="minorHAnsi" w:cstheme="minorHAnsi"/>
          <w:spacing w:val="-12"/>
          <w:lang w:val="nl-NL"/>
        </w:rPr>
        <w:t xml:space="preserve"> </w:t>
      </w:r>
      <w:r w:rsidRPr="002C5CE8">
        <w:rPr>
          <w:rFonts w:asciiTheme="minorHAnsi" w:hAnsiTheme="minorHAnsi" w:cstheme="minorHAnsi"/>
          <w:lang w:val="nl-NL"/>
        </w:rPr>
        <w:t>D</w:t>
      </w:r>
      <w:r w:rsidRPr="002C5CE8">
        <w:rPr>
          <w:rFonts w:asciiTheme="minorHAnsi" w:hAnsiTheme="minorHAnsi" w:cstheme="minorHAnsi"/>
          <w:spacing w:val="-2"/>
          <w:lang w:val="nl-NL"/>
        </w:rPr>
        <w:t>e</w:t>
      </w:r>
      <w:r w:rsidRPr="002C5CE8">
        <w:rPr>
          <w:rFonts w:asciiTheme="minorHAnsi" w:hAnsiTheme="minorHAnsi" w:cstheme="minorHAnsi"/>
          <w:spacing w:val="3"/>
          <w:lang w:val="nl-NL"/>
        </w:rPr>
        <w:t>z</w:t>
      </w:r>
      <w:r w:rsidRPr="002C5CE8">
        <w:rPr>
          <w:rFonts w:asciiTheme="minorHAnsi" w:hAnsiTheme="minorHAnsi" w:cstheme="minorHAnsi"/>
          <w:lang w:val="nl-NL"/>
        </w:rPr>
        <w:t>e</w:t>
      </w:r>
      <w:r w:rsidRPr="002C5CE8">
        <w:rPr>
          <w:rFonts w:asciiTheme="minorHAnsi" w:hAnsiTheme="minorHAnsi" w:cstheme="minorHAnsi"/>
          <w:spacing w:val="-9"/>
          <w:lang w:val="nl-NL"/>
        </w:rPr>
        <w:t xml:space="preserve"> </w:t>
      </w:r>
      <w:r w:rsidRPr="002C5CE8">
        <w:rPr>
          <w:rFonts w:asciiTheme="minorHAnsi" w:hAnsiTheme="minorHAnsi" w:cstheme="minorHAnsi"/>
          <w:spacing w:val="1"/>
          <w:lang w:val="nl-NL"/>
        </w:rPr>
        <w:t>e</w:t>
      </w:r>
      <w:r w:rsidRPr="002C5CE8">
        <w:rPr>
          <w:rFonts w:asciiTheme="minorHAnsi" w:hAnsiTheme="minorHAnsi" w:cstheme="minorHAnsi"/>
          <w:lang w:val="nl-NL"/>
        </w:rPr>
        <w:t>va</w:t>
      </w:r>
      <w:r w:rsidRPr="002C5CE8">
        <w:rPr>
          <w:rFonts w:asciiTheme="minorHAnsi" w:hAnsiTheme="minorHAnsi" w:cstheme="minorHAnsi"/>
          <w:spacing w:val="2"/>
          <w:lang w:val="nl-NL"/>
        </w:rPr>
        <w:t>l</w:t>
      </w:r>
      <w:r w:rsidRPr="002C5CE8">
        <w:rPr>
          <w:rFonts w:asciiTheme="minorHAnsi" w:hAnsiTheme="minorHAnsi" w:cstheme="minorHAnsi"/>
          <w:spacing w:val="1"/>
          <w:lang w:val="nl-NL"/>
        </w:rPr>
        <w:t>u</w:t>
      </w:r>
      <w:r w:rsidRPr="002C5CE8">
        <w:rPr>
          <w:rFonts w:asciiTheme="minorHAnsi" w:hAnsiTheme="minorHAnsi" w:cstheme="minorHAnsi"/>
          <w:lang w:val="nl-NL"/>
        </w:rPr>
        <w:t>a</w:t>
      </w:r>
      <w:r w:rsidRPr="002C5CE8">
        <w:rPr>
          <w:rFonts w:asciiTheme="minorHAnsi" w:hAnsiTheme="minorHAnsi" w:cstheme="minorHAnsi"/>
          <w:spacing w:val="-2"/>
          <w:lang w:val="nl-NL"/>
        </w:rPr>
        <w:t>t</w:t>
      </w:r>
      <w:r w:rsidRPr="002C5CE8">
        <w:rPr>
          <w:rFonts w:asciiTheme="minorHAnsi" w:hAnsiTheme="minorHAnsi" w:cstheme="minorHAnsi"/>
          <w:spacing w:val="2"/>
          <w:lang w:val="nl-NL"/>
        </w:rPr>
        <w:t>i</w:t>
      </w:r>
      <w:r w:rsidRPr="002C5CE8">
        <w:rPr>
          <w:rFonts w:asciiTheme="minorHAnsi" w:hAnsiTheme="minorHAnsi" w:cstheme="minorHAnsi"/>
          <w:spacing w:val="1"/>
          <w:lang w:val="nl-NL"/>
        </w:rPr>
        <w:t>e</w:t>
      </w:r>
      <w:r w:rsidRPr="002C5CE8">
        <w:rPr>
          <w:rFonts w:asciiTheme="minorHAnsi" w:hAnsiTheme="minorHAnsi" w:cstheme="minorHAnsi"/>
          <w:lang w:val="nl-NL"/>
        </w:rPr>
        <w:t>s</w:t>
      </w:r>
      <w:r w:rsidRPr="002C5CE8">
        <w:rPr>
          <w:rFonts w:asciiTheme="minorHAnsi" w:hAnsiTheme="minorHAnsi" w:cstheme="minorHAnsi"/>
          <w:spacing w:val="-12"/>
          <w:lang w:val="nl-NL"/>
        </w:rPr>
        <w:t xml:space="preserve"> </w:t>
      </w:r>
      <w:r w:rsidRPr="002C5CE8">
        <w:rPr>
          <w:rFonts w:asciiTheme="minorHAnsi" w:hAnsiTheme="minorHAnsi" w:cstheme="minorHAnsi"/>
          <w:lang w:val="nl-NL"/>
        </w:rPr>
        <w:t>ku</w:t>
      </w:r>
      <w:r w:rsidRPr="002C5CE8">
        <w:rPr>
          <w:rFonts w:asciiTheme="minorHAnsi" w:hAnsiTheme="minorHAnsi" w:cstheme="minorHAnsi"/>
          <w:spacing w:val="1"/>
          <w:lang w:val="nl-NL"/>
        </w:rPr>
        <w:t>nn</w:t>
      </w:r>
      <w:r w:rsidRPr="002C5CE8">
        <w:rPr>
          <w:rFonts w:asciiTheme="minorHAnsi" w:hAnsiTheme="minorHAnsi" w:cstheme="minorHAnsi"/>
          <w:spacing w:val="-2"/>
          <w:lang w:val="nl-NL"/>
        </w:rPr>
        <w:t>e</w:t>
      </w:r>
      <w:r w:rsidRPr="002C5CE8">
        <w:rPr>
          <w:rFonts w:asciiTheme="minorHAnsi" w:hAnsiTheme="minorHAnsi" w:cstheme="minorHAnsi"/>
          <w:lang w:val="nl-NL"/>
        </w:rPr>
        <w:t>n</w:t>
      </w:r>
      <w:r w:rsidRPr="002C5CE8">
        <w:rPr>
          <w:rFonts w:asciiTheme="minorHAnsi" w:hAnsiTheme="minorHAnsi" w:cstheme="minorHAnsi"/>
          <w:spacing w:val="-9"/>
          <w:lang w:val="nl-NL"/>
        </w:rPr>
        <w:t xml:space="preserve"> </w:t>
      </w:r>
      <w:r w:rsidRPr="002C5CE8">
        <w:rPr>
          <w:rFonts w:asciiTheme="minorHAnsi" w:hAnsiTheme="minorHAnsi" w:cstheme="minorHAnsi"/>
          <w:spacing w:val="2"/>
          <w:lang w:val="nl-NL"/>
        </w:rPr>
        <w:t>l</w:t>
      </w:r>
      <w:r w:rsidRPr="002C5CE8">
        <w:rPr>
          <w:rFonts w:asciiTheme="minorHAnsi" w:hAnsiTheme="minorHAnsi" w:cstheme="minorHAnsi"/>
          <w:spacing w:val="-2"/>
          <w:lang w:val="nl-NL"/>
        </w:rPr>
        <w:t>e</w:t>
      </w:r>
      <w:r w:rsidRPr="002C5CE8">
        <w:rPr>
          <w:rFonts w:asciiTheme="minorHAnsi" w:hAnsiTheme="minorHAnsi" w:cstheme="minorHAnsi"/>
          <w:spacing w:val="2"/>
          <w:lang w:val="nl-NL"/>
        </w:rPr>
        <w:t>i</w:t>
      </w:r>
      <w:r w:rsidRPr="002C5CE8">
        <w:rPr>
          <w:rFonts w:asciiTheme="minorHAnsi" w:hAnsiTheme="minorHAnsi" w:cstheme="minorHAnsi"/>
          <w:lang w:val="nl-NL"/>
        </w:rPr>
        <w:t>d</w:t>
      </w:r>
      <w:r w:rsidRPr="002C5CE8">
        <w:rPr>
          <w:rFonts w:asciiTheme="minorHAnsi" w:hAnsiTheme="minorHAnsi" w:cstheme="minorHAnsi"/>
          <w:spacing w:val="-2"/>
          <w:lang w:val="nl-NL"/>
        </w:rPr>
        <w:t>e</w:t>
      </w:r>
      <w:r w:rsidRPr="002C5CE8">
        <w:rPr>
          <w:rFonts w:asciiTheme="minorHAnsi" w:hAnsiTheme="minorHAnsi" w:cstheme="minorHAnsi"/>
          <w:lang w:val="nl-NL"/>
        </w:rPr>
        <w:t>n</w:t>
      </w:r>
      <w:r w:rsidRPr="002C5CE8">
        <w:rPr>
          <w:rFonts w:asciiTheme="minorHAnsi" w:hAnsiTheme="minorHAnsi" w:cstheme="minorHAnsi"/>
          <w:spacing w:val="-13"/>
          <w:lang w:val="nl-NL"/>
        </w:rPr>
        <w:t xml:space="preserve"> </w:t>
      </w:r>
      <w:r w:rsidRPr="002C5CE8">
        <w:rPr>
          <w:rFonts w:asciiTheme="minorHAnsi" w:hAnsiTheme="minorHAnsi" w:cstheme="minorHAnsi"/>
          <w:lang w:val="nl-NL"/>
        </w:rPr>
        <w:t>t</w:t>
      </w:r>
      <w:r w:rsidRPr="002C5CE8">
        <w:rPr>
          <w:rFonts w:asciiTheme="minorHAnsi" w:hAnsiTheme="minorHAnsi" w:cstheme="minorHAnsi"/>
          <w:spacing w:val="-1"/>
          <w:lang w:val="nl-NL"/>
        </w:rPr>
        <w:t>o</w:t>
      </w:r>
      <w:r w:rsidRPr="002C5CE8">
        <w:rPr>
          <w:rFonts w:asciiTheme="minorHAnsi" w:hAnsiTheme="minorHAnsi" w:cstheme="minorHAnsi"/>
          <w:lang w:val="nl-NL"/>
        </w:rPr>
        <w:t>t</w:t>
      </w:r>
      <w:r w:rsidRPr="002C5CE8">
        <w:rPr>
          <w:rFonts w:asciiTheme="minorHAnsi" w:hAnsiTheme="minorHAnsi" w:cstheme="minorHAnsi"/>
          <w:spacing w:val="-9"/>
          <w:lang w:val="nl-NL"/>
        </w:rPr>
        <w:t xml:space="preserve"> </w:t>
      </w:r>
      <w:r w:rsidRPr="002C5CE8">
        <w:rPr>
          <w:rFonts w:asciiTheme="minorHAnsi" w:hAnsiTheme="minorHAnsi" w:cstheme="minorHAnsi"/>
          <w:lang w:val="nl-NL"/>
        </w:rPr>
        <w:t>b</w:t>
      </w:r>
      <w:r w:rsidRPr="002C5CE8">
        <w:rPr>
          <w:rFonts w:asciiTheme="minorHAnsi" w:hAnsiTheme="minorHAnsi" w:cstheme="minorHAnsi"/>
          <w:spacing w:val="2"/>
          <w:lang w:val="nl-NL"/>
        </w:rPr>
        <w:t>i</w:t>
      </w:r>
      <w:r w:rsidRPr="002C5CE8">
        <w:rPr>
          <w:rFonts w:asciiTheme="minorHAnsi" w:hAnsiTheme="minorHAnsi" w:cstheme="minorHAnsi"/>
          <w:lang w:val="nl-NL"/>
        </w:rPr>
        <w:t>jst</w:t>
      </w:r>
      <w:r w:rsidRPr="002C5CE8">
        <w:rPr>
          <w:rFonts w:asciiTheme="minorHAnsi" w:hAnsiTheme="minorHAnsi" w:cstheme="minorHAnsi"/>
          <w:spacing w:val="-1"/>
          <w:lang w:val="nl-NL"/>
        </w:rPr>
        <w:t>e</w:t>
      </w:r>
      <w:r w:rsidRPr="002C5CE8">
        <w:rPr>
          <w:rFonts w:asciiTheme="minorHAnsi" w:hAnsiTheme="minorHAnsi" w:cstheme="minorHAnsi"/>
          <w:lang w:val="nl-NL"/>
        </w:rPr>
        <w:t>lli</w:t>
      </w:r>
      <w:r w:rsidRPr="002C5CE8">
        <w:rPr>
          <w:rFonts w:asciiTheme="minorHAnsi" w:hAnsiTheme="minorHAnsi" w:cstheme="minorHAnsi"/>
          <w:spacing w:val="1"/>
          <w:lang w:val="nl-NL"/>
        </w:rPr>
        <w:t>n</w:t>
      </w:r>
      <w:r w:rsidRPr="002C5CE8">
        <w:rPr>
          <w:rFonts w:asciiTheme="minorHAnsi" w:hAnsiTheme="minorHAnsi" w:cstheme="minorHAnsi"/>
          <w:spacing w:val="4"/>
          <w:lang w:val="nl-NL"/>
        </w:rPr>
        <w:t>g</w:t>
      </w:r>
      <w:r w:rsidRPr="002C5CE8">
        <w:rPr>
          <w:rFonts w:asciiTheme="minorHAnsi" w:hAnsiTheme="minorHAnsi" w:cstheme="minorHAnsi"/>
          <w:lang w:val="nl-NL"/>
        </w:rPr>
        <w:t>.</w:t>
      </w:r>
    </w:p>
    <w:p w:rsidRPr="002C5CE8" w:rsidR="002C5CE8" w:rsidP="007E1B80" w:rsidRDefault="002C5CE8" w14:paraId="43F1B60A" w14:textId="77777777">
      <w:pPr>
        <w:pStyle w:val="Gemiddeldraster21"/>
        <w:numPr>
          <w:ilvl w:val="0"/>
          <w:numId w:val="81"/>
        </w:numPr>
        <w:rPr>
          <w:rFonts w:asciiTheme="minorHAnsi" w:hAnsiTheme="minorHAnsi" w:cstheme="minorHAnsi"/>
        </w:rPr>
      </w:pPr>
      <w:r w:rsidRPr="002C5CE8">
        <w:rPr>
          <w:rFonts w:asciiTheme="minorHAnsi" w:hAnsiTheme="minorHAnsi" w:cstheme="minorHAnsi"/>
          <w:lang w:val="nl-NL"/>
        </w:rPr>
        <w:t>B</w:t>
      </w:r>
      <w:r w:rsidRPr="002C5CE8">
        <w:rPr>
          <w:rFonts w:asciiTheme="minorHAnsi" w:hAnsiTheme="minorHAnsi" w:cstheme="minorHAnsi"/>
          <w:spacing w:val="3"/>
          <w:lang w:val="nl-NL"/>
        </w:rPr>
        <w:t>i</w:t>
      </w:r>
      <w:r w:rsidRPr="002C5CE8">
        <w:rPr>
          <w:rFonts w:asciiTheme="minorHAnsi" w:hAnsiTheme="minorHAnsi" w:cstheme="minorHAnsi"/>
          <w:lang w:val="nl-NL"/>
        </w:rPr>
        <w:t>j</w:t>
      </w:r>
      <w:r w:rsidRPr="002C5CE8">
        <w:rPr>
          <w:rFonts w:asciiTheme="minorHAnsi" w:hAnsiTheme="minorHAnsi" w:cstheme="minorHAnsi"/>
          <w:spacing w:val="-10"/>
          <w:lang w:val="nl-NL"/>
        </w:rPr>
        <w:t xml:space="preserve"> </w:t>
      </w:r>
      <w:r w:rsidRPr="002C5CE8">
        <w:rPr>
          <w:rFonts w:asciiTheme="minorHAnsi" w:hAnsiTheme="minorHAnsi" w:cstheme="minorHAnsi"/>
          <w:spacing w:val="2"/>
          <w:lang w:val="nl-NL"/>
        </w:rPr>
        <w:t>i</w:t>
      </w:r>
      <w:r w:rsidRPr="002C5CE8">
        <w:rPr>
          <w:rFonts w:asciiTheme="minorHAnsi" w:hAnsiTheme="minorHAnsi" w:cstheme="minorHAnsi"/>
          <w:spacing w:val="1"/>
          <w:lang w:val="nl-NL"/>
        </w:rPr>
        <w:t>n</w:t>
      </w:r>
      <w:r w:rsidRPr="002C5CE8">
        <w:rPr>
          <w:rFonts w:asciiTheme="minorHAnsi" w:hAnsiTheme="minorHAnsi" w:cstheme="minorHAnsi"/>
          <w:lang w:val="nl-NL"/>
        </w:rPr>
        <w:t>cid</w:t>
      </w:r>
      <w:r w:rsidRPr="002C5CE8">
        <w:rPr>
          <w:rFonts w:asciiTheme="minorHAnsi" w:hAnsiTheme="minorHAnsi" w:cstheme="minorHAnsi"/>
          <w:spacing w:val="-2"/>
          <w:lang w:val="nl-NL"/>
        </w:rPr>
        <w:t>e</w:t>
      </w:r>
      <w:r w:rsidRPr="002C5CE8">
        <w:rPr>
          <w:rFonts w:asciiTheme="minorHAnsi" w:hAnsiTheme="minorHAnsi" w:cstheme="minorHAnsi"/>
          <w:spacing w:val="1"/>
          <w:lang w:val="nl-NL"/>
        </w:rPr>
        <w:t>n</w:t>
      </w:r>
      <w:r w:rsidRPr="002C5CE8">
        <w:rPr>
          <w:rFonts w:asciiTheme="minorHAnsi" w:hAnsiTheme="minorHAnsi" w:cstheme="minorHAnsi"/>
          <w:lang w:val="nl-NL"/>
        </w:rPr>
        <w:t>t</w:t>
      </w:r>
      <w:r w:rsidRPr="002C5CE8">
        <w:rPr>
          <w:rFonts w:asciiTheme="minorHAnsi" w:hAnsiTheme="minorHAnsi" w:cstheme="minorHAnsi"/>
          <w:spacing w:val="-2"/>
          <w:lang w:val="nl-NL"/>
        </w:rPr>
        <w:t>e</w:t>
      </w:r>
      <w:r w:rsidRPr="002C5CE8">
        <w:rPr>
          <w:rFonts w:asciiTheme="minorHAnsi" w:hAnsiTheme="minorHAnsi" w:cstheme="minorHAnsi"/>
          <w:lang w:val="nl-NL"/>
        </w:rPr>
        <w:t>n</w:t>
      </w:r>
      <w:r w:rsidRPr="002C5CE8">
        <w:rPr>
          <w:rFonts w:asciiTheme="minorHAnsi" w:hAnsiTheme="minorHAnsi" w:cstheme="minorHAnsi"/>
          <w:spacing w:val="-7"/>
          <w:lang w:val="nl-NL"/>
        </w:rPr>
        <w:t xml:space="preserve"> </w:t>
      </w:r>
      <w:r w:rsidRPr="002C5CE8">
        <w:rPr>
          <w:rFonts w:asciiTheme="minorHAnsi" w:hAnsiTheme="minorHAnsi" w:cstheme="minorHAnsi"/>
          <w:lang w:val="nl-NL"/>
        </w:rPr>
        <w:t>wo</w:t>
      </w:r>
      <w:r w:rsidRPr="002C5CE8">
        <w:rPr>
          <w:rFonts w:asciiTheme="minorHAnsi" w:hAnsiTheme="minorHAnsi" w:cstheme="minorHAnsi"/>
          <w:spacing w:val="-1"/>
          <w:lang w:val="nl-NL"/>
        </w:rPr>
        <w:t>r</w:t>
      </w:r>
      <w:r w:rsidRPr="002C5CE8">
        <w:rPr>
          <w:rFonts w:asciiTheme="minorHAnsi" w:hAnsiTheme="minorHAnsi" w:cstheme="minorHAnsi"/>
          <w:lang w:val="nl-NL"/>
        </w:rPr>
        <w:t>dt</w:t>
      </w:r>
      <w:r w:rsidRPr="002C5CE8">
        <w:rPr>
          <w:rFonts w:asciiTheme="minorHAnsi" w:hAnsiTheme="minorHAnsi" w:cstheme="minorHAnsi"/>
          <w:spacing w:val="-7"/>
          <w:lang w:val="nl-NL"/>
        </w:rPr>
        <w:t xml:space="preserve"> </w:t>
      </w:r>
      <w:r w:rsidRPr="002C5CE8">
        <w:rPr>
          <w:rFonts w:asciiTheme="minorHAnsi" w:hAnsiTheme="minorHAnsi" w:cstheme="minorHAnsi"/>
          <w:lang w:val="nl-NL"/>
        </w:rPr>
        <w:t>a</w:t>
      </w:r>
      <w:r w:rsidRPr="002C5CE8">
        <w:rPr>
          <w:rFonts w:asciiTheme="minorHAnsi" w:hAnsiTheme="minorHAnsi" w:cstheme="minorHAnsi"/>
          <w:spacing w:val="1"/>
          <w:lang w:val="nl-NL"/>
        </w:rPr>
        <w:t>ch</w:t>
      </w:r>
      <w:r w:rsidRPr="002C5CE8">
        <w:rPr>
          <w:rFonts w:asciiTheme="minorHAnsi" w:hAnsiTheme="minorHAnsi" w:cstheme="minorHAnsi"/>
          <w:lang w:val="nl-NL"/>
        </w:rPr>
        <w:t>t</w:t>
      </w:r>
      <w:r w:rsidRPr="002C5CE8">
        <w:rPr>
          <w:rFonts w:asciiTheme="minorHAnsi" w:hAnsiTheme="minorHAnsi" w:cstheme="minorHAnsi"/>
          <w:spacing w:val="-2"/>
          <w:lang w:val="nl-NL"/>
        </w:rPr>
        <w:t>e</w:t>
      </w:r>
      <w:r w:rsidRPr="002C5CE8">
        <w:rPr>
          <w:rFonts w:asciiTheme="minorHAnsi" w:hAnsiTheme="minorHAnsi" w:cstheme="minorHAnsi"/>
          <w:spacing w:val="-1"/>
          <w:lang w:val="nl-NL"/>
        </w:rPr>
        <w:t>r</w:t>
      </w:r>
      <w:r w:rsidRPr="002C5CE8">
        <w:rPr>
          <w:rFonts w:asciiTheme="minorHAnsi" w:hAnsiTheme="minorHAnsi" w:cstheme="minorHAnsi"/>
          <w:lang w:val="nl-NL"/>
        </w:rPr>
        <w:t>af</w:t>
      </w:r>
      <w:r w:rsidRPr="002C5CE8">
        <w:rPr>
          <w:rFonts w:asciiTheme="minorHAnsi" w:hAnsiTheme="minorHAnsi" w:cstheme="minorHAnsi"/>
          <w:spacing w:val="-8"/>
          <w:lang w:val="nl-NL"/>
        </w:rPr>
        <w:t xml:space="preserve"> </w:t>
      </w:r>
      <w:r w:rsidRPr="002C5CE8">
        <w:rPr>
          <w:rFonts w:asciiTheme="minorHAnsi" w:hAnsiTheme="minorHAnsi" w:cstheme="minorHAnsi"/>
          <w:spacing w:val="2"/>
          <w:lang w:val="nl-NL"/>
        </w:rPr>
        <w:t>g</w:t>
      </w:r>
      <w:r w:rsidRPr="002C5CE8">
        <w:rPr>
          <w:rFonts w:asciiTheme="minorHAnsi" w:hAnsiTheme="minorHAnsi" w:cstheme="minorHAnsi"/>
          <w:spacing w:val="1"/>
          <w:lang w:val="nl-NL"/>
        </w:rPr>
        <w:t>e</w:t>
      </w:r>
      <w:r w:rsidRPr="002C5CE8">
        <w:rPr>
          <w:rFonts w:asciiTheme="minorHAnsi" w:hAnsiTheme="minorHAnsi" w:cstheme="minorHAnsi"/>
          <w:spacing w:val="-2"/>
          <w:lang w:val="nl-NL"/>
        </w:rPr>
        <w:t>ë</w:t>
      </w:r>
      <w:r w:rsidRPr="002C5CE8">
        <w:rPr>
          <w:rFonts w:asciiTheme="minorHAnsi" w:hAnsiTheme="minorHAnsi" w:cstheme="minorHAnsi"/>
          <w:lang w:val="nl-NL"/>
        </w:rPr>
        <w:t>va</w:t>
      </w:r>
      <w:r w:rsidRPr="002C5CE8">
        <w:rPr>
          <w:rFonts w:asciiTheme="minorHAnsi" w:hAnsiTheme="minorHAnsi" w:cstheme="minorHAnsi"/>
          <w:spacing w:val="2"/>
          <w:lang w:val="nl-NL"/>
        </w:rPr>
        <w:t>l</w:t>
      </w:r>
      <w:r w:rsidRPr="002C5CE8">
        <w:rPr>
          <w:rFonts w:asciiTheme="minorHAnsi" w:hAnsiTheme="minorHAnsi" w:cstheme="minorHAnsi"/>
          <w:spacing w:val="1"/>
          <w:lang w:val="nl-NL"/>
        </w:rPr>
        <w:t>u</w:t>
      </w:r>
      <w:r w:rsidRPr="002C5CE8">
        <w:rPr>
          <w:rFonts w:asciiTheme="minorHAnsi" w:hAnsiTheme="minorHAnsi" w:cstheme="minorHAnsi"/>
          <w:spacing w:val="-2"/>
          <w:lang w:val="nl-NL"/>
        </w:rPr>
        <w:t>ee</w:t>
      </w:r>
      <w:r w:rsidRPr="002C5CE8">
        <w:rPr>
          <w:rFonts w:asciiTheme="minorHAnsi" w:hAnsiTheme="minorHAnsi" w:cstheme="minorHAnsi"/>
          <w:spacing w:val="-1"/>
          <w:lang w:val="nl-NL"/>
        </w:rPr>
        <w:t>r</w:t>
      </w:r>
      <w:r w:rsidRPr="002C5CE8">
        <w:rPr>
          <w:rFonts w:asciiTheme="minorHAnsi" w:hAnsiTheme="minorHAnsi" w:cstheme="minorHAnsi"/>
          <w:lang w:val="nl-NL"/>
        </w:rPr>
        <w:t>d</w:t>
      </w:r>
      <w:r w:rsidRPr="002C5CE8">
        <w:rPr>
          <w:rFonts w:asciiTheme="minorHAnsi" w:hAnsiTheme="minorHAnsi" w:cstheme="minorHAnsi"/>
          <w:spacing w:val="-6"/>
          <w:lang w:val="nl-NL"/>
        </w:rPr>
        <w:t xml:space="preserve"> </w:t>
      </w:r>
      <w:r w:rsidRPr="002C5CE8">
        <w:rPr>
          <w:rFonts w:asciiTheme="minorHAnsi" w:hAnsiTheme="minorHAnsi" w:cstheme="minorHAnsi"/>
          <w:lang w:val="nl-NL"/>
        </w:rPr>
        <w:t>of</w:t>
      </w:r>
      <w:r w:rsidRPr="002C5CE8">
        <w:rPr>
          <w:rFonts w:asciiTheme="minorHAnsi" w:hAnsiTheme="minorHAnsi" w:cstheme="minorHAnsi"/>
          <w:spacing w:val="-9"/>
          <w:lang w:val="nl-NL"/>
        </w:rPr>
        <w:t xml:space="preserve"> </w:t>
      </w:r>
      <w:r w:rsidRPr="002C5CE8">
        <w:rPr>
          <w:rFonts w:asciiTheme="minorHAnsi" w:hAnsiTheme="minorHAnsi" w:cstheme="minorHAnsi"/>
          <w:spacing w:val="3"/>
          <w:lang w:val="nl-NL"/>
        </w:rPr>
        <w:t>h</w:t>
      </w:r>
      <w:r w:rsidRPr="002C5CE8">
        <w:rPr>
          <w:rFonts w:asciiTheme="minorHAnsi" w:hAnsiTheme="minorHAnsi" w:cstheme="minorHAnsi"/>
          <w:spacing w:val="-2"/>
          <w:lang w:val="nl-NL"/>
        </w:rPr>
        <w:t>e</w:t>
      </w:r>
      <w:r w:rsidRPr="002C5CE8">
        <w:rPr>
          <w:rFonts w:asciiTheme="minorHAnsi" w:hAnsiTheme="minorHAnsi" w:cstheme="minorHAnsi"/>
          <w:lang w:val="nl-NL"/>
        </w:rPr>
        <w:t>t</w:t>
      </w:r>
      <w:r w:rsidRPr="002C5CE8">
        <w:rPr>
          <w:rFonts w:asciiTheme="minorHAnsi" w:hAnsiTheme="minorHAnsi" w:cstheme="minorHAnsi"/>
          <w:spacing w:val="-7"/>
          <w:lang w:val="nl-NL"/>
        </w:rPr>
        <w:t xml:space="preserve"> </w:t>
      </w:r>
      <w:r w:rsidRPr="002C5CE8">
        <w:rPr>
          <w:rFonts w:asciiTheme="minorHAnsi" w:hAnsiTheme="minorHAnsi" w:cstheme="minorHAnsi"/>
          <w:lang w:val="nl-NL"/>
        </w:rPr>
        <w:t>V</w:t>
      </w:r>
      <w:r w:rsidRPr="002C5CE8">
        <w:rPr>
          <w:rFonts w:asciiTheme="minorHAnsi" w:hAnsiTheme="minorHAnsi" w:cstheme="minorHAnsi"/>
          <w:spacing w:val="-1"/>
          <w:lang w:val="nl-NL"/>
        </w:rPr>
        <w:t>e</w:t>
      </w:r>
      <w:r w:rsidRPr="002C5CE8">
        <w:rPr>
          <w:rFonts w:asciiTheme="minorHAnsi" w:hAnsiTheme="minorHAnsi" w:cstheme="minorHAnsi"/>
          <w:spacing w:val="2"/>
          <w:lang w:val="nl-NL"/>
        </w:rPr>
        <w:t>i</w:t>
      </w:r>
      <w:r w:rsidRPr="002C5CE8">
        <w:rPr>
          <w:rFonts w:asciiTheme="minorHAnsi" w:hAnsiTheme="minorHAnsi" w:cstheme="minorHAnsi"/>
          <w:lang w:val="nl-NL"/>
        </w:rPr>
        <w:t>l</w:t>
      </w:r>
      <w:r w:rsidRPr="002C5CE8">
        <w:rPr>
          <w:rFonts w:asciiTheme="minorHAnsi" w:hAnsiTheme="minorHAnsi" w:cstheme="minorHAnsi"/>
          <w:spacing w:val="2"/>
          <w:lang w:val="nl-NL"/>
        </w:rPr>
        <w:t>i</w:t>
      </w:r>
      <w:r w:rsidRPr="002C5CE8">
        <w:rPr>
          <w:rFonts w:asciiTheme="minorHAnsi" w:hAnsiTheme="minorHAnsi" w:cstheme="minorHAnsi"/>
          <w:lang w:val="nl-NL"/>
        </w:rPr>
        <w:t>g</w:t>
      </w:r>
      <w:r w:rsidRPr="002C5CE8">
        <w:rPr>
          <w:rFonts w:asciiTheme="minorHAnsi" w:hAnsiTheme="minorHAnsi" w:cstheme="minorHAnsi"/>
          <w:spacing w:val="1"/>
          <w:lang w:val="nl-NL"/>
        </w:rPr>
        <w:t>h</w:t>
      </w:r>
      <w:r w:rsidRPr="002C5CE8">
        <w:rPr>
          <w:rFonts w:asciiTheme="minorHAnsi" w:hAnsiTheme="minorHAnsi" w:cstheme="minorHAnsi"/>
          <w:spacing w:val="-5"/>
          <w:lang w:val="nl-NL"/>
        </w:rPr>
        <w:t>e</w:t>
      </w:r>
      <w:r w:rsidRPr="002C5CE8">
        <w:rPr>
          <w:rFonts w:asciiTheme="minorHAnsi" w:hAnsiTheme="minorHAnsi" w:cstheme="minorHAnsi"/>
          <w:spacing w:val="2"/>
          <w:lang w:val="nl-NL"/>
        </w:rPr>
        <w:t>i</w:t>
      </w:r>
      <w:r w:rsidRPr="002C5CE8">
        <w:rPr>
          <w:rFonts w:asciiTheme="minorHAnsi" w:hAnsiTheme="minorHAnsi" w:cstheme="minorHAnsi"/>
          <w:lang w:val="nl-NL"/>
        </w:rPr>
        <w:t>ds</w:t>
      </w:r>
      <w:r w:rsidRPr="002C5CE8">
        <w:rPr>
          <w:rFonts w:asciiTheme="minorHAnsi" w:hAnsiTheme="minorHAnsi" w:cstheme="minorHAnsi"/>
          <w:spacing w:val="-3"/>
          <w:lang w:val="nl-NL"/>
        </w:rPr>
        <w:t>p</w:t>
      </w:r>
      <w:r w:rsidRPr="002C5CE8">
        <w:rPr>
          <w:rFonts w:asciiTheme="minorHAnsi" w:hAnsiTheme="minorHAnsi" w:cstheme="minorHAnsi"/>
          <w:spacing w:val="2"/>
          <w:lang w:val="nl-NL"/>
        </w:rPr>
        <w:t>l</w:t>
      </w:r>
      <w:r w:rsidRPr="002C5CE8">
        <w:rPr>
          <w:rFonts w:asciiTheme="minorHAnsi" w:hAnsiTheme="minorHAnsi" w:cstheme="minorHAnsi"/>
          <w:lang w:val="nl-NL"/>
        </w:rPr>
        <w:t>an</w:t>
      </w:r>
      <w:r w:rsidRPr="002C5CE8">
        <w:rPr>
          <w:rFonts w:asciiTheme="minorHAnsi" w:hAnsiTheme="minorHAnsi" w:cstheme="minorHAnsi"/>
          <w:spacing w:val="-7"/>
          <w:lang w:val="nl-NL"/>
        </w:rPr>
        <w:t xml:space="preserve"> </w:t>
      </w:r>
      <w:r w:rsidRPr="002C5CE8">
        <w:rPr>
          <w:rFonts w:asciiTheme="minorHAnsi" w:hAnsiTheme="minorHAnsi" w:cstheme="minorHAnsi"/>
          <w:spacing w:val="-1"/>
          <w:lang w:val="nl-NL"/>
        </w:rPr>
        <w:t>vo</w:t>
      </w:r>
      <w:r w:rsidRPr="002C5CE8">
        <w:rPr>
          <w:rFonts w:asciiTheme="minorHAnsi" w:hAnsiTheme="minorHAnsi" w:cstheme="minorHAnsi"/>
          <w:spacing w:val="2"/>
          <w:lang w:val="nl-NL"/>
        </w:rPr>
        <w:t>l</w:t>
      </w:r>
      <w:r w:rsidRPr="002C5CE8">
        <w:rPr>
          <w:rFonts w:asciiTheme="minorHAnsi" w:hAnsiTheme="minorHAnsi" w:cstheme="minorHAnsi"/>
          <w:lang w:val="nl-NL"/>
        </w:rPr>
        <w:t>d</w:t>
      </w:r>
      <w:r w:rsidRPr="002C5CE8">
        <w:rPr>
          <w:rFonts w:asciiTheme="minorHAnsi" w:hAnsiTheme="minorHAnsi" w:cstheme="minorHAnsi"/>
          <w:spacing w:val="-1"/>
          <w:lang w:val="nl-NL"/>
        </w:rPr>
        <w:t>o</w:t>
      </w:r>
      <w:r w:rsidRPr="002C5CE8">
        <w:rPr>
          <w:rFonts w:asciiTheme="minorHAnsi" w:hAnsiTheme="minorHAnsi" w:cstheme="minorHAnsi"/>
          <w:spacing w:val="-2"/>
          <w:lang w:val="nl-NL"/>
        </w:rPr>
        <w:t>e</w:t>
      </w:r>
      <w:r w:rsidRPr="002C5CE8">
        <w:rPr>
          <w:rFonts w:asciiTheme="minorHAnsi" w:hAnsiTheme="minorHAnsi" w:cstheme="minorHAnsi"/>
          <w:lang w:val="nl-NL"/>
        </w:rPr>
        <w:t>t.</w:t>
      </w:r>
      <w:r w:rsidRPr="002C5CE8">
        <w:rPr>
          <w:rFonts w:asciiTheme="minorHAnsi" w:hAnsiTheme="minorHAnsi" w:cstheme="minorHAnsi"/>
          <w:spacing w:val="-9"/>
          <w:lang w:val="nl-NL"/>
        </w:rPr>
        <w:t xml:space="preserve"> </w:t>
      </w:r>
      <w:proofErr w:type="spellStart"/>
      <w:r w:rsidRPr="002C5CE8">
        <w:rPr>
          <w:rFonts w:asciiTheme="minorHAnsi" w:hAnsiTheme="minorHAnsi" w:cstheme="minorHAnsi"/>
          <w:spacing w:val="2"/>
        </w:rPr>
        <w:t>D</w:t>
      </w:r>
      <w:r w:rsidRPr="002C5CE8">
        <w:rPr>
          <w:rFonts w:asciiTheme="minorHAnsi" w:hAnsiTheme="minorHAnsi" w:cstheme="minorHAnsi"/>
          <w:spacing w:val="-2"/>
        </w:rPr>
        <w:t>e</w:t>
      </w:r>
      <w:r w:rsidRPr="002C5CE8">
        <w:rPr>
          <w:rFonts w:asciiTheme="minorHAnsi" w:hAnsiTheme="minorHAnsi" w:cstheme="minorHAnsi"/>
        </w:rPr>
        <w:t>ze</w:t>
      </w:r>
      <w:proofErr w:type="spellEnd"/>
      <w:r w:rsidRPr="002C5CE8">
        <w:rPr>
          <w:rFonts w:asciiTheme="minorHAnsi" w:hAnsiTheme="minorHAnsi" w:cstheme="minorHAnsi"/>
          <w:w w:val="99"/>
        </w:rPr>
        <w:t xml:space="preserve"> </w:t>
      </w:r>
      <w:proofErr w:type="spellStart"/>
      <w:r w:rsidRPr="002C5CE8">
        <w:rPr>
          <w:rFonts w:asciiTheme="minorHAnsi" w:hAnsiTheme="minorHAnsi" w:cstheme="minorHAnsi"/>
          <w:spacing w:val="1"/>
        </w:rPr>
        <w:t>e</w:t>
      </w:r>
      <w:r w:rsidRPr="002C5CE8">
        <w:rPr>
          <w:rFonts w:asciiTheme="minorHAnsi" w:hAnsiTheme="minorHAnsi" w:cstheme="minorHAnsi"/>
        </w:rPr>
        <w:t>va</w:t>
      </w:r>
      <w:r w:rsidRPr="002C5CE8">
        <w:rPr>
          <w:rFonts w:asciiTheme="minorHAnsi" w:hAnsiTheme="minorHAnsi" w:cstheme="minorHAnsi"/>
          <w:spacing w:val="2"/>
        </w:rPr>
        <w:t>l</w:t>
      </w:r>
      <w:r w:rsidRPr="002C5CE8">
        <w:rPr>
          <w:rFonts w:asciiTheme="minorHAnsi" w:hAnsiTheme="minorHAnsi" w:cstheme="minorHAnsi"/>
          <w:spacing w:val="1"/>
        </w:rPr>
        <w:t>u</w:t>
      </w:r>
      <w:r w:rsidRPr="002C5CE8">
        <w:rPr>
          <w:rFonts w:asciiTheme="minorHAnsi" w:hAnsiTheme="minorHAnsi" w:cstheme="minorHAnsi"/>
        </w:rPr>
        <w:t>a</w:t>
      </w:r>
      <w:r w:rsidRPr="002C5CE8">
        <w:rPr>
          <w:rFonts w:asciiTheme="minorHAnsi" w:hAnsiTheme="minorHAnsi" w:cstheme="minorHAnsi"/>
          <w:spacing w:val="-2"/>
        </w:rPr>
        <w:t>t</w:t>
      </w:r>
      <w:r w:rsidRPr="002C5CE8">
        <w:rPr>
          <w:rFonts w:asciiTheme="minorHAnsi" w:hAnsiTheme="minorHAnsi" w:cstheme="minorHAnsi"/>
          <w:spacing w:val="2"/>
        </w:rPr>
        <w:t>i</w:t>
      </w:r>
      <w:r w:rsidRPr="002C5CE8">
        <w:rPr>
          <w:rFonts w:asciiTheme="minorHAnsi" w:hAnsiTheme="minorHAnsi" w:cstheme="minorHAnsi"/>
          <w:spacing w:val="-1"/>
        </w:rPr>
        <w:t>e</w:t>
      </w:r>
      <w:r w:rsidRPr="002C5CE8">
        <w:rPr>
          <w:rFonts w:asciiTheme="minorHAnsi" w:hAnsiTheme="minorHAnsi" w:cstheme="minorHAnsi"/>
        </w:rPr>
        <w:t>s</w:t>
      </w:r>
      <w:proofErr w:type="spellEnd"/>
      <w:r w:rsidRPr="002C5CE8">
        <w:rPr>
          <w:rFonts w:asciiTheme="minorHAnsi" w:hAnsiTheme="minorHAnsi" w:cstheme="minorHAnsi"/>
          <w:spacing w:val="-11"/>
        </w:rPr>
        <w:t xml:space="preserve"> </w:t>
      </w:r>
      <w:proofErr w:type="spellStart"/>
      <w:r w:rsidRPr="002C5CE8">
        <w:rPr>
          <w:rFonts w:asciiTheme="minorHAnsi" w:hAnsiTheme="minorHAnsi" w:cstheme="minorHAnsi"/>
        </w:rPr>
        <w:t>ku</w:t>
      </w:r>
      <w:r w:rsidRPr="002C5CE8">
        <w:rPr>
          <w:rFonts w:asciiTheme="minorHAnsi" w:hAnsiTheme="minorHAnsi" w:cstheme="minorHAnsi"/>
          <w:spacing w:val="1"/>
        </w:rPr>
        <w:t>nn</w:t>
      </w:r>
      <w:r w:rsidRPr="002C5CE8">
        <w:rPr>
          <w:rFonts w:asciiTheme="minorHAnsi" w:hAnsiTheme="minorHAnsi" w:cstheme="minorHAnsi"/>
          <w:spacing w:val="-2"/>
        </w:rPr>
        <w:t>e</w:t>
      </w:r>
      <w:r w:rsidRPr="002C5CE8">
        <w:rPr>
          <w:rFonts w:asciiTheme="minorHAnsi" w:hAnsiTheme="minorHAnsi" w:cstheme="minorHAnsi"/>
        </w:rPr>
        <w:t>n</w:t>
      </w:r>
      <w:proofErr w:type="spellEnd"/>
      <w:r w:rsidRPr="002C5CE8">
        <w:rPr>
          <w:rFonts w:asciiTheme="minorHAnsi" w:hAnsiTheme="minorHAnsi" w:cstheme="minorHAnsi"/>
          <w:spacing w:val="-10"/>
        </w:rPr>
        <w:t xml:space="preserve"> </w:t>
      </w:r>
      <w:proofErr w:type="spellStart"/>
      <w:r w:rsidRPr="002C5CE8">
        <w:rPr>
          <w:rFonts w:asciiTheme="minorHAnsi" w:hAnsiTheme="minorHAnsi" w:cstheme="minorHAnsi"/>
          <w:spacing w:val="2"/>
        </w:rPr>
        <w:t>l</w:t>
      </w:r>
      <w:r w:rsidRPr="002C5CE8">
        <w:rPr>
          <w:rFonts w:asciiTheme="minorHAnsi" w:hAnsiTheme="minorHAnsi" w:cstheme="minorHAnsi"/>
          <w:spacing w:val="-2"/>
        </w:rPr>
        <w:t>e</w:t>
      </w:r>
      <w:r w:rsidRPr="002C5CE8">
        <w:rPr>
          <w:rFonts w:asciiTheme="minorHAnsi" w:hAnsiTheme="minorHAnsi" w:cstheme="minorHAnsi"/>
          <w:spacing w:val="2"/>
        </w:rPr>
        <w:t>i</w:t>
      </w:r>
      <w:r w:rsidRPr="002C5CE8">
        <w:rPr>
          <w:rFonts w:asciiTheme="minorHAnsi" w:hAnsiTheme="minorHAnsi" w:cstheme="minorHAnsi"/>
          <w:spacing w:val="-2"/>
        </w:rPr>
        <w:t>de</w:t>
      </w:r>
      <w:r w:rsidRPr="002C5CE8">
        <w:rPr>
          <w:rFonts w:asciiTheme="minorHAnsi" w:hAnsiTheme="minorHAnsi" w:cstheme="minorHAnsi"/>
        </w:rPr>
        <w:t>n</w:t>
      </w:r>
      <w:proofErr w:type="spellEnd"/>
      <w:r w:rsidRPr="002C5CE8">
        <w:rPr>
          <w:rFonts w:asciiTheme="minorHAnsi" w:hAnsiTheme="minorHAnsi" w:cstheme="minorHAnsi"/>
          <w:spacing w:val="-9"/>
        </w:rPr>
        <w:t xml:space="preserve"> </w:t>
      </w:r>
      <w:r w:rsidRPr="002C5CE8">
        <w:rPr>
          <w:rFonts w:asciiTheme="minorHAnsi" w:hAnsiTheme="minorHAnsi" w:cstheme="minorHAnsi"/>
        </w:rPr>
        <w:t>t</w:t>
      </w:r>
      <w:r w:rsidRPr="002C5CE8">
        <w:rPr>
          <w:rFonts w:asciiTheme="minorHAnsi" w:hAnsiTheme="minorHAnsi" w:cstheme="minorHAnsi"/>
          <w:spacing w:val="-1"/>
        </w:rPr>
        <w:t>o</w:t>
      </w:r>
      <w:r w:rsidRPr="002C5CE8">
        <w:rPr>
          <w:rFonts w:asciiTheme="minorHAnsi" w:hAnsiTheme="minorHAnsi" w:cstheme="minorHAnsi"/>
        </w:rPr>
        <w:t>t</w:t>
      </w:r>
      <w:r w:rsidRPr="002C5CE8">
        <w:rPr>
          <w:rFonts w:asciiTheme="minorHAnsi" w:hAnsiTheme="minorHAnsi" w:cstheme="minorHAnsi"/>
          <w:spacing w:val="-9"/>
        </w:rPr>
        <w:t xml:space="preserve"> </w:t>
      </w:r>
      <w:proofErr w:type="spellStart"/>
      <w:r w:rsidRPr="002C5CE8">
        <w:rPr>
          <w:rFonts w:asciiTheme="minorHAnsi" w:hAnsiTheme="minorHAnsi" w:cstheme="minorHAnsi"/>
        </w:rPr>
        <w:t>b</w:t>
      </w:r>
      <w:r w:rsidRPr="002C5CE8">
        <w:rPr>
          <w:rFonts w:asciiTheme="minorHAnsi" w:hAnsiTheme="minorHAnsi" w:cstheme="minorHAnsi"/>
          <w:spacing w:val="2"/>
        </w:rPr>
        <w:t>i</w:t>
      </w:r>
      <w:r w:rsidRPr="002C5CE8">
        <w:rPr>
          <w:rFonts w:asciiTheme="minorHAnsi" w:hAnsiTheme="minorHAnsi" w:cstheme="minorHAnsi"/>
        </w:rPr>
        <w:t>jst</w:t>
      </w:r>
      <w:r w:rsidRPr="002C5CE8">
        <w:rPr>
          <w:rFonts w:asciiTheme="minorHAnsi" w:hAnsiTheme="minorHAnsi" w:cstheme="minorHAnsi"/>
          <w:spacing w:val="-1"/>
        </w:rPr>
        <w:t>e</w:t>
      </w:r>
      <w:r w:rsidRPr="002C5CE8">
        <w:rPr>
          <w:rFonts w:asciiTheme="minorHAnsi" w:hAnsiTheme="minorHAnsi" w:cstheme="minorHAnsi"/>
        </w:rPr>
        <w:t>ll</w:t>
      </w:r>
      <w:r w:rsidRPr="002C5CE8">
        <w:rPr>
          <w:rFonts w:asciiTheme="minorHAnsi" w:hAnsiTheme="minorHAnsi" w:cstheme="minorHAnsi"/>
          <w:spacing w:val="2"/>
        </w:rPr>
        <w:t>i</w:t>
      </w:r>
      <w:r w:rsidRPr="002C5CE8">
        <w:rPr>
          <w:rFonts w:asciiTheme="minorHAnsi" w:hAnsiTheme="minorHAnsi" w:cstheme="minorHAnsi"/>
          <w:spacing w:val="1"/>
        </w:rPr>
        <w:t>n</w:t>
      </w:r>
      <w:r w:rsidRPr="002C5CE8">
        <w:rPr>
          <w:rFonts w:asciiTheme="minorHAnsi" w:hAnsiTheme="minorHAnsi" w:cstheme="minorHAnsi"/>
          <w:spacing w:val="4"/>
        </w:rPr>
        <w:t>g</w:t>
      </w:r>
      <w:proofErr w:type="spellEnd"/>
      <w:r w:rsidRPr="002C5CE8">
        <w:rPr>
          <w:rFonts w:asciiTheme="minorHAnsi" w:hAnsiTheme="minorHAnsi" w:cstheme="minorHAnsi"/>
        </w:rPr>
        <w:t>.</w:t>
      </w:r>
    </w:p>
    <w:p w:rsidRPr="0002525D" w:rsidR="002C5CE8" w:rsidP="7E7C17CC" w:rsidRDefault="002C5CE8" w14:paraId="2AE1784C" w14:textId="144A7139">
      <w:pPr>
        <w:pStyle w:val="Gemiddeldraster21"/>
        <w:numPr>
          <w:ilvl w:val="0"/>
          <w:numId w:val="81"/>
        </w:numPr>
        <w:rPr>
          <w:rFonts w:eastAsia="Verdana" w:asciiTheme="minorHAnsi" w:hAnsiTheme="minorHAnsi" w:cstheme="minorBidi"/>
        </w:rPr>
      </w:pPr>
      <w:r w:rsidRPr="7E7C17CC">
        <w:rPr>
          <w:rFonts w:asciiTheme="minorHAnsi" w:hAnsiTheme="minorHAnsi" w:cstheme="minorBidi"/>
          <w:spacing w:val="-2"/>
        </w:rPr>
        <w:t>E</w:t>
      </w:r>
      <w:r w:rsidRPr="7E7C17CC">
        <w:rPr>
          <w:rFonts w:asciiTheme="minorHAnsi" w:hAnsiTheme="minorHAnsi" w:cstheme="minorBidi"/>
          <w:spacing w:val="2"/>
        </w:rPr>
        <w:t>l</w:t>
      </w:r>
      <w:r w:rsidRPr="7E7C17CC">
        <w:rPr>
          <w:rFonts w:asciiTheme="minorHAnsi" w:hAnsiTheme="minorHAnsi" w:cstheme="minorBidi"/>
        </w:rPr>
        <w:t>ke</w:t>
      </w:r>
      <w:r w:rsidRPr="7E7C17CC">
        <w:rPr>
          <w:rFonts w:asciiTheme="minorHAnsi" w:hAnsiTheme="minorHAnsi" w:cstheme="minorBidi"/>
          <w:spacing w:val="-6"/>
        </w:rPr>
        <w:t xml:space="preserve"> </w:t>
      </w:r>
      <w:r w:rsidRPr="7E7C17CC">
        <w:rPr>
          <w:rFonts w:asciiTheme="minorHAnsi" w:hAnsiTheme="minorHAnsi" w:cstheme="minorBidi"/>
        </w:rPr>
        <w:t>s</w:t>
      </w:r>
      <w:r w:rsidRPr="7E7C17CC">
        <w:rPr>
          <w:rFonts w:asciiTheme="minorHAnsi" w:hAnsiTheme="minorHAnsi" w:cstheme="minorBidi"/>
          <w:spacing w:val="-2"/>
        </w:rPr>
        <w:t>c</w:t>
      </w:r>
      <w:r w:rsidRPr="7E7C17CC">
        <w:rPr>
          <w:rFonts w:asciiTheme="minorHAnsi" w:hAnsiTheme="minorHAnsi" w:cstheme="minorBidi"/>
          <w:spacing w:val="3"/>
        </w:rPr>
        <w:t>h</w:t>
      </w:r>
      <w:r w:rsidRPr="7E7C17CC">
        <w:rPr>
          <w:rFonts w:asciiTheme="minorHAnsi" w:hAnsiTheme="minorHAnsi" w:cstheme="minorBidi"/>
          <w:spacing w:val="-1"/>
        </w:rPr>
        <w:t>oo</w:t>
      </w:r>
      <w:r w:rsidRPr="7E7C17CC">
        <w:rPr>
          <w:rFonts w:asciiTheme="minorHAnsi" w:hAnsiTheme="minorHAnsi" w:cstheme="minorBidi"/>
        </w:rPr>
        <w:t>l</w:t>
      </w:r>
      <w:r w:rsidRPr="7E7C17CC">
        <w:rPr>
          <w:rFonts w:asciiTheme="minorHAnsi" w:hAnsiTheme="minorHAnsi" w:cstheme="minorBidi"/>
          <w:spacing w:val="-4"/>
        </w:rPr>
        <w:t xml:space="preserve"> </w:t>
      </w:r>
      <w:proofErr w:type="spellStart"/>
      <w:r w:rsidRPr="7E7C17CC">
        <w:rPr>
          <w:rFonts w:asciiTheme="minorHAnsi" w:hAnsiTheme="minorHAnsi" w:cstheme="minorBidi"/>
        </w:rPr>
        <w:t>heeft</w:t>
      </w:r>
      <w:proofErr w:type="spellEnd"/>
      <w:r w:rsidRPr="7E7C17CC">
        <w:rPr>
          <w:rFonts w:asciiTheme="minorHAnsi" w:hAnsiTheme="minorHAnsi" w:cstheme="minorBidi"/>
          <w:spacing w:val="-7"/>
        </w:rPr>
        <w:t xml:space="preserve"> </w:t>
      </w:r>
      <w:proofErr w:type="spellStart"/>
      <w:r w:rsidRPr="7E7C17CC">
        <w:rPr>
          <w:rFonts w:asciiTheme="minorHAnsi" w:hAnsiTheme="minorHAnsi" w:cstheme="minorBidi"/>
        </w:rPr>
        <w:t>e</w:t>
      </w:r>
      <w:r w:rsidRPr="7E7C17CC">
        <w:rPr>
          <w:rFonts w:asciiTheme="minorHAnsi" w:hAnsiTheme="minorHAnsi" w:cstheme="minorBidi"/>
          <w:spacing w:val="-2"/>
        </w:rPr>
        <w:t>e</w:t>
      </w:r>
      <w:r w:rsidRPr="7E7C17CC">
        <w:rPr>
          <w:rFonts w:asciiTheme="minorHAnsi" w:hAnsiTheme="minorHAnsi" w:cstheme="minorBidi"/>
        </w:rPr>
        <w:t>n</w:t>
      </w:r>
      <w:proofErr w:type="spellEnd"/>
      <w:r w:rsidRPr="7E7C17CC">
        <w:rPr>
          <w:rFonts w:asciiTheme="minorHAnsi" w:hAnsiTheme="minorHAnsi" w:cstheme="minorBidi"/>
          <w:spacing w:val="-5"/>
        </w:rPr>
        <w:t xml:space="preserve"> </w:t>
      </w:r>
      <w:proofErr w:type="spellStart"/>
      <w:r w:rsidRPr="7E7C17CC">
        <w:rPr>
          <w:rFonts w:asciiTheme="minorHAnsi" w:hAnsiTheme="minorHAnsi" w:cstheme="minorBidi"/>
        </w:rPr>
        <w:t>met</w:t>
      </w:r>
      <w:r w:rsidRPr="7E7C17CC">
        <w:rPr>
          <w:rFonts w:asciiTheme="minorHAnsi" w:hAnsiTheme="minorHAnsi" w:cstheme="minorBidi"/>
          <w:spacing w:val="1"/>
        </w:rPr>
        <w:t>h</w:t>
      </w:r>
      <w:r w:rsidRPr="7E7C17CC">
        <w:rPr>
          <w:rFonts w:asciiTheme="minorHAnsi" w:hAnsiTheme="minorHAnsi" w:cstheme="minorBidi"/>
          <w:spacing w:val="-1"/>
        </w:rPr>
        <w:t>o</w:t>
      </w:r>
      <w:r w:rsidRPr="7E7C17CC">
        <w:rPr>
          <w:rFonts w:asciiTheme="minorHAnsi" w:hAnsiTheme="minorHAnsi" w:cstheme="minorBidi"/>
        </w:rPr>
        <w:t>de</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spacing w:val="1"/>
        </w:rPr>
        <w:t>v</w:t>
      </w:r>
      <w:r w:rsidRPr="7E7C17CC">
        <w:rPr>
          <w:rFonts w:asciiTheme="minorHAnsi" w:hAnsiTheme="minorHAnsi" w:cstheme="minorBidi"/>
          <w:spacing w:val="-1"/>
        </w:rPr>
        <w:t>o</w:t>
      </w:r>
      <w:r w:rsidRPr="7E7C17CC">
        <w:rPr>
          <w:rFonts w:asciiTheme="minorHAnsi" w:hAnsiTheme="minorHAnsi" w:cstheme="minorBidi"/>
          <w:spacing w:val="1"/>
        </w:rPr>
        <w:t>o</w:t>
      </w:r>
      <w:r w:rsidRPr="7E7C17CC">
        <w:rPr>
          <w:rFonts w:asciiTheme="minorHAnsi" w:hAnsiTheme="minorHAnsi" w:cstheme="minorBidi"/>
        </w:rPr>
        <w:t>r</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rPr>
        <w:t>soc</w:t>
      </w:r>
      <w:r w:rsidRPr="7E7C17CC">
        <w:rPr>
          <w:rFonts w:asciiTheme="minorHAnsi" w:hAnsiTheme="minorHAnsi" w:cstheme="minorBidi"/>
          <w:spacing w:val="2"/>
        </w:rPr>
        <w:t>i</w:t>
      </w:r>
      <w:r w:rsidRPr="7E7C17CC">
        <w:rPr>
          <w:rFonts w:asciiTheme="minorHAnsi" w:hAnsiTheme="minorHAnsi" w:cstheme="minorBidi"/>
          <w:spacing w:val="-3"/>
        </w:rPr>
        <w:t>a</w:t>
      </w:r>
      <w:r w:rsidRPr="7E7C17CC">
        <w:rPr>
          <w:rFonts w:asciiTheme="minorHAnsi" w:hAnsiTheme="minorHAnsi" w:cstheme="minorBidi"/>
          <w:spacing w:val="2"/>
        </w:rPr>
        <w:t>l</w:t>
      </w:r>
      <w:r w:rsidRPr="7E7C17CC">
        <w:rPr>
          <w:rFonts w:asciiTheme="minorHAnsi" w:hAnsiTheme="minorHAnsi" w:cstheme="minorBidi"/>
        </w:rPr>
        <w:t>e</w:t>
      </w:r>
      <w:proofErr w:type="spellEnd"/>
      <w:r w:rsidRPr="7E7C17CC">
        <w:rPr>
          <w:rFonts w:asciiTheme="minorHAnsi" w:hAnsiTheme="minorHAnsi" w:cstheme="minorBidi"/>
          <w:spacing w:val="-8"/>
        </w:rPr>
        <w:t xml:space="preserve"> </w:t>
      </w:r>
      <w:proofErr w:type="spellStart"/>
      <w:r w:rsidRPr="7E7C17CC">
        <w:rPr>
          <w:rFonts w:asciiTheme="minorHAnsi" w:hAnsiTheme="minorHAnsi" w:cstheme="minorBidi"/>
          <w:spacing w:val="1"/>
        </w:rPr>
        <w:t>v</w:t>
      </w:r>
      <w:r w:rsidRPr="7E7C17CC">
        <w:rPr>
          <w:rFonts w:asciiTheme="minorHAnsi" w:hAnsiTheme="minorHAnsi" w:cstheme="minorBidi"/>
          <w:spacing w:val="-1"/>
        </w:rPr>
        <w:t>or</w:t>
      </w:r>
      <w:r w:rsidRPr="7E7C17CC">
        <w:rPr>
          <w:rFonts w:asciiTheme="minorHAnsi" w:hAnsiTheme="minorHAnsi" w:cstheme="minorBidi"/>
        </w:rPr>
        <w:t>m</w:t>
      </w:r>
      <w:r w:rsidRPr="7E7C17CC">
        <w:rPr>
          <w:rFonts w:asciiTheme="minorHAnsi" w:hAnsiTheme="minorHAnsi" w:cstheme="minorBidi"/>
          <w:spacing w:val="3"/>
        </w:rPr>
        <w:t>i</w:t>
      </w:r>
      <w:r w:rsidRPr="7E7C17CC">
        <w:rPr>
          <w:rFonts w:asciiTheme="minorHAnsi" w:hAnsiTheme="minorHAnsi" w:cstheme="minorBidi"/>
          <w:spacing w:val="1"/>
        </w:rPr>
        <w:t>n</w:t>
      </w:r>
      <w:r w:rsidRPr="7E7C17CC">
        <w:rPr>
          <w:rFonts w:asciiTheme="minorHAnsi" w:hAnsiTheme="minorHAnsi" w:cstheme="minorBidi"/>
        </w:rPr>
        <w:t>g</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rPr>
        <w:t>aa</w:t>
      </w:r>
      <w:r w:rsidRPr="7E7C17CC">
        <w:rPr>
          <w:rFonts w:asciiTheme="minorHAnsi" w:hAnsiTheme="minorHAnsi" w:cstheme="minorBidi"/>
          <w:spacing w:val="1"/>
        </w:rPr>
        <w:t>n</w:t>
      </w:r>
      <w:r w:rsidRPr="7E7C17CC">
        <w:rPr>
          <w:rFonts w:asciiTheme="minorHAnsi" w:hAnsiTheme="minorHAnsi" w:cstheme="minorBidi"/>
        </w:rPr>
        <w:t>g</w:t>
      </w:r>
      <w:r w:rsidRPr="7E7C17CC">
        <w:rPr>
          <w:rFonts w:asciiTheme="minorHAnsi" w:hAnsiTheme="minorHAnsi" w:cstheme="minorBidi"/>
          <w:spacing w:val="-2"/>
        </w:rPr>
        <w:t>e</w:t>
      </w:r>
      <w:r w:rsidRPr="7E7C17CC">
        <w:rPr>
          <w:rFonts w:asciiTheme="minorHAnsi" w:hAnsiTheme="minorHAnsi" w:cstheme="minorBidi"/>
        </w:rPr>
        <w:t>s</w:t>
      </w:r>
      <w:r w:rsidRPr="7E7C17CC">
        <w:rPr>
          <w:rFonts w:asciiTheme="minorHAnsi" w:hAnsiTheme="minorHAnsi" w:cstheme="minorBidi"/>
          <w:spacing w:val="-2"/>
        </w:rPr>
        <w:t>c</w:t>
      </w:r>
      <w:r w:rsidRPr="7E7C17CC">
        <w:rPr>
          <w:rFonts w:asciiTheme="minorHAnsi" w:hAnsiTheme="minorHAnsi" w:cstheme="minorBidi"/>
          <w:spacing w:val="1"/>
        </w:rPr>
        <w:t>h</w:t>
      </w:r>
      <w:r w:rsidRPr="7E7C17CC">
        <w:rPr>
          <w:rFonts w:asciiTheme="minorHAnsi" w:hAnsiTheme="minorHAnsi" w:cstheme="minorBidi"/>
        </w:rPr>
        <w:t>af</w:t>
      </w:r>
      <w:r w:rsidRPr="7E7C17CC">
        <w:rPr>
          <w:rFonts w:asciiTheme="minorHAnsi" w:hAnsiTheme="minorHAnsi" w:cstheme="minorBidi"/>
          <w:spacing w:val="8"/>
        </w:rPr>
        <w:t>t</w:t>
      </w:r>
      <w:proofErr w:type="spellEnd"/>
      <w:r w:rsidRPr="7E7C17CC">
        <w:rPr>
          <w:rFonts w:asciiTheme="minorHAnsi" w:hAnsiTheme="minorHAnsi" w:cstheme="minorBidi"/>
        </w:rPr>
        <w:t>,</w:t>
      </w:r>
      <w:r w:rsidRPr="7E7C17CC">
        <w:rPr>
          <w:rFonts w:asciiTheme="minorHAnsi" w:hAnsiTheme="minorHAnsi" w:cstheme="minorBidi"/>
          <w:spacing w:val="-8"/>
        </w:rPr>
        <w:t xml:space="preserve"> </w:t>
      </w:r>
      <w:r w:rsidRPr="7E7C17CC">
        <w:rPr>
          <w:rFonts w:asciiTheme="minorHAnsi" w:hAnsiTheme="minorHAnsi" w:cstheme="minorBidi"/>
          <w:spacing w:val="2"/>
        </w:rPr>
        <w:t>i</w:t>
      </w:r>
      <w:r w:rsidRPr="7E7C17CC">
        <w:rPr>
          <w:rFonts w:asciiTheme="minorHAnsi" w:hAnsiTheme="minorHAnsi" w:cstheme="minorBidi"/>
        </w:rPr>
        <w:t>n</w:t>
      </w:r>
      <w:r w:rsidRPr="7E7C17CC">
        <w:rPr>
          <w:rFonts w:asciiTheme="minorHAnsi" w:hAnsiTheme="minorHAnsi" w:cstheme="minorBidi"/>
          <w:spacing w:val="-7"/>
        </w:rPr>
        <w:t xml:space="preserve"> </w:t>
      </w:r>
      <w:r w:rsidRPr="7E7C17CC">
        <w:rPr>
          <w:rFonts w:asciiTheme="minorHAnsi" w:hAnsiTheme="minorHAnsi" w:cstheme="minorBidi"/>
        </w:rPr>
        <w:t>al</w:t>
      </w:r>
      <w:r w:rsidRPr="7E7C17CC">
        <w:rPr>
          <w:rFonts w:asciiTheme="minorHAnsi" w:hAnsiTheme="minorHAnsi" w:cstheme="minorBidi"/>
          <w:spacing w:val="3"/>
        </w:rPr>
        <w:t>l</w:t>
      </w:r>
      <w:r w:rsidRPr="7E7C17CC">
        <w:rPr>
          <w:rFonts w:asciiTheme="minorHAnsi" w:hAnsiTheme="minorHAnsi" w:cstheme="minorBidi"/>
        </w:rPr>
        <w:t>e</w:t>
      </w:r>
      <w:r w:rsidRPr="7E7C17CC">
        <w:rPr>
          <w:rFonts w:asciiTheme="minorHAnsi" w:hAnsiTheme="minorHAnsi" w:cstheme="minorBidi"/>
          <w:spacing w:val="-8"/>
        </w:rPr>
        <w:t xml:space="preserve"> </w:t>
      </w:r>
      <w:proofErr w:type="spellStart"/>
      <w:r w:rsidRPr="7E7C17CC">
        <w:rPr>
          <w:rFonts w:asciiTheme="minorHAnsi" w:hAnsiTheme="minorHAnsi" w:cstheme="minorBidi"/>
        </w:rPr>
        <w:t>g</w:t>
      </w:r>
      <w:r w:rsidRPr="7E7C17CC">
        <w:rPr>
          <w:rFonts w:asciiTheme="minorHAnsi" w:hAnsiTheme="minorHAnsi" w:cstheme="minorBidi"/>
          <w:spacing w:val="-1"/>
        </w:rPr>
        <w:t>ro</w:t>
      </w:r>
      <w:r w:rsidRPr="7E7C17CC">
        <w:rPr>
          <w:rFonts w:asciiTheme="minorHAnsi" w:hAnsiTheme="minorHAnsi" w:cstheme="minorBidi"/>
          <w:spacing w:val="-2"/>
        </w:rPr>
        <w:t>e</w:t>
      </w:r>
      <w:r w:rsidRPr="7E7C17CC">
        <w:rPr>
          <w:rFonts w:asciiTheme="minorHAnsi" w:hAnsiTheme="minorHAnsi" w:cstheme="minorBidi"/>
          <w:spacing w:val="2"/>
        </w:rPr>
        <w:t>p</w:t>
      </w:r>
      <w:r w:rsidRPr="7E7C17CC">
        <w:rPr>
          <w:rFonts w:asciiTheme="minorHAnsi" w:hAnsiTheme="minorHAnsi" w:cstheme="minorBidi"/>
          <w:spacing w:val="-2"/>
        </w:rPr>
        <w:t>e</w:t>
      </w:r>
      <w:r w:rsidRPr="7E7C17CC">
        <w:rPr>
          <w:rFonts w:asciiTheme="minorHAnsi" w:hAnsiTheme="minorHAnsi" w:cstheme="minorBidi"/>
        </w:rPr>
        <w:t>n</w:t>
      </w:r>
      <w:proofErr w:type="spellEnd"/>
      <w:r w:rsidRPr="7E7C17CC">
        <w:rPr>
          <w:rFonts w:asciiTheme="minorHAnsi" w:hAnsiTheme="minorHAnsi" w:cstheme="minorBidi"/>
          <w:spacing w:val="-5"/>
        </w:rPr>
        <w:t xml:space="preserve"> </w:t>
      </w:r>
      <w:proofErr w:type="spellStart"/>
      <w:r w:rsidRPr="7E7C17CC">
        <w:rPr>
          <w:rFonts w:asciiTheme="minorHAnsi" w:hAnsiTheme="minorHAnsi" w:cstheme="minorBidi"/>
          <w:spacing w:val="2"/>
        </w:rPr>
        <w:t>w</w:t>
      </w:r>
      <w:r w:rsidRPr="7E7C17CC">
        <w:rPr>
          <w:rFonts w:asciiTheme="minorHAnsi" w:hAnsiTheme="minorHAnsi" w:cstheme="minorBidi"/>
          <w:spacing w:val="-1"/>
        </w:rPr>
        <w:t>or</w:t>
      </w:r>
      <w:r w:rsidRPr="7E7C17CC">
        <w:rPr>
          <w:rFonts w:asciiTheme="minorHAnsi" w:hAnsiTheme="minorHAnsi" w:cstheme="minorBidi"/>
        </w:rPr>
        <w:t>dt</w:t>
      </w:r>
      <w:proofErr w:type="spellEnd"/>
      <w:r w:rsidRPr="7E7C17CC">
        <w:rPr>
          <w:rFonts w:asciiTheme="minorHAnsi" w:hAnsiTheme="minorHAnsi" w:cstheme="minorBidi"/>
          <w:w w:val="99"/>
        </w:rPr>
        <w:t xml:space="preserve"> </w:t>
      </w:r>
      <w:proofErr w:type="spellStart"/>
      <w:r w:rsidRPr="7E7C17CC">
        <w:rPr>
          <w:rFonts w:asciiTheme="minorHAnsi" w:hAnsiTheme="minorHAnsi" w:cstheme="minorBidi"/>
          <w:spacing w:val="1"/>
        </w:rPr>
        <w:t>h</w:t>
      </w:r>
      <w:r w:rsidRPr="7E7C17CC">
        <w:rPr>
          <w:rFonts w:asciiTheme="minorHAnsi" w:hAnsiTheme="minorHAnsi" w:cstheme="minorBidi"/>
          <w:spacing w:val="2"/>
        </w:rPr>
        <w:t>i</w:t>
      </w:r>
      <w:r w:rsidRPr="7E7C17CC">
        <w:rPr>
          <w:rFonts w:asciiTheme="minorHAnsi" w:hAnsiTheme="minorHAnsi" w:cstheme="minorBidi"/>
          <w:spacing w:val="-2"/>
        </w:rPr>
        <w:t>e</w:t>
      </w:r>
      <w:r w:rsidRPr="7E7C17CC">
        <w:rPr>
          <w:rFonts w:asciiTheme="minorHAnsi" w:hAnsiTheme="minorHAnsi" w:cstheme="minorBidi"/>
          <w:spacing w:val="-1"/>
        </w:rPr>
        <w:t>r</w:t>
      </w:r>
      <w:r w:rsidRPr="7E7C17CC">
        <w:rPr>
          <w:rFonts w:asciiTheme="minorHAnsi" w:hAnsiTheme="minorHAnsi" w:cstheme="minorBidi"/>
        </w:rPr>
        <w:t>m</w:t>
      </w:r>
      <w:r w:rsidRPr="7E7C17CC">
        <w:rPr>
          <w:rFonts w:asciiTheme="minorHAnsi" w:hAnsiTheme="minorHAnsi" w:cstheme="minorBidi"/>
          <w:spacing w:val="1"/>
        </w:rPr>
        <w:t>e</w:t>
      </w:r>
      <w:r w:rsidRPr="7E7C17CC">
        <w:rPr>
          <w:rFonts w:asciiTheme="minorHAnsi" w:hAnsiTheme="minorHAnsi" w:cstheme="minorBidi"/>
        </w:rPr>
        <w:t>e</w:t>
      </w:r>
      <w:proofErr w:type="spellEnd"/>
      <w:r w:rsidRPr="7E7C17CC">
        <w:rPr>
          <w:rFonts w:asciiTheme="minorHAnsi" w:hAnsiTheme="minorHAnsi" w:cstheme="minorBidi"/>
          <w:spacing w:val="-9"/>
        </w:rPr>
        <w:t xml:space="preserve"> </w:t>
      </w:r>
      <w:proofErr w:type="spellStart"/>
      <w:r w:rsidRPr="7E7C17CC">
        <w:rPr>
          <w:rFonts w:asciiTheme="minorHAnsi" w:hAnsiTheme="minorHAnsi" w:cstheme="minorBidi"/>
          <w:spacing w:val="2"/>
        </w:rPr>
        <w:t>g</w:t>
      </w:r>
      <w:r w:rsidRPr="7E7C17CC">
        <w:rPr>
          <w:rFonts w:asciiTheme="minorHAnsi" w:hAnsiTheme="minorHAnsi" w:cstheme="minorBidi"/>
          <w:spacing w:val="-2"/>
        </w:rPr>
        <w:t>e</w:t>
      </w:r>
      <w:r w:rsidRPr="7E7C17CC">
        <w:rPr>
          <w:rFonts w:asciiTheme="minorHAnsi" w:hAnsiTheme="minorHAnsi" w:cstheme="minorBidi"/>
        </w:rPr>
        <w:t>w</w:t>
      </w:r>
      <w:r w:rsidRPr="7E7C17CC">
        <w:rPr>
          <w:rFonts w:asciiTheme="minorHAnsi" w:hAnsiTheme="minorHAnsi" w:cstheme="minorBidi"/>
          <w:spacing w:val="1"/>
        </w:rPr>
        <w:t>e</w:t>
      </w:r>
      <w:r w:rsidRPr="7E7C17CC">
        <w:rPr>
          <w:rFonts w:asciiTheme="minorHAnsi" w:hAnsiTheme="minorHAnsi" w:cstheme="minorBidi"/>
          <w:spacing w:val="-1"/>
        </w:rPr>
        <w:t>r</w:t>
      </w:r>
      <w:r w:rsidRPr="7E7C17CC">
        <w:rPr>
          <w:rFonts w:asciiTheme="minorHAnsi" w:hAnsiTheme="minorHAnsi" w:cstheme="minorBidi"/>
        </w:rPr>
        <w:t>k</w:t>
      </w:r>
      <w:r w:rsidRPr="7E7C17CC">
        <w:rPr>
          <w:rFonts w:asciiTheme="minorHAnsi" w:hAnsiTheme="minorHAnsi" w:cstheme="minorBidi"/>
          <w:spacing w:val="2"/>
        </w:rPr>
        <w:t>t</w:t>
      </w:r>
      <w:proofErr w:type="spellEnd"/>
      <w:r w:rsidRPr="7E7C17CC">
        <w:rPr>
          <w:rFonts w:asciiTheme="minorHAnsi" w:hAnsiTheme="minorHAnsi" w:cstheme="minorBidi"/>
        </w:rPr>
        <w:t>.</w:t>
      </w:r>
      <w:r w:rsidRPr="7E7C17CC">
        <w:rPr>
          <w:rFonts w:asciiTheme="minorHAnsi" w:hAnsiTheme="minorHAnsi" w:cstheme="minorBidi"/>
          <w:spacing w:val="-9"/>
        </w:rPr>
        <w:t xml:space="preserve"> </w:t>
      </w:r>
      <w:proofErr w:type="spellStart"/>
      <w:r w:rsidRPr="7E7C17CC">
        <w:rPr>
          <w:rFonts w:asciiTheme="minorHAnsi" w:hAnsiTheme="minorHAnsi" w:cstheme="minorBidi"/>
          <w:spacing w:val="1"/>
        </w:rPr>
        <w:t>Voor</w:t>
      </w:r>
      <w:r w:rsidRPr="7E7C17CC">
        <w:rPr>
          <w:rFonts w:asciiTheme="minorHAnsi" w:hAnsiTheme="minorHAnsi" w:cstheme="minorBidi"/>
        </w:rPr>
        <w:t>b</w:t>
      </w:r>
      <w:r w:rsidRPr="7E7C17CC">
        <w:rPr>
          <w:rFonts w:asciiTheme="minorHAnsi" w:hAnsiTheme="minorHAnsi" w:cstheme="minorBidi"/>
          <w:spacing w:val="-2"/>
        </w:rPr>
        <w:t>ee</w:t>
      </w:r>
      <w:r w:rsidRPr="7E7C17CC">
        <w:rPr>
          <w:rFonts w:asciiTheme="minorHAnsi" w:hAnsiTheme="minorHAnsi" w:cstheme="minorBidi"/>
          <w:spacing w:val="2"/>
        </w:rPr>
        <w:t>l</w:t>
      </w:r>
      <w:r w:rsidRPr="7E7C17CC">
        <w:rPr>
          <w:rFonts w:asciiTheme="minorHAnsi" w:hAnsiTheme="minorHAnsi" w:cstheme="minorBidi"/>
        </w:rPr>
        <w:t>d</w:t>
      </w:r>
      <w:r w:rsidRPr="7E7C17CC">
        <w:rPr>
          <w:rFonts w:asciiTheme="minorHAnsi" w:hAnsiTheme="minorHAnsi" w:cstheme="minorBidi"/>
          <w:spacing w:val="-2"/>
        </w:rPr>
        <w:t>e</w:t>
      </w:r>
      <w:r w:rsidRPr="7E7C17CC">
        <w:rPr>
          <w:rFonts w:asciiTheme="minorHAnsi" w:hAnsiTheme="minorHAnsi" w:cstheme="minorBidi"/>
        </w:rPr>
        <w:t>n</w:t>
      </w:r>
      <w:proofErr w:type="spellEnd"/>
      <w:r w:rsidRPr="7E7C17CC">
        <w:rPr>
          <w:rFonts w:asciiTheme="minorHAnsi" w:hAnsiTheme="minorHAnsi" w:cstheme="minorBidi"/>
          <w:spacing w:val="-7"/>
        </w:rPr>
        <w:t xml:space="preserve"> </w:t>
      </w:r>
      <w:r w:rsidRPr="7E7C17CC">
        <w:rPr>
          <w:rFonts w:asciiTheme="minorHAnsi" w:hAnsiTheme="minorHAnsi" w:cstheme="minorBidi"/>
          <w:spacing w:val="-1"/>
        </w:rPr>
        <w:t>v</w:t>
      </w:r>
      <w:r w:rsidRPr="7E7C17CC">
        <w:rPr>
          <w:rFonts w:asciiTheme="minorHAnsi" w:hAnsiTheme="minorHAnsi" w:cstheme="minorBidi"/>
        </w:rPr>
        <w:t>an</w:t>
      </w:r>
      <w:r w:rsidRPr="7E7C17CC">
        <w:rPr>
          <w:rFonts w:asciiTheme="minorHAnsi" w:hAnsiTheme="minorHAnsi" w:cstheme="minorBidi"/>
          <w:spacing w:val="-6"/>
        </w:rPr>
        <w:t xml:space="preserve"> </w:t>
      </w:r>
      <w:proofErr w:type="spellStart"/>
      <w:r w:rsidRPr="7E7C17CC">
        <w:rPr>
          <w:rFonts w:asciiTheme="minorHAnsi" w:hAnsiTheme="minorHAnsi" w:cstheme="minorBidi"/>
          <w:spacing w:val="-6"/>
        </w:rPr>
        <w:t>deze</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spacing w:val="2"/>
        </w:rPr>
        <w:t>m</w:t>
      </w:r>
      <w:r w:rsidRPr="7E7C17CC">
        <w:rPr>
          <w:rFonts w:asciiTheme="minorHAnsi" w:hAnsiTheme="minorHAnsi" w:cstheme="minorBidi"/>
          <w:spacing w:val="-2"/>
        </w:rPr>
        <w:t>e</w:t>
      </w:r>
      <w:r w:rsidRPr="7E7C17CC">
        <w:rPr>
          <w:rFonts w:asciiTheme="minorHAnsi" w:hAnsiTheme="minorHAnsi" w:cstheme="minorBidi"/>
        </w:rPr>
        <w:t>t</w:t>
      </w:r>
      <w:r w:rsidRPr="7E7C17CC">
        <w:rPr>
          <w:rFonts w:asciiTheme="minorHAnsi" w:hAnsiTheme="minorHAnsi" w:cstheme="minorBidi"/>
          <w:spacing w:val="1"/>
        </w:rPr>
        <w:t>h</w:t>
      </w:r>
      <w:r w:rsidRPr="7E7C17CC">
        <w:rPr>
          <w:rFonts w:asciiTheme="minorHAnsi" w:hAnsiTheme="minorHAnsi" w:cstheme="minorBidi"/>
          <w:spacing w:val="-1"/>
        </w:rPr>
        <w:t>o</w:t>
      </w:r>
      <w:r w:rsidRPr="7E7C17CC">
        <w:rPr>
          <w:rFonts w:asciiTheme="minorHAnsi" w:hAnsiTheme="minorHAnsi" w:cstheme="minorBidi"/>
          <w:spacing w:val="2"/>
        </w:rPr>
        <w:t>d</w:t>
      </w:r>
      <w:r w:rsidRPr="7E7C17CC">
        <w:rPr>
          <w:rFonts w:asciiTheme="minorHAnsi" w:hAnsiTheme="minorHAnsi" w:cstheme="minorBidi"/>
          <w:spacing w:val="-2"/>
        </w:rPr>
        <w:t>e</w:t>
      </w:r>
      <w:r w:rsidRPr="7E7C17CC">
        <w:rPr>
          <w:rFonts w:asciiTheme="minorHAnsi" w:hAnsiTheme="minorHAnsi" w:cstheme="minorBidi"/>
          <w:spacing w:val="1"/>
        </w:rPr>
        <w:t>n</w:t>
      </w:r>
      <w:proofErr w:type="spellEnd"/>
      <w:r w:rsidRPr="7E7C17CC">
        <w:rPr>
          <w:rFonts w:asciiTheme="minorHAnsi" w:hAnsiTheme="minorHAnsi" w:cstheme="minorBidi"/>
          <w:spacing w:val="1"/>
        </w:rPr>
        <w:t xml:space="preserve"> </w:t>
      </w:r>
      <w:proofErr w:type="spellStart"/>
      <w:r w:rsidRPr="7E7C17CC">
        <w:rPr>
          <w:rFonts w:asciiTheme="minorHAnsi" w:hAnsiTheme="minorHAnsi" w:cstheme="minorBidi"/>
          <w:spacing w:val="1"/>
        </w:rPr>
        <w:t>zijn</w:t>
      </w:r>
      <w:proofErr w:type="spellEnd"/>
      <w:r w:rsidRPr="7E7C17CC">
        <w:rPr>
          <w:rFonts w:asciiTheme="minorHAnsi" w:hAnsiTheme="minorHAnsi" w:cstheme="minorBidi"/>
        </w:rPr>
        <w:t>:</w:t>
      </w:r>
      <w:r w:rsidRPr="7E7C17CC">
        <w:rPr>
          <w:rFonts w:asciiTheme="minorHAnsi" w:hAnsiTheme="minorHAnsi" w:cstheme="minorBidi"/>
          <w:spacing w:val="-7"/>
        </w:rPr>
        <w:t xml:space="preserve"> </w:t>
      </w:r>
      <w:r w:rsidRPr="7E7C17CC">
        <w:rPr>
          <w:rFonts w:asciiTheme="minorHAnsi" w:hAnsiTheme="minorHAnsi" w:cstheme="minorBidi"/>
          <w:spacing w:val="-1"/>
        </w:rPr>
        <w:t>“K</w:t>
      </w:r>
      <w:r w:rsidRPr="7E7C17CC" w:rsidR="008F1554">
        <w:rPr>
          <w:rFonts w:asciiTheme="minorHAnsi" w:hAnsiTheme="minorHAnsi" w:cstheme="minorBidi"/>
          <w:spacing w:val="-1"/>
        </w:rPr>
        <w:t>IVA</w:t>
      </w:r>
      <w:r w:rsidRPr="7E7C17CC">
        <w:rPr>
          <w:rFonts w:asciiTheme="minorHAnsi" w:hAnsiTheme="minorHAnsi" w:cstheme="minorBidi"/>
          <w:i/>
          <w:iCs/>
        </w:rPr>
        <w:t>”</w:t>
      </w:r>
      <w:r w:rsidRPr="7E7C17CC">
        <w:rPr>
          <w:rFonts w:asciiTheme="minorHAnsi" w:hAnsiTheme="minorHAnsi" w:cstheme="minorBidi"/>
          <w:i/>
          <w:iCs/>
          <w:spacing w:val="-6"/>
        </w:rPr>
        <w:t xml:space="preserve"> </w:t>
      </w:r>
      <w:proofErr w:type="spellStart"/>
      <w:r w:rsidRPr="7E7C17CC">
        <w:rPr>
          <w:rFonts w:asciiTheme="minorHAnsi" w:hAnsiTheme="minorHAnsi" w:cstheme="minorBidi"/>
          <w:i/>
          <w:iCs/>
          <w:spacing w:val="-2"/>
        </w:rPr>
        <w:t>en</w:t>
      </w:r>
      <w:proofErr w:type="spellEnd"/>
      <w:r w:rsidRPr="7E7C17CC">
        <w:rPr>
          <w:rFonts w:asciiTheme="minorHAnsi" w:hAnsiTheme="minorHAnsi" w:cstheme="minorBidi"/>
          <w:i/>
          <w:iCs/>
          <w:spacing w:val="-2"/>
        </w:rPr>
        <w:t xml:space="preserve"> </w:t>
      </w:r>
      <w:r w:rsidRPr="7E7C17CC">
        <w:rPr>
          <w:rFonts w:eastAsia="Verdana" w:asciiTheme="minorHAnsi" w:hAnsiTheme="minorHAnsi" w:cstheme="minorBidi"/>
          <w:i/>
          <w:iCs/>
          <w:spacing w:val="-1"/>
        </w:rPr>
        <w:t>“</w:t>
      </w:r>
      <w:r w:rsidRPr="7E7C17CC">
        <w:rPr>
          <w:rFonts w:eastAsia="Verdana" w:asciiTheme="minorHAnsi" w:hAnsiTheme="minorHAnsi" w:cstheme="minorBidi"/>
          <w:i/>
          <w:iCs/>
          <w:spacing w:val="3"/>
        </w:rPr>
        <w:t>D</w:t>
      </w:r>
      <w:r w:rsidRPr="7E7C17CC">
        <w:rPr>
          <w:rFonts w:eastAsia="Verdana" w:asciiTheme="minorHAnsi" w:hAnsiTheme="minorHAnsi" w:cstheme="minorBidi"/>
          <w:i/>
          <w:iCs/>
        </w:rPr>
        <w:t>e</w:t>
      </w:r>
      <w:r w:rsidRPr="7E7C17CC">
        <w:rPr>
          <w:rFonts w:eastAsia="Verdana" w:asciiTheme="minorHAnsi" w:hAnsiTheme="minorHAnsi" w:cstheme="minorBidi"/>
          <w:i/>
          <w:iCs/>
          <w:spacing w:val="-14"/>
        </w:rPr>
        <w:t xml:space="preserve"> </w:t>
      </w:r>
      <w:proofErr w:type="spellStart"/>
      <w:r w:rsidRPr="7E7C17CC">
        <w:rPr>
          <w:rFonts w:eastAsia="Verdana" w:asciiTheme="minorHAnsi" w:hAnsiTheme="minorHAnsi" w:cstheme="minorBidi"/>
          <w:i/>
          <w:iCs/>
          <w:spacing w:val="1"/>
        </w:rPr>
        <w:t>v</w:t>
      </w:r>
      <w:r w:rsidRPr="7E7C17CC">
        <w:rPr>
          <w:rFonts w:eastAsia="Verdana" w:asciiTheme="minorHAnsi" w:hAnsiTheme="minorHAnsi" w:cstheme="minorBidi"/>
          <w:i/>
          <w:iCs/>
          <w:spacing w:val="-1"/>
        </w:rPr>
        <w:t>r</w:t>
      </w:r>
      <w:r w:rsidRPr="7E7C17CC">
        <w:rPr>
          <w:rFonts w:eastAsia="Verdana" w:asciiTheme="minorHAnsi" w:hAnsiTheme="minorHAnsi" w:cstheme="minorBidi"/>
          <w:i/>
          <w:iCs/>
          <w:spacing w:val="1"/>
        </w:rPr>
        <w:t>e</w:t>
      </w:r>
      <w:r w:rsidRPr="7E7C17CC">
        <w:rPr>
          <w:rFonts w:eastAsia="Verdana" w:asciiTheme="minorHAnsi" w:hAnsiTheme="minorHAnsi" w:cstheme="minorBidi"/>
          <w:i/>
          <w:iCs/>
          <w:spacing w:val="-2"/>
        </w:rPr>
        <w:t>e</w:t>
      </w:r>
      <w:r w:rsidRPr="7E7C17CC">
        <w:rPr>
          <w:rFonts w:eastAsia="Verdana" w:asciiTheme="minorHAnsi" w:hAnsiTheme="minorHAnsi" w:cstheme="minorBidi"/>
          <w:i/>
          <w:iCs/>
        </w:rPr>
        <w:t>dza</w:t>
      </w:r>
      <w:r w:rsidRPr="7E7C17CC">
        <w:rPr>
          <w:rFonts w:eastAsia="Verdana" w:asciiTheme="minorHAnsi" w:hAnsiTheme="minorHAnsi" w:cstheme="minorBidi"/>
          <w:i/>
          <w:iCs/>
          <w:spacing w:val="3"/>
        </w:rPr>
        <w:t>m</w:t>
      </w:r>
      <w:r w:rsidRPr="7E7C17CC">
        <w:rPr>
          <w:rFonts w:eastAsia="Verdana" w:asciiTheme="minorHAnsi" w:hAnsiTheme="minorHAnsi" w:cstheme="minorBidi"/>
          <w:i/>
          <w:iCs/>
        </w:rPr>
        <w:t>e</w:t>
      </w:r>
      <w:proofErr w:type="spellEnd"/>
      <w:r w:rsidRPr="7E7C17CC">
        <w:rPr>
          <w:rFonts w:eastAsia="Verdana" w:asciiTheme="minorHAnsi" w:hAnsiTheme="minorHAnsi" w:cstheme="minorBidi"/>
          <w:i/>
          <w:iCs/>
          <w:spacing w:val="-13"/>
        </w:rPr>
        <w:t xml:space="preserve"> </w:t>
      </w:r>
      <w:r w:rsidRPr="7E7C17CC">
        <w:rPr>
          <w:rFonts w:eastAsia="Verdana" w:asciiTheme="minorHAnsi" w:hAnsiTheme="minorHAnsi" w:cstheme="minorBidi"/>
          <w:i/>
          <w:iCs/>
          <w:spacing w:val="1"/>
        </w:rPr>
        <w:t>s</w:t>
      </w:r>
      <w:r w:rsidRPr="7E7C17CC">
        <w:rPr>
          <w:rFonts w:eastAsia="Verdana" w:asciiTheme="minorHAnsi" w:hAnsiTheme="minorHAnsi" w:cstheme="minorBidi"/>
          <w:i/>
          <w:iCs/>
        </w:rPr>
        <w:t>ch</w:t>
      </w:r>
      <w:r w:rsidRPr="7E7C17CC">
        <w:rPr>
          <w:rFonts w:eastAsia="Verdana" w:asciiTheme="minorHAnsi" w:hAnsiTheme="minorHAnsi" w:cstheme="minorBidi"/>
          <w:i/>
          <w:iCs/>
          <w:spacing w:val="1"/>
        </w:rPr>
        <w:t>o</w:t>
      </w:r>
      <w:r w:rsidRPr="7E7C17CC">
        <w:rPr>
          <w:rFonts w:eastAsia="Verdana" w:asciiTheme="minorHAnsi" w:hAnsiTheme="minorHAnsi" w:cstheme="minorBidi"/>
          <w:i/>
          <w:iCs/>
          <w:spacing w:val="-1"/>
        </w:rPr>
        <w:t>o</w:t>
      </w:r>
      <w:r w:rsidRPr="7E7C17CC">
        <w:rPr>
          <w:rFonts w:eastAsia="Verdana" w:asciiTheme="minorHAnsi" w:hAnsiTheme="minorHAnsi" w:cstheme="minorBidi"/>
          <w:i/>
          <w:iCs/>
          <w:spacing w:val="2"/>
        </w:rPr>
        <w:t>l</w:t>
      </w:r>
      <w:r w:rsidRPr="7E7C17CC">
        <w:rPr>
          <w:rFonts w:eastAsia="Verdana" w:asciiTheme="minorHAnsi" w:hAnsiTheme="minorHAnsi" w:cstheme="minorBidi"/>
          <w:i/>
          <w:iCs/>
          <w:spacing w:val="-1"/>
        </w:rPr>
        <w:t>”</w:t>
      </w:r>
      <w:r w:rsidRPr="7E7C17CC">
        <w:rPr>
          <w:rFonts w:eastAsia="Verdana" w:asciiTheme="minorHAnsi" w:hAnsiTheme="minorHAnsi" w:cstheme="minorBidi"/>
        </w:rPr>
        <w:t>.</w:t>
      </w:r>
    </w:p>
    <w:p w:rsidRPr="002C5CE8" w:rsidR="0070087B" w:rsidP="007E1B80" w:rsidRDefault="0070087B" w14:paraId="06E651EE" w14:textId="375805CE">
      <w:pPr>
        <w:pStyle w:val="Gemiddeldraster21"/>
        <w:numPr>
          <w:ilvl w:val="0"/>
          <w:numId w:val="81"/>
        </w:numPr>
        <w:rPr>
          <w:rFonts w:eastAsia="Verdana" w:asciiTheme="minorHAnsi" w:hAnsiTheme="minorHAnsi" w:cstheme="minorHAnsi"/>
          <w:lang w:val="nl-NL"/>
        </w:rPr>
      </w:pPr>
      <w:r>
        <w:rPr>
          <w:rFonts w:eastAsia="Verdana" w:asciiTheme="minorHAnsi" w:hAnsiTheme="minorHAnsi" w:cstheme="minorHAnsi"/>
          <w:lang w:val="nl-NL"/>
        </w:rPr>
        <w:t xml:space="preserve">Elk jaar worden </w:t>
      </w:r>
      <w:r w:rsidR="00417A19">
        <w:rPr>
          <w:rFonts w:eastAsia="Verdana" w:asciiTheme="minorHAnsi" w:hAnsiTheme="minorHAnsi" w:cstheme="minorHAnsi"/>
          <w:lang w:val="nl-NL"/>
        </w:rPr>
        <w:t>de (verplichte)</w:t>
      </w:r>
      <w:r>
        <w:rPr>
          <w:rFonts w:eastAsia="Verdana" w:asciiTheme="minorHAnsi" w:hAnsiTheme="minorHAnsi" w:cstheme="minorHAnsi"/>
          <w:lang w:val="nl-NL"/>
        </w:rPr>
        <w:t xml:space="preserve"> </w:t>
      </w:r>
      <w:r w:rsidR="00C756E2">
        <w:rPr>
          <w:rFonts w:eastAsia="Verdana" w:asciiTheme="minorHAnsi" w:hAnsiTheme="minorHAnsi" w:cstheme="minorHAnsi"/>
          <w:lang w:val="nl-NL"/>
        </w:rPr>
        <w:t>vragenlijsten sociale veiligheid (</w:t>
      </w:r>
      <w:proofErr w:type="spellStart"/>
      <w:r w:rsidR="00C756E2">
        <w:rPr>
          <w:rFonts w:eastAsia="Verdana" w:asciiTheme="minorHAnsi" w:hAnsiTheme="minorHAnsi" w:cstheme="minorHAnsi"/>
          <w:lang w:val="nl-NL"/>
        </w:rPr>
        <w:t>Kiva</w:t>
      </w:r>
      <w:proofErr w:type="spellEnd"/>
      <w:r w:rsidR="00C756E2">
        <w:rPr>
          <w:rFonts w:eastAsia="Verdana" w:asciiTheme="minorHAnsi" w:hAnsiTheme="minorHAnsi" w:cstheme="minorHAnsi"/>
          <w:lang w:val="nl-NL"/>
        </w:rPr>
        <w:t xml:space="preserve"> of Zien) afgenomen om te peilen hoe leerlingen de sociale veiligheid op school ervaren. De uitkomsten hiervan spelen een rol in mogelijke acties en aanpassingen in beleid en </w:t>
      </w:r>
      <w:r w:rsidR="00417A19">
        <w:rPr>
          <w:rFonts w:eastAsia="Verdana" w:asciiTheme="minorHAnsi" w:hAnsiTheme="minorHAnsi" w:cstheme="minorHAnsi"/>
          <w:lang w:val="nl-NL"/>
        </w:rPr>
        <w:t xml:space="preserve">gedrag. </w:t>
      </w:r>
    </w:p>
    <w:p w:rsidRPr="002C5CE8" w:rsidR="002C5CE8" w:rsidP="007E1B80" w:rsidRDefault="002C5CE8" w14:paraId="26D0CD35" w14:textId="77777777">
      <w:pPr>
        <w:pStyle w:val="Gemiddeldraster21"/>
        <w:numPr>
          <w:ilvl w:val="0"/>
          <w:numId w:val="81"/>
        </w:numPr>
        <w:rPr>
          <w:rFonts w:asciiTheme="minorHAnsi" w:hAnsiTheme="minorHAnsi" w:cstheme="minorHAnsi"/>
          <w:lang w:val="nl-NL"/>
        </w:rPr>
      </w:pPr>
      <w:r w:rsidRPr="002C5CE8">
        <w:rPr>
          <w:rFonts w:asciiTheme="minorHAnsi" w:hAnsiTheme="minorHAnsi" w:cstheme="minorHAnsi"/>
          <w:lang w:val="nl-NL"/>
        </w:rPr>
        <w:t>De</w:t>
      </w:r>
      <w:r w:rsidRPr="002C5CE8">
        <w:rPr>
          <w:rFonts w:asciiTheme="minorHAnsi" w:hAnsiTheme="minorHAnsi" w:cstheme="minorHAnsi"/>
          <w:spacing w:val="-7"/>
          <w:lang w:val="nl-NL"/>
        </w:rPr>
        <w:t xml:space="preserve"> </w:t>
      </w:r>
      <w:r w:rsidRPr="002C5CE8">
        <w:rPr>
          <w:rFonts w:asciiTheme="minorHAnsi" w:hAnsiTheme="minorHAnsi" w:cstheme="minorHAnsi"/>
          <w:lang w:val="nl-NL"/>
        </w:rPr>
        <w:t>p</w:t>
      </w:r>
      <w:r w:rsidRPr="002C5CE8">
        <w:rPr>
          <w:rFonts w:asciiTheme="minorHAnsi" w:hAnsiTheme="minorHAnsi" w:cstheme="minorHAnsi"/>
          <w:spacing w:val="1"/>
          <w:lang w:val="nl-NL"/>
        </w:rPr>
        <w:t>r</w:t>
      </w:r>
      <w:r w:rsidRPr="002C5CE8">
        <w:rPr>
          <w:rFonts w:asciiTheme="minorHAnsi" w:hAnsiTheme="minorHAnsi" w:cstheme="minorHAnsi"/>
          <w:spacing w:val="-1"/>
          <w:lang w:val="nl-NL"/>
        </w:rPr>
        <w:t>o</w:t>
      </w:r>
      <w:r w:rsidRPr="002C5CE8">
        <w:rPr>
          <w:rFonts w:asciiTheme="minorHAnsi" w:hAnsiTheme="minorHAnsi" w:cstheme="minorHAnsi"/>
          <w:lang w:val="nl-NL"/>
        </w:rPr>
        <w:t>t</w:t>
      </w:r>
      <w:r w:rsidRPr="002C5CE8">
        <w:rPr>
          <w:rFonts w:asciiTheme="minorHAnsi" w:hAnsiTheme="minorHAnsi" w:cstheme="minorHAnsi"/>
          <w:spacing w:val="1"/>
          <w:lang w:val="nl-NL"/>
        </w:rPr>
        <w:t>o</w:t>
      </w:r>
      <w:r w:rsidRPr="002C5CE8">
        <w:rPr>
          <w:rFonts w:asciiTheme="minorHAnsi" w:hAnsiTheme="minorHAnsi" w:cstheme="minorHAnsi"/>
          <w:lang w:val="nl-NL"/>
        </w:rPr>
        <w:t>c</w:t>
      </w:r>
      <w:r w:rsidRPr="002C5CE8">
        <w:rPr>
          <w:rFonts w:asciiTheme="minorHAnsi" w:hAnsiTheme="minorHAnsi" w:cstheme="minorHAnsi"/>
          <w:spacing w:val="-2"/>
          <w:lang w:val="nl-NL"/>
        </w:rPr>
        <w:t>o</w:t>
      </w:r>
      <w:r w:rsidRPr="002C5CE8">
        <w:rPr>
          <w:rFonts w:asciiTheme="minorHAnsi" w:hAnsiTheme="minorHAnsi" w:cstheme="minorHAnsi"/>
          <w:spacing w:val="2"/>
          <w:lang w:val="nl-NL"/>
        </w:rPr>
        <w:t>ll</w:t>
      </w:r>
      <w:r w:rsidRPr="002C5CE8">
        <w:rPr>
          <w:rFonts w:asciiTheme="minorHAnsi" w:hAnsiTheme="minorHAnsi" w:cstheme="minorHAnsi"/>
          <w:spacing w:val="-2"/>
          <w:lang w:val="nl-NL"/>
        </w:rPr>
        <w:t>e</w:t>
      </w:r>
      <w:r w:rsidRPr="002C5CE8">
        <w:rPr>
          <w:rFonts w:asciiTheme="minorHAnsi" w:hAnsiTheme="minorHAnsi" w:cstheme="minorHAnsi"/>
          <w:lang w:val="nl-NL"/>
        </w:rPr>
        <w:t>n</w:t>
      </w:r>
      <w:r w:rsidRPr="002C5CE8">
        <w:rPr>
          <w:rFonts w:asciiTheme="minorHAnsi" w:hAnsiTheme="minorHAnsi" w:cstheme="minorHAnsi"/>
          <w:spacing w:val="-7"/>
          <w:lang w:val="nl-NL"/>
        </w:rPr>
        <w:t xml:space="preserve"> </w:t>
      </w:r>
      <w:r w:rsidRPr="002C5CE8">
        <w:rPr>
          <w:rFonts w:asciiTheme="minorHAnsi" w:hAnsiTheme="minorHAnsi" w:cstheme="minorHAnsi"/>
          <w:lang w:val="nl-NL"/>
        </w:rPr>
        <w:t>w</w:t>
      </w:r>
      <w:r w:rsidRPr="002C5CE8">
        <w:rPr>
          <w:rFonts w:asciiTheme="minorHAnsi" w:hAnsiTheme="minorHAnsi" w:cstheme="minorHAnsi"/>
          <w:spacing w:val="-2"/>
          <w:lang w:val="nl-NL"/>
        </w:rPr>
        <w:t>o</w:t>
      </w:r>
      <w:r w:rsidRPr="002C5CE8">
        <w:rPr>
          <w:rFonts w:asciiTheme="minorHAnsi" w:hAnsiTheme="minorHAnsi" w:cstheme="minorHAnsi"/>
          <w:spacing w:val="-1"/>
          <w:lang w:val="nl-NL"/>
        </w:rPr>
        <w:t>r</w:t>
      </w:r>
      <w:r w:rsidRPr="002C5CE8">
        <w:rPr>
          <w:rFonts w:asciiTheme="minorHAnsi" w:hAnsiTheme="minorHAnsi" w:cstheme="minorHAnsi"/>
          <w:spacing w:val="2"/>
          <w:lang w:val="nl-NL"/>
        </w:rPr>
        <w:t>d</w:t>
      </w:r>
      <w:r w:rsidRPr="002C5CE8">
        <w:rPr>
          <w:rFonts w:asciiTheme="minorHAnsi" w:hAnsiTheme="minorHAnsi" w:cstheme="minorHAnsi"/>
          <w:spacing w:val="-2"/>
          <w:lang w:val="nl-NL"/>
        </w:rPr>
        <w:t>e</w:t>
      </w:r>
      <w:r w:rsidRPr="002C5CE8">
        <w:rPr>
          <w:rFonts w:asciiTheme="minorHAnsi" w:hAnsiTheme="minorHAnsi" w:cstheme="minorHAnsi"/>
          <w:lang w:val="nl-NL"/>
        </w:rPr>
        <w:t>n</w:t>
      </w:r>
      <w:r w:rsidRPr="002C5CE8">
        <w:rPr>
          <w:rFonts w:asciiTheme="minorHAnsi" w:hAnsiTheme="minorHAnsi" w:cstheme="minorHAnsi"/>
          <w:spacing w:val="-8"/>
          <w:lang w:val="nl-NL"/>
        </w:rPr>
        <w:t xml:space="preserve"> </w:t>
      </w:r>
      <w:r w:rsidRPr="002C5CE8">
        <w:rPr>
          <w:rFonts w:asciiTheme="minorHAnsi" w:hAnsiTheme="minorHAnsi" w:cstheme="minorHAnsi"/>
          <w:lang w:val="nl-NL"/>
        </w:rPr>
        <w:t>b</w:t>
      </w:r>
      <w:r w:rsidRPr="002C5CE8">
        <w:rPr>
          <w:rFonts w:asciiTheme="minorHAnsi" w:hAnsiTheme="minorHAnsi" w:cstheme="minorHAnsi"/>
          <w:spacing w:val="2"/>
          <w:lang w:val="nl-NL"/>
        </w:rPr>
        <w:t>i</w:t>
      </w:r>
      <w:r w:rsidRPr="002C5CE8">
        <w:rPr>
          <w:rFonts w:asciiTheme="minorHAnsi" w:hAnsiTheme="minorHAnsi" w:cstheme="minorHAnsi"/>
          <w:lang w:val="nl-NL"/>
        </w:rPr>
        <w:t>j</w:t>
      </w:r>
      <w:r w:rsidRPr="002C5CE8">
        <w:rPr>
          <w:rFonts w:asciiTheme="minorHAnsi" w:hAnsiTheme="minorHAnsi" w:cstheme="minorHAnsi"/>
          <w:spacing w:val="-9"/>
          <w:lang w:val="nl-NL"/>
        </w:rPr>
        <w:t xml:space="preserve"> </w:t>
      </w:r>
      <w:r w:rsidRPr="002C5CE8">
        <w:rPr>
          <w:rFonts w:asciiTheme="minorHAnsi" w:hAnsiTheme="minorHAnsi" w:cstheme="minorHAnsi"/>
          <w:spacing w:val="2"/>
          <w:lang w:val="nl-NL"/>
        </w:rPr>
        <w:t>i</w:t>
      </w:r>
      <w:r w:rsidRPr="002C5CE8">
        <w:rPr>
          <w:rFonts w:asciiTheme="minorHAnsi" w:hAnsiTheme="minorHAnsi" w:cstheme="minorHAnsi"/>
          <w:spacing w:val="1"/>
          <w:lang w:val="nl-NL"/>
        </w:rPr>
        <w:t>n</w:t>
      </w:r>
      <w:r w:rsidRPr="002C5CE8">
        <w:rPr>
          <w:rFonts w:asciiTheme="minorHAnsi" w:hAnsiTheme="minorHAnsi" w:cstheme="minorHAnsi"/>
          <w:spacing w:val="-3"/>
          <w:lang w:val="nl-NL"/>
        </w:rPr>
        <w:t>c</w:t>
      </w:r>
      <w:r w:rsidRPr="002C5CE8">
        <w:rPr>
          <w:rFonts w:asciiTheme="minorHAnsi" w:hAnsiTheme="minorHAnsi" w:cstheme="minorHAnsi"/>
          <w:spacing w:val="2"/>
          <w:lang w:val="nl-NL"/>
        </w:rPr>
        <w:t>i</w:t>
      </w:r>
      <w:r w:rsidRPr="002C5CE8">
        <w:rPr>
          <w:rFonts w:asciiTheme="minorHAnsi" w:hAnsiTheme="minorHAnsi" w:cstheme="minorHAnsi"/>
          <w:lang w:val="nl-NL"/>
        </w:rPr>
        <w:t>d</w:t>
      </w:r>
      <w:r w:rsidRPr="002C5CE8">
        <w:rPr>
          <w:rFonts w:asciiTheme="minorHAnsi" w:hAnsiTheme="minorHAnsi" w:cstheme="minorHAnsi"/>
          <w:spacing w:val="-2"/>
          <w:lang w:val="nl-NL"/>
        </w:rPr>
        <w:t>e</w:t>
      </w:r>
      <w:r w:rsidRPr="002C5CE8">
        <w:rPr>
          <w:rFonts w:asciiTheme="minorHAnsi" w:hAnsiTheme="minorHAnsi" w:cstheme="minorHAnsi"/>
          <w:spacing w:val="1"/>
          <w:lang w:val="nl-NL"/>
        </w:rPr>
        <w:t>n</w:t>
      </w:r>
      <w:r w:rsidRPr="002C5CE8">
        <w:rPr>
          <w:rFonts w:asciiTheme="minorHAnsi" w:hAnsiTheme="minorHAnsi" w:cstheme="minorHAnsi"/>
          <w:lang w:val="nl-NL"/>
        </w:rPr>
        <w:t>t</w:t>
      </w:r>
      <w:r w:rsidRPr="002C5CE8">
        <w:rPr>
          <w:rFonts w:asciiTheme="minorHAnsi" w:hAnsiTheme="minorHAnsi" w:cstheme="minorHAnsi"/>
          <w:spacing w:val="-2"/>
          <w:lang w:val="nl-NL"/>
        </w:rPr>
        <w:t>e</w:t>
      </w:r>
      <w:r w:rsidRPr="002C5CE8">
        <w:rPr>
          <w:rFonts w:asciiTheme="minorHAnsi" w:hAnsiTheme="minorHAnsi" w:cstheme="minorHAnsi"/>
          <w:lang w:val="nl-NL"/>
        </w:rPr>
        <w:t>n</w:t>
      </w:r>
      <w:r w:rsidRPr="002C5CE8">
        <w:rPr>
          <w:rFonts w:asciiTheme="minorHAnsi" w:hAnsiTheme="minorHAnsi" w:cstheme="minorHAnsi"/>
          <w:spacing w:val="-7"/>
          <w:lang w:val="nl-NL"/>
        </w:rPr>
        <w:t xml:space="preserve"> </w:t>
      </w:r>
      <w:r w:rsidRPr="002C5CE8">
        <w:rPr>
          <w:rFonts w:asciiTheme="minorHAnsi" w:hAnsiTheme="minorHAnsi" w:cstheme="minorHAnsi"/>
          <w:lang w:val="nl-NL"/>
        </w:rPr>
        <w:t>m</w:t>
      </w:r>
      <w:r w:rsidRPr="002C5CE8">
        <w:rPr>
          <w:rFonts w:asciiTheme="minorHAnsi" w:hAnsiTheme="minorHAnsi" w:cstheme="minorHAnsi"/>
          <w:spacing w:val="-1"/>
          <w:lang w:val="nl-NL"/>
        </w:rPr>
        <w:t>e</w:t>
      </w:r>
      <w:r w:rsidRPr="002C5CE8">
        <w:rPr>
          <w:rFonts w:asciiTheme="minorHAnsi" w:hAnsiTheme="minorHAnsi" w:cstheme="minorHAnsi"/>
          <w:lang w:val="nl-NL"/>
        </w:rPr>
        <w:t>t</w:t>
      </w:r>
      <w:r w:rsidRPr="002C5CE8">
        <w:rPr>
          <w:rFonts w:asciiTheme="minorHAnsi" w:hAnsiTheme="minorHAnsi" w:cstheme="minorHAnsi"/>
          <w:spacing w:val="-7"/>
          <w:lang w:val="nl-NL"/>
        </w:rPr>
        <w:t xml:space="preserve"> </w:t>
      </w:r>
      <w:r w:rsidRPr="002C5CE8">
        <w:rPr>
          <w:rFonts w:asciiTheme="minorHAnsi" w:hAnsiTheme="minorHAnsi" w:cstheme="minorHAnsi"/>
          <w:lang w:val="nl-NL"/>
        </w:rPr>
        <w:t>de</w:t>
      </w:r>
      <w:r w:rsidRPr="002C5CE8">
        <w:rPr>
          <w:rFonts w:asciiTheme="minorHAnsi" w:hAnsiTheme="minorHAnsi" w:cstheme="minorHAnsi"/>
          <w:spacing w:val="-7"/>
          <w:lang w:val="nl-NL"/>
        </w:rPr>
        <w:t xml:space="preserve"> </w:t>
      </w:r>
      <w:r w:rsidRPr="002C5CE8">
        <w:rPr>
          <w:rFonts w:asciiTheme="minorHAnsi" w:hAnsiTheme="minorHAnsi" w:cstheme="minorHAnsi"/>
          <w:spacing w:val="2"/>
          <w:lang w:val="nl-NL"/>
        </w:rPr>
        <w:t>l</w:t>
      </w:r>
      <w:r w:rsidRPr="002C5CE8">
        <w:rPr>
          <w:rFonts w:asciiTheme="minorHAnsi" w:hAnsiTheme="minorHAnsi" w:cstheme="minorHAnsi"/>
          <w:spacing w:val="-2"/>
          <w:lang w:val="nl-NL"/>
        </w:rPr>
        <w:t>ee</w:t>
      </w:r>
      <w:r w:rsidRPr="002C5CE8">
        <w:rPr>
          <w:rFonts w:asciiTheme="minorHAnsi" w:hAnsiTheme="minorHAnsi" w:cstheme="minorHAnsi"/>
          <w:spacing w:val="-1"/>
          <w:lang w:val="nl-NL"/>
        </w:rPr>
        <w:t>r</w:t>
      </w:r>
      <w:r w:rsidRPr="002C5CE8">
        <w:rPr>
          <w:rFonts w:asciiTheme="minorHAnsi" w:hAnsiTheme="minorHAnsi" w:cstheme="minorHAnsi"/>
          <w:spacing w:val="2"/>
          <w:lang w:val="nl-NL"/>
        </w:rPr>
        <w:t>li</w:t>
      </w:r>
      <w:r w:rsidRPr="002C5CE8">
        <w:rPr>
          <w:rFonts w:asciiTheme="minorHAnsi" w:hAnsiTheme="minorHAnsi" w:cstheme="minorHAnsi"/>
          <w:spacing w:val="1"/>
          <w:lang w:val="nl-NL"/>
        </w:rPr>
        <w:t>n</w:t>
      </w:r>
      <w:r w:rsidRPr="002C5CE8">
        <w:rPr>
          <w:rFonts w:asciiTheme="minorHAnsi" w:hAnsiTheme="minorHAnsi" w:cstheme="minorHAnsi"/>
          <w:lang w:val="nl-NL"/>
        </w:rPr>
        <w:t>g</w:t>
      </w:r>
      <w:r w:rsidRPr="002C5CE8">
        <w:rPr>
          <w:rFonts w:asciiTheme="minorHAnsi" w:hAnsiTheme="minorHAnsi" w:cstheme="minorHAnsi"/>
          <w:spacing w:val="-2"/>
          <w:lang w:val="nl-NL"/>
        </w:rPr>
        <w:t>e</w:t>
      </w:r>
      <w:r w:rsidRPr="002C5CE8">
        <w:rPr>
          <w:rFonts w:asciiTheme="minorHAnsi" w:hAnsiTheme="minorHAnsi" w:cstheme="minorHAnsi"/>
          <w:lang w:val="nl-NL"/>
        </w:rPr>
        <w:t>n</w:t>
      </w:r>
      <w:r w:rsidRPr="002C5CE8">
        <w:rPr>
          <w:rFonts w:asciiTheme="minorHAnsi" w:hAnsiTheme="minorHAnsi" w:cstheme="minorHAnsi"/>
          <w:spacing w:val="-8"/>
          <w:lang w:val="nl-NL"/>
        </w:rPr>
        <w:t xml:space="preserve"> </w:t>
      </w:r>
      <w:r w:rsidRPr="002C5CE8">
        <w:rPr>
          <w:rFonts w:asciiTheme="minorHAnsi" w:hAnsiTheme="minorHAnsi" w:cstheme="minorHAnsi"/>
          <w:spacing w:val="-2"/>
          <w:lang w:val="nl-NL"/>
        </w:rPr>
        <w:t>o</w:t>
      </w:r>
      <w:r w:rsidRPr="002C5CE8">
        <w:rPr>
          <w:rFonts w:asciiTheme="minorHAnsi" w:hAnsiTheme="minorHAnsi" w:cstheme="minorHAnsi"/>
          <w:lang w:val="nl-NL"/>
        </w:rPr>
        <w:t>p</w:t>
      </w:r>
      <w:r w:rsidRPr="002C5CE8">
        <w:rPr>
          <w:rFonts w:asciiTheme="minorHAnsi" w:hAnsiTheme="minorHAnsi" w:cstheme="minorHAnsi"/>
          <w:spacing w:val="-2"/>
          <w:lang w:val="nl-NL"/>
        </w:rPr>
        <w:t>n</w:t>
      </w:r>
      <w:r w:rsidRPr="002C5CE8">
        <w:rPr>
          <w:rFonts w:asciiTheme="minorHAnsi" w:hAnsiTheme="minorHAnsi" w:cstheme="minorHAnsi"/>
          <w:spacing w:val="2"/>
          <w:lang w:val="nl-NL"/>
        </w:rPr>
        <w:t>i</w:t>
      </w:r>
      <w:r w:rsidRPr="002C5CE8">
        <w:rPr>
          <w:rFonts w:asciiTheme="minorHAnsi" w:hAnsiTheme="minorHAnsi" w:cstheme="minorHAnsi"/>
          <w:spacing w:val="-2"/>
          <w:lang w:val="nl-NL"/>
        </w:rPr>
        <w:t>e</w:t>
      </w:r>
      <w:r w:rsidRPr="002C5CE8">
        <w:rPr>
          <w:rFonts w:asciiTheme="minorHAnsi" w:hAnsiTheme="minorHAnsi" w:cstheme="minorHAnsi"/>
          <w:spacing w:val="1"/>
          <w:lang w:val="nl-NL"/>
        </w:rPr>
        <w:t>u</w:t>
      </w:r>
      <w:r w:rsidRPr="002C5CE8">
        <w:rPr>
          <w:rFonts w:asciiTheme="minorHAnsi" w:hAnsiTheme="minorHAnsi" w:cstheme="minorHAnsi"/>
          <w:lang w:val="nl-NL"/>
        </w:rPr>
        <w:t>w</w:t>
      </w:r>
      <w:r w:rsidRPr="002C5CE8">
        <w:rPr>
          <w:rFonts w:asciiTheme="minorHAnsi" w:hAnsiTheme="minorHAnsi" w:cstheme="minorHAnsi"/>
          <w:spacing w:val="-2"/>
          <w:lang w:val="nl-NL"/>
        </w:rPr>
        <w:t xml:space="preserve"> </w:t>
      </w:r>
      <w:r w:rsidRPr="002C5CE8">
        <w:rPr>
          <w:rFonts w:asciiTheme="minorHAnsi" w:hAnsiTheme="minorHAnsi" w:cstheme="minorHAnsi"/>
          <w:lang w:val="nl-NL"/>
        </w:rPr>
        <w:t>b</w:t>
      </w:r>
      <w:r w:rsidRPr="002C5CE8">
        <w:rPr>
          <w:rFonts w:asciiTheme="minorHAnsi" w:hAnsiTheme="minorHAnsi" w:cstheme="minorHAnsi"/>
          <w:spacing w:val="-2"/>
          <w:lang w:val="nl-NL"/>
        </w:rPr>
        <w:t>e</w:t>
      </w:r>
      <w:r w:rsidRPr="002C5CE8">
        <w:rPr>
          <w:rFonts w:asciiTheme="minorHAnsi" w:hAnsiTheme="minorHAnsi" w:cstheme="minorHAnsi"/>
          <w:lang w:val="nl-NL"/>
        </w:rPr>
        <w:t>s</w:t>
      </w:r>
      <w:r w:rsidRPr="002C5CE8">
        <w:rPr>
          <w:rFonts w:asciiTheme="minorHAnsi" w:hAnsiTheme="minorHAnsi" w:cstheme="minorHAnsi"/>
          <w:spacing w:val="2"/>
          <w:lang w:val="nl-NL"/>
        </w:rPr>
        <w:t>p</w:t>
      </w:r>
      <w:r w:rsidRPr="002C5CE8">
        <w:rPr>
          <w:rFonts w:asciiTheme="minorHAnsi" w:hAnsiTheme="minorHAnsi" w:cstheme="minorHAnsi"/>
          <w:spacing w:val="1"/>
          <w:lang w:val="nl-NL"/>
        </w:rPr>
        <w:t>r</w:t>
      </w:r>
      <w:r w:rsidRPr="002C5CE8">
        <w:rPr>
          <w:rFonts w:asciiTheme="minorHAnsi" w:hAnsiTheme="minorHAnsi" w:cstheme="minorHAnsi"/>
          <w:spacing w:val="-1"/>
          <w:lang w:val="nl-NL"/>
        </w:rPr>
        <w:t>o</w:t>
      </w:r>
      <w:r w:rsidRPr="002C5CE8">
        <w:rPr>
          <w:rFonts w:asciiTheme="minorHAnsi" w:hAnsiTheme="minorHAnsi" w:cstheme="minorHAnsi"/>
          <w:spacing w:val="1"/>
          <w:lang w:val="nl-NL"/>
        </w:rPr>
        <w:t>k</w:t>
      </w:r>
      <w:r w:rsidRPr="002C5CE8">
        <w:rPr>
          <w:rFonts w:asciiTheme="minorHAnsi" w:hAnsiTheme="minorHAnsi" w:cstheme="minorHAnsi"/>
          <w:spacing w:val="-2"/>
          <w:lang w:val="nl-NL"/>
        </w:rPr>
        <w:t>e</w:t>
      </w:r>
      <w:r w:rsidRPr="002C5CE8">
        <w:rPr>
          <w:rFonts w:asciiTheme="minorHAnsi" w:hAnsiTheme="minorHAnsi" w:cstheme="minorHAnsi"/>
          <w:spacing w:val="1"/>
          <w:lang w:val="nl-NL"/>
        </w:rPr>
        <w:t>n</w:t>
      </w:r>
      <w:r w:rsidRPr="002C5CE8">
        <w:rPr>
          <w:rFonts w:asciiTheme="minorHAnsi" w:hAnsiTheme="minorHAnsi" w:cstheme="minorHAnsi"/>
          <w:lang w:val="nl-NL"/>
        </w:rPr>
        <w:t>.</w:t>
      </w:r>
    </w:p>
    <w:p w:rsidRPr="002C5CE8" w:rsidR="002C5CE8" w:rsidP="007E1B80" w:rsidRDefault="002C5CE8" w14:paraId="335D3CAD" w14:textId="01A92131">
      <w:pPr>
        <w:pStyle w:val="Gemiddeldraster21"/>
        <w:numPr>
          <w:ilvl w:val="0"/>
          <w:numId w:val="81"/>
        </w:numPr>
        <w:rPr>
          <w:rFonts w:eastAsia="Verdana" w:asciiTheme="minorHAnsi" w:hAnsiTheme="minorHAnsi" w:cstheme="minorBidi"/>
          <w:lang w:val="nl-NL"/>
        </w:rPr>
        <w:sectPr w:rsidRPr="002C5CE8" w:rsidR="002C5CE8" w:rsidSect="00DE1A69">
          <w:headerReference w:type="default" r:id="rId17"/>
          <w:footerReference w:type="default" r:id="rId18"/>
          <w:pgSz w:w="11907" w:h="16840" w:orient="portrait"/>
          <w:pgMar w:top="1440" w:right="1080" w:bottom="1440" w:left="1080" w:header="0" w:footer="954" w:gutter="0"/>
          <w:pgNumType w:start="0"/>
          <w:cols w:space="708"/>
          <w:titlePg/>
          <w:docGrid w:linePitch="299"/>
        </w:sectPr>
      </w:pPr>
      <w:r w:rsidRPr="6D05AE01">
        <w:rPr>
          <w:rFonts w:eastAsia="Verdana" w:asciiTheme="minorHAnsi" w:hAnsiTheme="minorHAnsi" w:cstheme="minorBidi"/>
          <w:lang w:val="nl-NL"/>
        </w:rPr>
        <w:t>De</w:t>
      </w:r>
      <w:r w:rsidRPr="6D05AE01">
        <w:rPr>
          <w:rFonts w:eastAsia="Verdana" w:asciiTheme="minorHAnsi" w:hAnsiTheme="minorHAnsi" w:cstheme="minorBidi"/>
          <w:spacing w:val="-7"/>
          <w:lang w:val="nl-NL"/>
        </w:rPr>
        <w:t xml:space="preserve"> </w:t>
      </w:r>
      <w:r w:rsidRPr="6D05AE01">
        <w:rPr>
          <w:rFonts w:eastAsia="Verdana" w:asciiTheme="minorHAnsi" w:hAnsiTheme="minorHAnsi" w:cstheme="minorBidi"/>
          <w:i/>
          <w:iCs/>
          <w:spacing w:val="1"/>
          <w:lang w:val="nl-NL"/>
        </w:rPr>
        <w:t>r</w:t>
      </w:r>
      <w:r w:rsidRPr="6D05AE01">
        <w:rPr>
          <w:rFonts w:eastAsia="Verdana" w:asciiTheme="minorHAnsi" w:hAnsiTheme="minorHAnsi" w:cstheme="minorBidi"/>
          <w:i/>
          <w:iCs/>
          <w:spacing w:val="-2"/>
          <w:lang w:val="nl-NL"/>
        </w:rPr>
        <w:t>e</w:t>
      </w:r>
      <w:r w:rsidRPr="6D05AE01">
        <w:rPr>
          <w:rFonts w:eastAsia="Verdana" w:asciiTheme="minorHAnsi" w:hAnsiTheme="minorHAnsi" w:cstheme="minorBidi"/>
          <w:i/>
          <w:iCs/>
          <w:lang w:val="nl-NL"/>
        </w:rPr>
        <w:t>g</w:t>
      </w:r>
      <w:r w:rsidRPr="6D05AE01">
        <w:rPr>
          <w:rFonts w:eastAsia="Verdana" w:asciiTheme="minorHAnsi" w:hAnsiTheme="minorHAnsi" w:cstheme="minorBidi"/>
          <w:i/>
          <w:iCs/>
          <w:spacing w:val="-2"/>
          <w:lang w:val="nl-NL"/>
        </w:rPr>
        <w:t>e</w:t>
      </w:r>
      <w:r w:rsidRPr="6D05AE01">
        <w:rPr>
          <w:rFonts w:eastAsia="Verdana" w:asciiTheme="minorHAnsi" w:hAnsiTheme="minorHAnsi" w:cstheme="minorBidi"/>
          <w:i/>
          <w:iCs/>
          <w:spacing w:val="2"/>
          <w:lang w:val="nl-NL"/>
        </w:rPr>
        <w:t>l</w:t>
      </w:r>
      <w:r w:rsidRPr="6D05AE01">
        <w:rPr>
          <w:rFonts w:eastAsia="Verdana" w:asciiTheme="minorHAnsi" w:hAnsiTheme="minorHAnsi" w:cstheme="minorBidi"/>
          <w:i/>
          <w:iCs/>
          <w:lang w:val="nl-NL"/>
        </w:rPr>
        <w:t>s</w:t>
      </w:r>
      <w:r w:rsidRPr="6D05AE01">
        <w:rPr>
          <w:rFonts w:eastAsia="Verdana" w:asciiTheme="minorHAnsi" w:hAnsiTheme="minorHAnsi" w:cstheme="minorBidi"/>
          <w:i/>
          <w:iCs/>
          <w:spacing w:val="-9"/>
          <w:lang w:val="nl-NL"/>
        </w:rPr>
        <w:t xml:space="preserve"> </w:t>
      </w:r>
      <w:r w:rsidRPr="6D05AE01">
        <w:rPr>
          <w:rFonts w:eastAsia="Verdana" w:asciiTheme="minorHAnsi" w:hAnsiTheme="minorHAnsi" w:cstheme="minorBidi"/>
          <w:i/>
          <w:iCs/>
          <w:spacing w:val="2"/>
          <w:lang w:val="nl-NL"/>
        </w:rPr>
        <w:t>t</w:t>
      </w:r>
      <w:r w:rsidRPr="6D05AE01">
        <w:rPr>
          <w:rFonts w:eastAsia="Verdana" w:asciiTheme="minorHAnsi" w:hAnsiTheme="minorHAnsi" w:cstheme="minorBidi"/>
          <w:i/>
          <w:iCs/>
          <w:spacing w:val="-2"/>
          <w:lang w:val="nl-NL"/>
        </w:rPr>
        <w:t>e</w:t>
      </w:r>
      <w:r w:rsidRPr="6D05AE01">
        <w:rPr>
          <w:rFonts w:eastAsia="Verdana" w:asciiTheme="minorHAnsi" w:hAnsiTheme="minorHAnsi" w:cstheme="minorBidi"/>
          <w:i/>
          <w:iCs/>
          <w:lang w:val="nl-NL"/>
        </w:rPr>
        <w:t>g</w:t>
      </w:r>
      <w:r w:rsidRPr="6D05AE01">
        <w:rPr>
          <w:rFonts w:eastAsia="Verdana" w:asciiTheme="minorHAnsi" w:hAnsiTheme="minorHAnsi" w:cstheme="minorBidi"/>
          <w:i/>
          <w:iCs/>
          <w:spacing w:val="-2"/>
          <w:lang w:val="nl-NL"/>
        </w:rPr>
        <w:t>e</w:t>
      </w:r>
      <w:r w:rsidRPr="6D05AE01">
        <w:rPr>
          <w:rFonts w:eastAsia="Verdana" w:asciiTheme="minorHAnsi" w:hAnsiTheme="minorHAnsi" w:cstheme="minorBidi"/>
          <w:i/>
          <w:iCs/>
          <w:lang w:val="nl-NL"/>
        </w:rPr>
        <w:t>n</w:t>
      </w:r>
      <w:r w:rsidRPr="6D05AE01">
        <w:rPr>
          <w:rFonts w:eastAsia="Verdana" w:asciiTheme="minorHAnsi" w:hAnsiTheme="minorHAnsi" w:cstheme="minorBidi"/>
          <w:i/>
          <w:iCs/>
          <w:spacing w:val="-7"/>
          <w:lang w:val="nl-NL"/>
        </w:rPr>
        <w:t xml:space="preserve"> </w:t>
      </w:r>
      <w:r w:rsidRPr="6D05AE01">
        <w:rPr>
          <w:rFonts w:eastAsia="Verdana" w:asciiTheme="minorHAnsi" w:hAnsiTheme="minorHAnsi" w:cstheme="minorBidi"/>
          <w:i/>
          <w:iCs/>
          <w:spacing w:val="2"/>
          <w:lang w:val="nl-NL"/>
        </w:rPr>
        <w:t>p</w:t>
      </w:r>
      <w:r w:rsidRPr="6D05AE01">
        <w:rPr>
          <w:rFonts w:eastAsia="Verdana" w:asciiTheme="minorHAnsi" w:hAnsiTheme="minorHAnsi" w:cstheme="minorBidi"/>
          <w:i/>
          <w:iCs/>
          <w:spacing w:val="-2"/>
          <w:lang w:val="nl-NL"/>
        </w:rPr>
        <w:t>e</w:t>
      </w:r>
      <w:r w:rsidRPr="6D05AE01">
        <w:rPr>
          <w:rFonts w:eastAsia="Verdana" w:asciiTheme="minorHAnsi" w:hAnsiTheme="minorHAnsi" w:cstheme="minorBidi"/>
          <w:i/>
          <w:iCs/>
          <w:lang w:val="nl-NL"/>
        </w:rPr>
        <w:t>st</w:t>
      </w:r>
      <w:r w:rsidRPr="6D05AE01">
        <w:rPr>
          <w:rFonts w:eastAsia="Verdana" w:asciiTheme="minorHAnsi" w:hAnsiTheme="minorHAnsi" w:cstheme="minorBidi"/>
          <w:i/>
          <w:iCs/>
          <w:spacing w:val="1"/>
          <w:lang w:val="nl-NL"/>
        </w:rPr>
        <w:t>e</w:t>
      </w:r>
      <w:r w:rsidRPr="6D05AE01">
        <w:rPr>
          <w:rFonts w:eastAsia="Verdana" w:asciiTheme="minorHAnsi" w:hAnsiTheme="minorHAnsi" w:cstheme="minorBidi"/>
          <w:i/>
          <w:iCs/>
          <w:lang w:val="nl-NL"/>
        </w:rPr>
        <w:t>n</w:t>
      </w:r>
      <w:r w:rsidRPr="6D05AE01" w:rsidR="00483DB5">
        <w:rPr>
          <w:rFonts w:eastAsia="Verdana" w:asciiTheme="minorHAnsi" w:hAnsiTheme="minorHAnsi" w:cstheme="minorBidi"/>
          <w:i/>
          <w:iCs/>
          <w:lang w:val="nl-NL"/>
        </w:rPr>
        <w:t xml:space="preserve">/schoolregels voor een veilige </w:t>
      </w:r>
      <w:commentRangeStart w:id="9"/>
      <w:r w:rsidRPr="6D05AE01" w:rsidR="00483DB5">
        <w:rPr>
          <w:rFonts w:eastAsia="Verdana" w:asciiTheme="minorHAnsi" w:hAnsiTheme="minorHAnsi" w:cstheme="minorBidi"/>
          <w:i/>
          <w:iCs/>
          <w:lang w:val="nl-NL"/>
        </w:rPr>
        <w:t>school</w:t>
      </w:r>
      <w:commentRangeEnd w:id="9"/>
      <w:r w:rsidR="00C317AB">
        <w:rPr>
          <w:rStyle w:val="Verwijzingopmerking"/>
          <w:rFonts w:asciiTheme="minorHAnsi" w:hAnsiTheme="minorHAnsi" w:eastAsiaTheme="minorHAnsi" w:cstheme="minorBidi"/>
          <w:lang w:val="nl-NL"/>
        </w:rPr>
        <w:commentReference w:id="9"/>
      </w:r>
      <w:r w:rsidRPr="6D05AE01">
        <w:rPr>
          <w:rFonts w:eastAsia="Verdana" w:asciiTheme="minorHAnsi" w:hAnsiTheme="minorHAnsi" w:cstheme="minorBidi"/>
          <w:i/>
          <w:iCs/>
          <w:spacing w:val="-6"/>
          <w:lang w:val="nl-NL"/>
        </w:rPr>
        <w:t xml:space="preserve"> </w:t>
      </w:r>
      <w:r w:rsidRPr="6D05AE01">
        <w:rPr>
          <w:rFonts w:eastAsia="Verdana" w:asciiTheme="minorHAnsi" w:hAnsiTheme="minorHAnsi" w:cstheme="minorBidi"/>
          <w:lang w:val="nl-NL"/>
        </w:rPr>
        <w:t>worden</w:t>
      </w:r>
      <w:r w:rsidRPr="6D05AE01">
        <w:rPr>
          <w:rFonts w:eastAsia="Verdana" w:asciiTheme="minorHAnsi" w:hAnsiTheme="minorHAnsi" w:cstheme="minorBidi"/>
          <w:spacing w:val="-7"/>
          <w:lang w:val="nl-NL"/>
        </w:rPr>
        <w:t xml:space="preserve"> </w:t>
      </w:r>
      <w:r w:rsidRPr="6D05AE01">
        <w:rPr>
          <w:rFonts w:eastAsia="Verdana" w:asciiTheme="minorHAnsi" w:hAnsiTheme="minorHAnsi" w:cstheme="minorBidi"/>
          <w:spacing w:val="-1"/>
          <w:lang w:val="nl-NL"/>
        </w:rPr>
        <w:t>v</w:t>
      </w:r>
      <w:r w:rsidRPr="6D05AE01">
        <w:rPr>
          <w:rFonts w:eastAsia="Verdana" w:asciiTheme="minorHAnsi" w:hAnsiTheme="minorHAnsi" w:cstheme="minorBidi"/>
          <w:spacing w:val="1"/>
          <w:lang w:val="nl-NL"/>
        </w:rPr>
        <w:t>o</w:t>
      </w:r>
      <w:r w:rsidRPr="6D05AE01">
        <w:rPr>
          <w:rFonts w:eastAsia="Verdana" w:asciiTheme="minorHAnsi" w:hAnsiTheme="minorHAnsi" w:cstheme="minorBidi"/>
          <w:spacing w:val="-1"/>
          <w:lang w:val="nl-NL"/>
        </w:rPr>
        <w:t>o</w:t>
      </w:r>
      <w:r w:rsidRPr="6D05AE01">
        <w:rPr>
          <w:rFonts w:eastAsia="Verdana" w:asciiTheme="minorHAnsi" w:hAnsiTheme="minorHAnsi" w:cstheme="minorBidi"/>
          <w:lang w:val="nl-NL"/>
        </w:rPr>
        <w:t>r</w:t>
      </w:r>
      <w:r w:rsidRPr="6D05AE01">
        <w:rPr>
          <w:rFonts w:eastAsia="Verdana" w:asciiTheme="minorHAnsi" w:hAnsiTheme="minorHAnsi" w:cstheme="minorBidi"/>
          <w:spacing w:val="-7"/>
          <w:lang w:val="nl-NL"/>
        </w:rPr>
        <w:t xml:space="preserve"> </w:t>
      </w:r>
      <w:r w:rsidRPr="6D05AE01">
        <w:rPr>
          <w:rFonts w:eastAsia="Verdana" w:asciiTheme="minorHAnsi" w:hAnsiTheme="minorHAnsi" w:cstheme="minorBidi"/>
          <w:lang w:val="nl-NL"/>
        </w:rPr>
        <w:t>de</w:t>
      </w:r>
      <w:r w:rsidRPr="6D05AE01">
        <w:rPr>
          <w:rFonts w:eastAsia="Verdana" w:asciiTheme="minorHAnsi" w:hAnsiTheme="minorHAnsi" w:cstheme="minorBidi"/>
          <w:spacing w:val="-8"/>
          <w:lang w:val="nl-NL"/>
        </w:rPr>
        <w:t xml:space="preserve"> </w:t>
      </w:r>
      <w:r w:rsidRPr="6D05AE01">
        <w:rPr>
          <w:rFonts w:eastAsia="Verdana" w:asciiTheme="minorHAnsi" w:hAnsiTheme="minorHAnsi" w:cstheme="minorBidi"/>
          <w:spacing w:val="2"/>
          <w:lang w:val="nl-NL"/>
        </w:rPr>
        <w:t>l</w:t>
      </w:r>
      <w:r w:rsidRPr="6D05AE01">
        <w:rPr>
          <w:rFonts w:eastAsia="Verdana" w:asciiTheme="minorHAnsi" w:hAnsiTheme="minorHAnsi" w:cstheme="minorBidi"/>
          <w:spacing w:val="1"/>
          <w:lang w:val="nl-NL"/>
        </w:rPr>
        <w:t>e</w:t>
      </w:r>
      <w:r w:rsidRPr="6D05AE01">
        <w:rPr>
          <w:rFonts w:eastAsia="Verdana" w:asciiTheme="minorHAnsi" w:hAnsiTheme="minorHAnsi" w:cstheme="minorBidi"/>
          <w:spacing w:val="-2"/>
          <w:lang w:val="nl-NL"/>
        </w:rPr>
        <w:t>e</w:t>
      </w:r>
      <w:r w:rsidRPr="6D05AE01">
        <w:rPr>
          <w:rFonts w:eastAsia="Verdana" w:asciiTheme="minorHAnsi" w:hAnsiTheme="minorHAnsi" w:cstheme="minorBidi"/>
          <w:spacing w:val="-1"/>
          <w:lang w:val="nl-NL"/>
        </w:rPr>
        <w:t>r</w:t>
      </w:r>
      <w:r w:rsidRPr="6D05AE01">
        <w:rPr>
          <w:rFonts w:eastAsia="Verdana" w:asciiTheme="minorHAnsi" w:hAnsiTheme="minorHAnsi" w:cstheme="minorBidi"/>
          <w:spacing w:val="2"/>
          <w:lang w:val="nl-NL"/>
        </w:rPr>
        <w:t>l</w:t>
      </w:r>
      <w:r w:rsidRPr="6D05AE01">
        <w:rPr>
          <w:rFonts w:eastAsia="Verdana" w:asciiTheme="minorHAnsi" w:hAnsiTheme="minorHAnsi" w:cstheme="minorBidi"/>
          <w:lang w:val="nl-NL"/>
        </w:rPr>
        <w:t>i</w:t>
      </w:r>
      <w:r w:rsidRPr="6D05AE01">
        <w:rPr>
          <w:rFonts w:eastAsia="Verdana" w:asciiTheme="minorHAnsi" w:hAnsiTheme="minorHAnsi" w:cstheme="minorBidi"/>
          <w:spacing w:val="1"/>
          <w:lang w:val="nl-NL"/>
        </w:rPr>
        <w:t>n</w:t>
      </w:r>
      <w:r w:rsidRPr="6D05AE01">
        <w:rPr>
          <w:rFonts w:eastAsia="Verdana" w:asciiTheme="minorHAnsi" w:hAnsiTheme="minorHAnsi" w:cstheme="minorBidi"/>
          <w:lang w:val="nl-NL"/>
        </w:rPr>
        <w:t>g</w:t>
      </w:r>
      <w:r w:rsidRPr="6D05AE01">
        <w:rPr>
          <w:rFonts w:eastAsia="Verdana" w:asciiTheme="minorHAnsi" w:hAnsiTheme="minorHAnsi" w:cstheme="minorBidi"/>
          <w:spacing w:val="-2"/>
          <w:lang w:val="nl-NL"/>
        </w:rPr>
        <w:t>e</w:t>
      </w:r>
      <w:r w:rsidRPr="6D05AE01">
        <w:rPr>
          <w:rFonts w:eastAsia="Verdana" w:asciiTheme="minorHAnsi" w:hAnsiTheme="minorHAnsi" w:cstheme="minorBidi"/>
          <w:lang w:val="nl-NL"/>
        </w:rPr>
        <w:t>n</w:t>
      </w:r>
      <w:r w:rsidRPr="6D05AE01">
        <w:rPr>
          <w:rFonts w:eastAsia="Verdana" w:asciiTheme="minorHAnsi" w:hAnsiTheme="minorHAnsi" w:cstheme="minorBidi"/>
          <w:spacing w:val="-7"/>
          <w:lang w:val="nl-NL"/>
        </w:rPr>
        <w:t xml:space="preserve"> </w:t>
      </w:r>
      <w:r w:rsidRPr="6D05AE01">
        <w:rPr>
          <w:rFonts w:eastAsia="Verdana" w:asciiTheme="minorHAnsi" w:hAnsiTheme="minorHAnsi" w:cstheme="minorBidi"/>
          <w:lang w:val="nl-NL"/>
        </w:rPr>
        <w:t>z</w:t>
      </w:r>
      <w:r w:rsidRPr="6D05AE01">
        <w:rPr>
          <w:rFonts w:eastAsia="Verdana" w:asciiTheme="minorHAnsi" w:hAnsiTheme="minorHAnsi" w:cstheme="minorBidi"/>
          <w:spacing w:val="3"/>
          <w:lang w:val="nl-NL"/>
        </w:rPr>
        <w:t>i</w:t>
      </w:r>
      <w:r w:rsidRPr="6D05AE01">
        <w:rPr>
          <w:rFonts w:eastAsia="Verdana" w:asciiTheme="minorHAnsi" w:hAnsiTheme="minorHAnsi" w:cstheme="minorBidi"/>
          <w:lang w:val="nl-NL"/>
        </w:rPr>
        <w:t>ch</w:t>
      </w:r>
      <w:r w:rsidRPr="6D05AE01">
        <w:rPr>
          <w:rFonts w:eastAsia="Verdana" w:asciiTheme="minorHAnsi" w:hAnsiTheme="minorHAnsi" w:cstheme="minorBidi"/>
          <w:spacing w:val="1"/>
          <w:lang w:val="nl-NL"/>
        </w:rPr>
        <w:t>t</w:t>
      </w:r>
      <w:r w:rsidRPr="6D05AE01">
        <w:rPr>
          <w:rFonts w:eastAsia="Verdana" w:asciiTheme="minorHAnsi" w:hAnsiTheme="minorHAnsi" w:cstheme="minorBidi"/>
          <w:lang w:val="nl-NL"/>
        </w:rPr>
        <w:t>baar</w:t>
      </w:r>
      <w:r w:rsidRPr="6D05AE01">
        <w:rPr>
          <w:rFonts w:eastAsia="Verdana" w:asciiTheme="minorHAnsi" w:hAnsiTheme="minorHAnsi" w:cstheme="minorBidi"/>
          <w:spacing w:val="-1"/>
          <w:lang w:val="nl-NL"/>
        </w:rPr>
        <w:t xml:space="preserve"> o</w:t>
      </w:r>
      <w:r w:rsidRPr="6D05AE01">
        <w:rPr>
          <w:rFonts w:eastAsia="Verdana" w:asciiTheme="minorHAnsi" w:hAnsiTheme="minorHAnsi" w:cstheme="minorBidi"/>
          <w:lang w:val="nl-NL"/>
        </w:rPr>
        <w:t>pg</w:t>
      </w:r>
      <w:r w:rsidRPr="6D05AE01">
        <w:rPr>
          <w:rFonts w:eastAsia="Verdana" w:asciiTheme="minorHAnsi" w:hAnsiTheme="minorHAnsi" w:cstheme="minorBidi"/>
          <w:spacing w:val="-2"/>
          <w:lang w:val="nl-NL"/>
        </w:rPr>
        <w:t>e</w:t>
      </w:r>
      <w:r w:rsidRPr="6D05AE01">
        <w:rPr>
          <w:rFonts w:eastAsia="Verdana" w:asciiTheme="minorHAnsi" w:hAnsiTheme="minorHAnsi" w:cstheme="minorBidi"/>
          <w:spacing w:val="1"/>
          <w:lang w:val="nl-NL"/>
        </w:rPr>
        <w:t>h</w:t>
      </w:r>
      <w:r w:rsidRPr="6D05AE01">
        <w:rPr>
          <w:rFonts w:eastAsia="Verdana" w:asciiTheme="minorHAnsi" w:hAnsiTheme="minorHAnsi" w:cstheme="minorBidi"/>
          <w:lang w:val="nl-NL"/>
        </w:rPr>
        <w:t>a</w:t>
      </w:r>
      <w:r w:rsidRPr="6D05AE01">
        <w:rPr>
          <w:rFonts w:eastAsia="Verdana" w:asciiTheme="minorHAnsi" w:hAnsiTheme="minorHAnsi" w:cstheme="minorBidi"/>
          <w:spacing w:val="1"/>
          <w:lang w:val="nl-NL"/>
        </w:rPr>
        <w:t>n</w:t>
      </w:r>
      <w:r w:rsidRPr="6D05AE01">
        <w:rPr>
          <w:rFonts w:eastAsia="Verdana" w:asciiTheme="minorHAnsi" w:hAnsiTheme="minorHAnsi" w:cstheme="minorBidi"/>
          <w:lang w:val="nl-NL"/>
        </w:rPr>
        <w:t>g</w:t>
      </w:r>
      <w:r w:rsidRPr="6D05AE01">
        <w:rPr>
          <w:rFonts w:eastAsia="Verdana" w:asciiTheme="minorHAnsi" w:hAnsiTheme="minorHAnsi" w:cstheme="minorBidi"/>
          <w:spacing w:val="-2"/>
          <w:lang w:val="nl-NL"/>
        </w:rPr>
        <w:t>e</w:t>
      </w:r>
      <w:r w:rsidRPr="6D05AE01">
        <w:rPr>
          <w:rFonts w:eastAsia="Verdana" w:asciiTheme="minorHAnsi" w:hAnsiTheme="minorHAnsi" w:cstheme="minorBidi"/>
          <w:spacing w:val="2"/>
          <w:lang w:val="nl-NL"/>
        </w:rPr>
        <w:t>n</w:t>
      </w:r>
      <w:r w:rsidRPr="6D05AE01">
        <w:rPr>
          <w:rFonts w:eastAsia="Verdana" w:asciiTheme="minorHAnsi" w:hAnsiTheme="minorHAnsi" w:cstheme="minorBidi"/>
          <w:lang w:val="nl-NL"/>
        </w:rPr>
        <w:t>.</w:t>
      </w:r>
    </w:p>
    <w:p w:rsidRPr="001828A5" w:rsidR="001A0B2F" w:rsidP="008E3326" w:rsidRDefault="003F0E32" w14:paraId="682429D1" w14:textId="59DE1A96">
      <w:pPr>
        <w:pStyle w:val="Kop3"/>
        <w:ind w:left="0" w:firstLine="0"/>
        <w:rPr>
          <w:lang w:val="nl-NL"/>
        </w:rPr>
      </w:pPr>
      <w:bookmarkStart w:name="_Toc166579773" w:id="10"/>
      <w:r w:rsidRPr="001828A5">
        <w:rPr>
          <w:lang w:val="nl-NL"/>
        </w:rPr>
        <w:t>1.</w:t>
      </w:r>
      <w:r w:rsidRPr="001828A5" w:rsidR="00B36B97">
        <w:rPr>
          <w:lang w:val="nl-NL"/>
        </w:rPr>
        <w:t xml:space="preserve">7 </w:t>
      </w:r>
      <w:commentRangeStart w:id="11"/>
      <w:r w:rsidRPr="001828A5" w:rsidR="001455A5">
        <w:rPr>
          <w:lang w:val="nl-NL"/>
        </w:rPr>
        <w:t>Klachtenregeling</w:t>
      </w:r>
      <w:commentRangeEnd w:id="11"/>
      <w:r w:rsidR="00FE6C48">
        <w:rPr>
          <w:rStyle w:val="Verwijzingopmerking"/>
          <w:rFonts w:asciiTheme="minorHAnsi" w:hAnsiTheme="minorHAnsi" w:eastAsiaTheme="minorHAnsi" w:cstheme="minorBidi"/>
          <w:b w:val="0"/>
          <w:bCs w:val="0"/>
          <w:lang w:val="nl-NL"/>
        </w:rPr>
        <w:commentReference w:id="11"/>
      </w:r>
      <w:r w:rsidR="003B0474">
        <w:rPr>
          <w:rStyle w:val="Voetnootmarkering"/>
          <w:lang w:val="nl-NL"/>
        </w:rPr>
        <w:footnoteReference w:id="5"/>
      </w:r>
      <w:bookmarkEnd w:id="10"/>
    </w:p>
    <w:p w:rsidR="001A0B2F" w:rsidP="001A0B2F" w:rsidRDefault="001A0B2F" w14:paraId="4E652DFC" w14:textId="77777777">
      <w:pPr>
        <w:rPr>
          <w:rFonts w:cstheme="minorHAnsi"/>
          <w:b/>
        </w:rPr>
      </w:pPr>
      <w:r w:rsidRPr="003F0E32">
        <w:rPr>
          <w:rFonts w:cstheme="minorHAnsi"/>
          <w:b/>
        </w:rPr>
        <w:t>Procedure bij problemen en klachten</w:t>
      </w:r>
    </w:p>
    <w:p w:rsidRPr="003B0474" w:rsidR="003B0474" w:rsidP="003B0474" w:rsidRDefault="003B0474" w14:paraId="7287BAB2" w14:textId="542BAC8C">
      <w:pPr>
        <w:pStyle w:val="Geenafstand"/>
        <w:rPr>
          <w:rFonts w:hint="eastAsia"/>
          <w:i/>
          <w:iCs/>
        </w:rPr>
      </w:pPr>
      <w:r w:rsidRPr="003B0474">
        <w:rPr>
          <w:i/>
          <w:iCs/>
        </w:rPr>
        <w:t>Artikel 1</w:t>
      </w:r>
    </w:p>
    <w:p w:rsidR="003B0474" w:rsidP="003B0474" w:rsidRDefault="003B0474" w14:paraId="5C1227F0" w14:textId="77777777">
      <w:pPr>
        <w:ind w:left="23" w:right="10"/>
      </w:pPr>
      <w:r>
        <w:t>In deze regeling wordt verstaan onder:</w:t>
      </w:r>
    </w:p>
    <w:p w:rsidR="003B0474" w:rsidP="003B0474" w:rsidRDefault="003B0474" w14:paraId="3F9303F8" w14:textId="77777777">
      <w:pPr>
        <w:ind w:left="23" w:right="10"/>
      </w:pPr>
      <w:r>
        <w:t xml:space="preserve">I. school: een school vallende onder de Stichting </w:t>
      </w:r>
      <w:proofErr w:type="spellStart"/>
      <w:r>
        <w:t>Ommeriek</w:t>
      </w:r>
      <w:proofErr w:type="spellEnd"/>
      <w:r>
        <w:t>;</w:t>
      </w:r>
    </w:p>
    <w:p w:rsidR="003B0474" w:rsidP="003B0474" w:rsidRDefault="003B0474" w14:paraId="060C1C83" w14:textId="77777777">
      <w:pPr>
        <w:numPr>
          <w:ilvl w:val="0"/>
          <w:numId w:val="127"/>
        </w:numPr>
        <w:spacing w:after="4" w:line="247" w:lineRule="auto"/>
        <w:ind w:left="311" w:right="10" w:hanging="288"/>
        <w:jc w:val="both"/>
      </w:pPr>
      <w:r>
        <w:t xml:space="preserve">bevoegd gezag: Stichting </w:t>
      </w:r>
      <w:proofErr w:type="spellStart"/>
      <w:r>
        <w:t>Ommeriek</w:t>
      </w:r>
      <w:proofErr w:type="spellEnd"/>
      <w:r>
        <w:t>;</w:t>
      </w:r>
    </w:p>
    <w:p w:rsidR="003B0474" w:rsidP="003B0474" w:rsidRDefault="003B0474" w14:paraId="19AE71C8" w14:textId="77777777">
      <w:pPr>
        <w:numPr>
          <w:ilvl w:val="0"/>
          <w:numId w:val="127"/>
        </w:numPr>
        <w:spacing w:after="4" w:line="247" w:lineRule="auto"/>
        <w:ind w:left="311" w:right="10" w:hanging="288"/>
        <w:jc w:val="both"/>
      </w:pPr>
      <w:r>
        <w:t>directie: degene(n) bij wie onder verantwoordelijkheid van het bevoegd gezag de onderwijskundige, organisatorische en huishoudelijke leiding van de school berust;</w:t>
      </w:r>
    </w:p>
    <w:p w:rsidR="003B0474" w:rsidP="003B0474" w:rsidRDefault="003B0474" w14:paraId="544FD53B" w14:textId="77777777">
      <w:pPr>
        <w:numPr>
          <w:ilvl w:val="0"/>
          <w:numId w:val="127"/>
        </w:numPr>
        <w:spacing w:after="4" w:line="247" w:lineRule="auto"/>
        <w:ind w:left="311" w:right="10" w:hanging="288"/>
        <w:jc w:val="both"/>
      </w:pPr>
      <w:r>
        <w:t>klachtencommissie: de commissie als bedoeld in artikel 8 (dan wel artikel 6 indien gebruik wordt gemaakt van de bijlage);</w:t>
      </w:r>
    </w:p>
    <w:p w:rsidR="003B0474" w:rsidP="003B0474" w:rsidRDefault="003B0474" w14:paraId="15B40E87" w14:textId="77777777">
      <w:pPr>
        <w:numPr>
          <w:ilvl w:val="0"/>
          <w:numId w:val="127"/>
        </w:numPr>
        <w:spacing w:after="4" w:line="247" w:lineRule="auto"/>
        <w:ind w:left="311" w:right="10" w:hanging="288"/>
        <w:jc w:val="both"/>
      </w:pPr>
      <w:r>
        <w:t>klager: een (ex-)leerling/student, een ouder/voogd/verzorger van een minderjarige (ex-) leerling/student, (een lid van) het personeel, (een lid van) de directie, (een lid van) het bevoegd gezag of een anderszins functioneel bij de school of instelling betrokken persoon of orgaan;</w:t>
      </w:r>
    </w:p>
    <w:p w:rsidR="003B0474" w:rsidP="003B0474" w:rsidRDefault="003B0474" w14:paraId="379E1F92" w14:textId="77777777">
      <w:pPr>
        <w:numPr>
          <w:ilvl w:val="0"/>
          <w:numId w:val="127"/>
        </w:numPr>
        <w:spacing w:after="4" w:line="247" w:lineRule="auto"/>
        <w:ind w:left="311" w:right="10" w:hanging="288"/>
        <w:jc w:val="both"/>
      </w:pPr>
      <w:r>
        <w:t>contactpersoon: persoon als bedoeld in artikel 3;</w:t>
      </w:r>
    </w:p>
    <w:p w:rsidR="003B0474" w:rsidP="003B0474" w:rsidRDefault="003B0474" w14:paraId="482DE54D" w14:textId="77777777">
      <w:pPr>
        <w:numPr>
          <w:ilvl w:val="0"/>
          <w:numId w:val="127"/>
        </w:numPr>
        <w:spacing w:after="4" w:line="247" w:lineRule="auto"/>
        <w:ind w:left="311" w:right="10" w:hanging="288"/>
        <w:jc w:val="both"/>
      </w:pPr>
      <w:r>
        <w:t>vertrouwenspersoon: persoon als bedoeld in artikel 4;</w:t>
      </w:r>
    </w:p>
    <w:p w:rsidR="003B0474" w:rsidP="003B0474" w:rsidRDefault="003B0474" w14:paraId="23C29CD5" w14:textId="77777777">
      <w:pPr>
        <w:numPr>
          <w:ilvl w:val="0"/>
          <w:numId w:val="127"/>
        </w:numPr>
        <w:spacing w:after="4" w:line="247" w:lineRule="auto"/>
        <w:ind w:left="311" w:right="10" w:hanging="288"/>
        <w:jc w:val="both"/>
      </w:pPr>
      <w:r>
        <w:t>verweerder: (een lid van) het personeel, (een lid van) de directie, (een lid van het) het bevoegd gezag of een anderszins functioneel bij de school of instelling betrokken persoon of orgaan, tegen wie een klacht is ingediend;</w:t>
      </w:r>
    </w:p>
    <w:p w:rsidR="003B0474" w:rsidP="003B0474" w:rsidRDefault="003B0474" w14:paraId="7C075365" w14:textId="77777777">
      <w:pPr>
        <w:numPr>
          <w:ilvl w:val="0"/>
          <w:numId w:val="127"/>
        </w:numPr>
        <w:spacing w:after="236" w:line="247" w:lineRule="auto"/>
        <w:ind w:left="311" w:right="10" w:hanging="288"/>
        <w:jc w:val="both"/>
      </w:pPr>
      <w:r>
        <w:t>klacht: klacht over (nagelaten) gedragingen en/of beslissingen van de verweerder.</w:t>
      </w:r>
    </w:p>
    <w:p w:rsidRPr="003B0474" w:rsidR="003B0474" w:rsidP="003B0474" w:rsidRDefault="003B0474" w14:paraId="4017367D" w14:textId="77777777">
      <w:pPr>
        <w:pStyle w:val="Geenafstand"/>
        <w:rPr>
          <w:rFonts w:hint="eastAsia"/>
          <w:i/>
          <w:iCs/>
        </w:rPr>
      </w:pPr>
      <w:r w:rsidRPr="003B0474">
        <w:rPr>
          <w:i/>
          <w:iCs/>
        </w:rPr>
        <w:t>Artikel 2: Voortraject klachtindiening</w:t>
      </w:r>
    </w:p>
    <w:p w:rsidR="003B0474" w:rsidP="003B0474" w:rsidRDefault="003B0474" w14:paraId="5592295C" w14:textId="77777777">
      <w:pPr>
        <w:ind w:left="292" w:right="509" w:hanging="269"/>
      </w:pPr>
      <w:r>
        <w:t>I. Een klager die een probleem op of met de school of instelling ervaart, neemt contact op met degene die het probleem heeft veroorzaakt, tenzij de aard van het probleem zich daartegen verzet.</w:t>
      </w:r>
    </w:p>
    <w:p w:rsidR="003B0474" w:rsidP="003B0474" w:rsidRDefault="003B0474" w14:paraId="634980FE" w14:textId="77777777">
      <w:pPr>
        <w:numPr>
          <w:ilvl w:val="0"/>
          <w:numId w:val="128"/>
        </w:numPr>
        <w:spacing w:after="4" w:line="247" w:lineRule="auto"/>
        <w:ind w:right="10" w:hanging="279"/>
        <w:jc w:val="both"/>
      </w:pPr>
      <w:r>
        <w:t>Indien dat contact niet tot een oplossing leidt, legt de klager het probleem ter oplossing voor aan de directie, tenzij de aard van het probleem zich daartegen verzet.</w:t>
      </w:r>
    </w:p>
    <w:p w:rsidR="003B0474" w:rsidP="003B0474" w:rsidRDefault="003B0474" w14:paraId="15E6708F" w14:textId="77777777">
      <w:pPr>
        <w:numPr>
          <w:ilvl w:val="0"/>
          <w:numId w:val="128"/>
        </w:numPr>
        <w:spacing w:after="4" w:line="247" w:lineRule="auto"/>
        <w:ind w:right="10" w:hanging="279"/>
        <w:jc w:val="both"/>
      </w:pPr>
      <w:r>
        <w:t>De klager kan over het probleem contact opnemen met de contactpersoon of de vertrouwenspersoon.</w:t>
      </w:r>
    </w:p>
    <w:p w:rsidR="003B0474" w:rsidP="003B0474" w:rsidRDefault="003B0474" w14:paraId="4478E116" w14:textId="77777777">
      <w:pPr>
        <w:numPr>
          <w:ilvl w:val="0"/>
          <w:numId w:val="128"/>
        </w:numPr>
        <w:spacing w:after="257" w:line="247" w:lineRule="auto"/>
        <w:ind w:right="10" w:hanging="279"/>
        <w:jc w:val="both"/>
      </w:pPr>
      <w:r>
        <w:t>Als het probleem niet is of wordt opgelost kan een klacht worden ingediend bij het bevoegd gezag of de klachtencommissie als bedoeld in artikel 6 (dan wel artikel 9 indien gebruik wordt gemaakt van de bijlage).</w:t>
      </w:r>
    </w:p>
    <w:p w:rsidR="00BA0295" w:rsidP="003B0474" w:rsidRDefault="00BA0295" w14:paraId="7ECD80EA" w14:textId="77777777">
      <w:pPr>
        <w:pStyle w:val="Geenafstand"/>
        <w:rPr>
          <w:rFonts w:hint="eastAsia"/>
          <w:i/>
          <w:iCs/>
        </w:rPr>
      </w:pPr>
    </w:p>
    <w:p w:rsidR="00BA0295" w:rsidP="003B0474" w:rsidRDefault="00BA0295" w14:paraId="62EDCD54" w14:textId="77777777">
      <w:pPr>
        <w:pStyle w:val="Geenafstand"/>
        <w:rPr>
          <w:rFonts w:hint="eastAsia"/>
          <w:i/>
          <w:iCs/>
        </w:rPr>
      </w:pPr>
    </w:p>
    <w:p w:rsidR="00BA0295" w:rsidP="003B0474" w:rsidRDefault="00BA0295" w14:paraId="6C20A18B" w14:textId="77777777">
      <w:pPr>
        <w:pStyle w:val="Geenafstand"/>
        <w:rPr>
          <w:rFonts w:hint="eastAsia"/>
          <w:i/>
          <w:iCs/>
        </w:rPr>
      </w:pPr>
    </w:p>
    <w:p w:rsidRPr="003B0474" w:rsidR="003B0474" w:rsidP="003B0474" w:rsidRDefault="003B0474" w14:paraId="6C5FD93D" w14:textId="57EAF75D">
      <w:pPr>
        <w:pStyle w:val="Geenafstand"/>
        <w:rPr>
          <w:rFonts w:hint="eastAsia"/>
          <w:i/>
          <w:iCs/>
        </w:rPr>
      </w:pPr>
      <w:r w:rsidRPr="003B0474">
        <w:rPr>
          <w:i/>
          <w:iCs/>
        </w:rPr>
        <w:t>Artikel 3: Benoeming en taken van de contactpersoon</w:t>
      </w:r>
    </w:p>
    <w:p w:rsidR="003B0474" w:rsidP="003B0474" w:rsidRDefault="003B0474" w14:paraId="341DE79B" w14:textId="77777777">
      <w:pPr>
        <w:ind w:left="302" w:right="10" w:hanging="279"/>
      </w:pPr>
      <w:r>
        <w:t>I. Het bevoegd gezag van de school Of instelling benoemt na overleg met het medezeggenschapsorgaan op iedere vestiging een contactpersoon.</w:t>
      </w:r>
    </w:p>
    <w:p w:rsidR="003B0474" w:rsidP="003B0474" w:rsidRDefault="003B0474" w14:paraId="7A4AF541" w14:textId="77777777">
      <w:pPr>
        <w:ind w:left="282" w:right="86" w:hanging="259"/>
      </w:pPr>
      <w:r>
        <w:t>2. De contactpersoon informeert de klager over de mogelijkheden die de klachtenregeling biedt. Als de klager een klacht wil indienen, verwijst de contactpersoon de klager naar de vertrouwenspersoon.</w:t>
      </w:r>
    </w:p>
    <w:p w:rsidRPr="003B0474" w:rsidR="003B0474" w:rsidP="003B0474" w:rsidRDefault="003B0474" w14:paraId="28AFB78D" w14:textId="77777777">
      <w:pPr>
        <w:pStyle w:val="Geenafstand"/>
        <w:rPr>
          <w:rFonts w:hint="eastAsia"/>
          <w:i/>
          <w:iCs/>
        </w:rPr>
      </w:pPr>
      <w:r w:rsidRPr="003B0474">
        <w:rPr>
          <w:i/>
          <w:iCs/>
        </w:rPr>
        <w:t>Artikel 4: Benoeming en taken van de vertrouwenspersoon</w:t>
      </w:r>
    </w:p>
    <w:p w:rsidR="003B0474" w:rsidP="003B0474" w:rsidRDefault="003B0474" w14:paraId="7821564A" w14:textId="77777777">
      <w:pPr>
        <w:ind w:left="302" w:right="1258" w:hanging="279"/>
      </w:pPr>
      <w:r>
        <w:t>I. Het bevoegd gezag van de school of instelling benoemt na overleg met het medezeggenschapsorgaan ten minste één vertrouwenspersoon, die functioneert als aanspreekpunt bij klachten.</w:t>
      </w:r>
    </w:p>
    <w:p w:rsidR="003B0474" w:rsidP="003B0474" w:rsidRDefault="003B0474" w14:paraId="31F84C52" w14:textId="77777777">
      <w:pPr>
        <w:numPr>
          <w:ilvl w:val="0"/>
          <w:numId w:val="129"/>
        </w:numPr>
        <w:spacing w:after="4" w:line="247" w:lineRule="auto"/>
        <w:ind w:left="378" w:right="10" w:hanging="355"/>
        <w:jc w:val="both"/>
      </w:pPr>
      <w:r>
        <w:t>Een interne vertrouwenspersoon dient uit hoofde van de uitoefening van zijn taak niet te worden benadeeld.</w:t>
      </w:r>
    </w:p>
    <w:p w:rsidR="003B0474" w:rsidP="003B0474" w:rsidRDefault="003B0474" w14:paraId="1D94ADF3" w14:textId="77777777">
      <w:pPr>
        <w:numPr>
          <w:ilvl w:val="0"/>
          <w:numId w:val="129"/>
        </w:numPr>
        <w:spacing w:after="4" w:line="247" w:lineRule="auto"/>
        <w:ind w:left="378" w:right="10" w:hanging="355"/>
        <w:jc w:val="both"/>
      </w:pPr>
      <w:r>
        <w:t>De vertrouwenspersoon is onafhankelijk en staat niet in een hiërarchische (</w:t>
      </w:r>
      <w:proofErr w:type="spellStart"/>
      <w:r>
        <w:t>afhankelijkheids</w:t>
      </w:r>
      <w:proofErr w:type="spellEnd"/>
      <w:r>
        <w:t>) relatie tot een medewerker van de school.</w:t>
      </w:r>
    </w:p>
    <w:p w:rsidR="003B0474" w:rsidP="003B0474" w:rsidRDefault="003B0474" w14:paraId="6BE1F3AE" w14:textId="77777777">
      <w:pPr>
        <w:numPr>
          <w:ilvl w:val="0"/>
          <w:numId w:val="129"/>
        </w:numPr>
        <w:spacing w:after="4" w:line="247" w:lineRule="auto"/>
        <w:ind w:left="378" w:right="10" w:hanging="355"/>
        <w:jc w:val="both"/>
      </w:pPr>
      <w:r>
        <w:t>De vertrouwenspersoon gaat na of de klacht door bemiddeling kan worden opgelost.</w:t>
      </w:r>
    </w:p>
    <w:p w:rsidR="003B0474" w:rsidP="003B0474" w:rsidRDefault="003B0474" w14:paraId="564E4116" w14:textId="77777777">
      <w:pPr>
        <w:numPr>
          <w:ilvl w:val="0"/>
          <w:numId w:val="129"/>
        </w:numPr>
        <w:spacing w:after="4" w:line="247" w:lineRule="auto"/>
        <w:ind w:left="378" w:right="10" w:hanging="355"/>
        <w:jc w:val="both"/>
      </w:pPr>
      <w:r>
        <w:t>De vertrouwenspersoon kan de klager begeleiden bij het indienen van de klacht en bij de verdere klachtprocedure als de klager daarom verzoekt.</w:t>
      </w:r>
    </w:p>
    <w:p w:rsidR="003B0474" w:rsidP="003B0474" w:rsidRDefault="003B0474" w14:paraId="1323D1F8" w14:textId="77777777">
      <w:pPr>
        <w:numPr>
          <w:ilvl w:val="0"/>
          <w:numId w:val="129"/>
        </w:numPr>
        <w:spacing w:after="4" w:line="247" w:lineRule="auto"/>
        <w:ind w:left="378" w:right="10" w:hanging="355"/>
        <w:jc w:val="both"/>
      </w:pPr>
      <w:r>
        <w:t>De vertrouwenspersoon informeert de klager over instanties of instellingen die de klager behulpzaam kunnen zijn bij het oplossen van problemen die samenhangen met de klacht en begeleidt de klager zo nodig bij het leggen van contact.</w:t>
      </w:r>
    </w:p>
    <w:p w:rsidR="003B0474" w:rsidP="003B0474" w:rsidRDefault="003B0474" w14:paraId="603ADCED" w14:textId="77777777">
      <w:pPr>
        <w:numPr>
          <w:ilvl w:val="0"/>
          <w:numId w:val="129"/>
        </w:numPr>
        <w:spacing w:after="4" w:line="247" w:lineRule="auto"/>
        <w:ind w:left="378" w:right="10" w:hanging="355"/>
        <w:jc w:val="both"/>
      </w:pPr>
      <w:r>
        <w:t>De vertrouwenspersoon is verplicht geheimhouding in acht te nemen, tenzij er sprake is van een vermoeden van een zedendelict of vermoeden van kindermishandeling.</w:t>
      </w:r>
    </w:p>
    <w:p w:rsidR="003B0474" w:rsidP="003B0474" w:rsidRDefault="003B0474" w14:paraId="4D3A5507" w14:textId="77777777">
      <w:pPr>
        <w:numPr>
          <w:ilvl w:val="0"/>
          <w:numId w:val="129"/>
        </w:numPr>
        <w:spacing w:after="4" w:line="247" w:lineRule="auto"/>
        <w:ind w:left="378" w:right="10" w:hanging="355"/>
        <w:jc w:val="both"/>
      </w:pPr>
      <w:r>
        <w:t>De vertrouwenspersoon kan het bevoegd gezag gevraagd en ongevraagd adviseren indien signalen die hem bereiken daar aanleiding toe geven.</w:t>
      </w:r>
    </w:p>
    <w:p w:rsidR="003B0474" w:rsidP="003B0474" w:rsidRDefault="003B0474" w14:paraId="51DCBAB8" w14:textId="77777777">
      <w:pPr>
        <w:numPr>
          <w:ilvl w:val="0"/>
          <w:numId w:val="129"/>
        </w:numPr>
        <w:spacing w:after="284" w:line="300" w:lineRule="auto"/>
        <w:ind w:left="378" w:right="10" w:hanging="355"/>
        <w:jc w:val="both"/>
      </w:pPr>
      <w:r>
        <w:t>De vertrouwenspersoon brengt jaarlijks aan het bevoegd gezag schriftelijk verslag uit van zijn werkzaamheden.</w:t>
      </w:r>
    </w:p>
    <w:p w:rsidRPr="003B0474" w:rsidR="003B0474" w:rsidP="003B0474" w:rsidRDefault="003B0474" w14:paraId="1BF40222" w14:textId="77777777">
      <w:pPr>
        <w:pStyle w:val="Geenafstand"/>
        <w:rPr>
          <w:rFonts w:hint="eastAsia"/>
          <w:i/>
          <w:iCs/>
        </w:rPr>
      </w:pPr>
      <w:r w:rsidRPr="003B0474">
        <w:rPr>
          <w:i/>
          <w:iCs/>
        </w:rPr>
        <w:t>Artikel 5: Openbaarheid van de klachtenregeling</w:t>
      </w:r>
    </w:p>
    <w:p w:rsidR="003B0474" w:rsidP="003B0474" w:rsidRDefault="003B0474" w14:paraId="7B028B4B" w14:textId="77777777">
      <w:pPr>
        <w:spacing w:after="257" w:line="237" w:lineRule="auto"/>
        <w:ind w:left="77"/>
      </w:pPr>
      <w:r>
        <w:t>Het bevoegd gezag zorgt ervoor dat de klachtenregeling, het adres van de klachtencommissie en de namen en de bereikbaarheid van de contactpersoon en de vertrouwenspersoon voldoende bekend zijn door deze in ieder geval te publiceren in de school- of instellingsgids en op de websites van de school of instelling en de website van het bevoegd gezag.</w:t>
      </w:r>
    </w:p>
    <w:p w:rsidR="00BA0295" w:rsidP="003B0474" w:rsidRDefault="00BA0295" w14:paraId="20C261FD" w14:textId="77777777">
      <w:pPr>
        <w:spacing w:after="257" w:line="237" w:lineRule="auto"/>
        <w:ind w:left="77"/>
      </w:pPr>
    </w:p>
    <w:p w:rsidR="00BA0295" w:rsidP="003B0474" w:rsidRDefault="00BA0295" w14:paraId="1C35550A" w14:textId="77777777">
      <w:pPr>
        <w:spacing w:after="257" w:line="237" w:lineRule="auto"/>
        <w:ind w:left="77"/>
      </w:pPr>
    </w:p>
    <w:p w:rsidR="003B0474" w:rsidP="003B0474" w:rsidRDefault="003B0474" w14:paraId="26D1DAAD" w14:textId="77777777">
      <w:pPr>
        <w:pStyle w:val="Kop2"/>
        <w:ind w:left="24" w:firstLine="0"/>
        <w:rPr>
          <w:rFonts w:asciiTheme="minorHAnsi" w:hAnsiTheme="minorHAnsi"/>
          <w:b w:val="0"/>
          <w:bCs w:val="0"/>
          <w:sz w:val="22"/>
          <w:szCs w:val="22"/>
          <w:lang w:val="nl-NL"/>
        </w:rPr>
      </w:pPr>
    </w:p>
    <w:p w:rsidRPr="003B0474" w:rsidR="003B0474" w:rsidP="003B0474" w:rsidRDefault="003B0474" w14:paraId="2BA6BE40" w14:textId="6DEC8C5E">
      <w:pPr>
        <w:pStyle w:val="Geenafstand"/>
        <w:rPr>
          <w:rFonts w:hint="eastAsia"/>
          <w:i/>
          <w:iCs/>
        </w:rPr>
      </w:pPr>
      <w:r w:rsidRPr="003B0474">
        <w:rPr>
          <w:i/>
          <w:iCs/>
        </w:rPr>
        <w:t>Artikel 6: Het indienen van een klacht</w:t>
      </w:r>
    </w:p>
    <w:p w:rsidR="003B0474" w:rsidP="003B0474" w:rsidRDefault="003B0474" w14:paraId="36DD566C" w14:textId="77777777">
      <w:pPr>
        <w:numPr>
          <w:ilvl w:val="0"/>
          <w:numId w:val="130"/>
        </w:numPr>
        <w:spacing w:after="4" w:line="247" w:lineRule="auto"/>
        <w:ind w:left="380" w:right="5" w:hanging="298"/>
      </w:pPr>
      <w:r>
        <w:t xml:space="preserve">De klager kan een klacht indienen bij de klachtencommissie of bij het bevoegd gezag. De Stichting </w:t>
      </w:r>
      <w:proofErr w:type="spellStart"/>
      <w:r>
        <w:t>Ommeriek</w:t>
      </w:r>
      <w:proofErr w:type="spellEnd"/>
      <w:r>
        <w:t xml:space="preserve"> heeft voor afhandeling van de ingekomen klachten een klachtenfunctionaris benoemd.</w:t>
      </w:r>
    </w:p>
    <w:p w:rsidR="003B0474" w:rsidP="003B0474" w:rsidRDefault="003B0474" w14:paraId="64493769" w14:textId="77777777">
      <w:pPr>
        <w:ind w:left="375" w:right="10"/>
      </w:pPr>
      <w:r>
        <w:t xml:space="preserve">Deze is te bereiken via </w:t>
      </w:r>
      <w:r>
        <w:rPr>
          <w:u w:val="single" w:color="000000"/>
        </w:rPr>
        <w:t>edwardvanderbeek@ommeriek.nl</w:t>
      </w:r>
      <w:r>
        <w:t xml:space="preserve"> (lees verder bevoegd gezag).</w:t>
      </w:r>
    </w:p>
    <w:p w:rsidRPr="003B0474" w:rsidR="003B0474" w:rsidP="003B0474" w:rsidRDefault="003B0474" w14:paraId="67DFB09A" w14:textId="77777777">
      <w:pPr>
        <w:numPr>
          <w:ilvl w:val="0"/>
          <w:numId w:val="130"/>
        </w:numPr>
        <w:spacing w:after="3" w:line="265" w:lineRule="auto"/>
        <w:ind w:left="380" w:right="5" w:hanging="298"/>
      </w:pPr>
      <w:r w:rsidRPr="003B0474">
        <w:t>De klacht bevat ten minste:</w:t>
      </w:r>
    </w:p>
    <w:p w:rsidRPr="001C738C" w:rsidR="003B0474" w:rsidP="00BA0295" w:rsidRDefault="003B0474" w14:paraId="0B86EEA6" w14:textId="77777777">
      <w:pPr>
        <w:pStyle w:val="Plattetekst"/>
        <w:ind w:firstLine="249"/>
        <w:rPr>
          <w:lang w:val="nl-NL"/>
        </w:rPr>
      </w:pPr>
      <w:r w:rsidRPr="001C738C">
        <w:rPr>
          <w:lang w:val="nl-NL"/>
        </w:rPr>
        <w:t>a. de naam en het adres van de klager;</w:t>
      </w:r>
    </w:p>
    <w:p w:rsidR="003B0474" w:rsidP="003B0474" w:rsidRDefault="003B0474" w14:paraId="527DFC98" w14:textId="77777777">
      <w:pPr>
        <w:numPr>
          <w:ilvl w:val="0"/>
          <w:numId w:val="131"/>
        </w:numPr>
        <w:spacing w:after="4" w:line="247" w:lineRule="auto"/>
        <w:ind w:right="10" w:firstLine="9"/>
        <w:jc w:val="both"/>
      </w:pPr>
      <w:r>
        <w:t>de naam van verweerder en de naam en het adres van de school of de instelling waar de klacht betrekking op heeft;</w:t>
      </w:r>
    </w:p>
    <w:p w:rsidR="003B0474" w:rsidP="003B0474" w:rsidRDefault="003B0474" w14:paraId="46502617" w14:textId="77777777">
      <w:pPr>
        <w:numPr>
          <w:ilvl w:val="0"/>
          <w:numId w:val="131"/>
        </w:numPr>
        <w:spacing w:after="4" w:line="247" w:lineRule="auto"/>
        <w:ind w:right="10" w:firstLine="9"/>
        <w:jc w:val="both"/>
      </w:pPr>
      <w:r>
        <w:t>een omschrijving van de klacht en de datum/periode waarop de klacht betrekking heeft;</w:t>
      </w:r>
    </w:p>
    <w:p w:rsidR="003B0474" w:rsidP="003B0474" w:rsidRDefault="003B0474" w14:paraId="0BD21627" w14:textId="77777777">
      <w:pPr>
        <w:numPr>
          <w:ilvl w:val="0"/>
          <w:numId w:val="131"/>
        </w:numPr>
        <w:spacing w:after="4" w:line="247" w:lineRule="auto"/>
        <w:ind w:right="10" w:firstLine="9"/>
        <w:jc w:val="both"/>
      </w:pPr>
      <w:r>
        <w:t>afschrift van de op de klacht betrekking hebbende stukken;</w:t>
      </w:r>
    </w:p>
    <w:p w:rsidR="003B0474" w:rsidP="003B0474" w:rsidRDefault="003B0474" w14:paraId="15A888D3" w14:textId="77777777">
      <w:pPr>
        <w:numPr>
          <w:ilvl w:val="0"/>
          <w:numId w:val="131"/>
        </w:numPr>
        <w:spacing w:after="4" w:line="247" w:lineRule="auto"/>
        <w:ind w:right="10" w:firstLine="9"/>
        <w:jc w:val="both"/>
      </w:pPr>
      <w:r>
        <w:t>de dagtekening.</w:t>
      </w:r>
    </w:p>
    <w:p w:rsidR="003B0474" w:rsidP="003B0474" w:rsidRDefault="003B0474" w14:paraId="7D95B208" w14:textId="77777777">
      <w:pPr>
        <w:numPr>
          <w:ilvl w:val="0"/>
          <w:numId w:val="132"/>
        </w:numPr>
        <w:spacing w:after="4" w:line="247" w:lineRule="auto"/>
        <w:ind w:right="120" w:hanging="298"/>
        <w:jc w:val="both"/>
      </w:pPr>
      <w:r>
        <w:t>De klacht dient binnen één jaar na de gedraging of beslissing te worden ingediend, tenzij de klachtencommissie anders beslist, dan wel het bevoegd gezag als de klacht daar is ingediend en het bevoegd gezag de klacht zelf afhandelt.</w:t>
      </w:r>
    </w:p>
    <w:p w:rsidR="003B0474" w:rsidP="003B0474" w:rsidRDefault="003B0474" w14:paraId="72DBE3A0" w14:textId="77777777">
      <w:pPr>
        <w:numPr>
          <w:ilvl w:val="0"/>
          <w:numId w:val="132"/>
        </w:numPr>
        <w:spacing w:after="4" w:line="247" w:lineRule="auto"/>
        <w:ind w:right="120" w:hanging="298"/>
        <w:jc w:val="both"/>
      </w:pPr>
      <w:r>
        <w:t>De klager kan zich bij het indienen en bij de behandeling van de klacht laten bijstaan door een gemachtigde.</w:t>
      </w:r>
    </w:p>
    <w:p w:rsidR="003B0474" w:rsidP="003B0474" w:rsidRDefault="003B0474" w14:paraId="78B861BD" w14:textId="77777777">
      <w:pPr>
        <w:numPr>
          <w:ilvl w:val="0"/>
          <w:numId w:val="132"/>
        </w:numPr>
        <w:spacing w:after="4" w:line="247" w:lineRule="auto"/>
        <w:ind w:right="120" w:hanging="298"/>
        <w:jc w:val="both"/>
      </w:pPr>
      <w:r>
        <w:t>Het bevoegd gezag of de klachtencommissie (afhankelijk van waar de klacht is ingediend) bevestigt schriftelijk aan klager de ontvangst van de klacht.</w:t>
      </w:r>
    </w:p>
    <w:p w:rsidR="003B0474" w:rsidP="003B0474" w:rsidRDefault="003B0474" w14:paraId="548A9029" w14:textId="77777777">
      <w:pPr>
        <w:numPr>
          <w:ilvl w:val="0"/>
          <w:numId w:val="132"/>
        </w:numPr>
        <w:spacing w:after="248" w:line="247" w:lineRule="auto"/>
        <w:ind w:right="120" w:hanging="298"/>
        <w:jc w:val="both"/>
      </w:pPr>
      <w:r>
        <w:t>Als de school of instelling niet bij de klachtencommissie waarbij de klacht is ingediend is aangesloten, stuurt het secretariaat van de klachtencommissie na overleg met de klager het klaagschrift zo spoedig mogelijk aan de bevoegde klachtencommissie.</w:t>
      </w:r>
    </w:p>
    <w:p w:rsidRPr="003B0474" w:rsidR="003B0474" w:rsidP="003B0474" w:rsidRDefault="003B0474" w14:paraId="62C96283" w14:textId="77777777">
      <w:pPr>
        <w:pStyle w:val="Geenafstand"/>
        <w:rPr>
          <w:rFonts w:hint="eastAsia"/>
          <w:i/>
          <w:iCs/>
        </w:rPr>
      </w:pPr>
      <w:r w:rsidRPr="003B0474">
        <w:rPr>
          <w:i/>
          <w:iCs/>
        </w:rPr>
        <w:t>Artikel 7: Behandeling van de klacht door het bevoegd gezag</w:t>
      </w:r>
    </w:p>
    <w:p w:rsidR="003B0474" w:rsidP="003B0474" w:rsidRDefault="003B0474" w14:paraId="62D531D3" w14:textId="77777777">
      <w:pPr>
        <w:ind w:left="23" w:right="10"/>
      </w:pPr>
      <w:r>
        <w:t>I. Als klager zijn klacht indient bij het bevoegd gezag, kan het de klacht zelf afhandelen.</w:t>
      </w:r>
    </w:p>
    <w:p w:rsidR="003B0474" w:rsidP="003B0474" w:rsidRDefault="003B0474" w14:paraId="27E55D9F" w14:textId="77777777">
      <w:pPr>
        <w:ind w:left="311" w:right="10" w:hanging="288"/>
      </w:pPr>
      <w:r>
        <w:t>2. Het bevoegd gezag meldt in dat geval klager en verweerder welke stappen het gaat zetten om de klacht af te handelen.</w:t>
      </w:r>
    </w:p>
    <w:p w:rsidR="003B0474" w:rsidP="003B0474" w:rsidRDefault="003B0474" w14:paraId="25455ACE" w14:textId="77777777">
      <w:pPr>
        <w:ind w:left="330" w:right="10" w:hanging="307"/>
      </w:pPr>
      <w:r>
        <w:rPr>
          <w:noProof/>
        </w:rPr>
        <w:drawing>
          <wp:inline distT="0" distB="0" distL="0" distR="0" wp14:anchorId="4D04615D" wp14:editId="3C180D38">
            <wp:extent cx="6099" cy="6097"/>
            <wp:effectExtent l="0" t="0" r="0" b="0"/>
            <wp:docPr id="11460" name="Picture 11460"/>
            <wp:cNvGraphicFramePr/>
            <a:graphic xmlns:a="http://schemas.openxmlformats.org/drawingml/2006/main">
              <a:graphicData uri="http://schemas.openxmlformats.org/drawingml/2006/picture">
                <pic:pic xmlns:pic="http://schemas.openxmlformats.org/drawingml/2006/picture">
                  <pic:nvPicPr>
                    <pic:cNvPr id="11460" name="Picture 11460"/>
                    <pic:cNvPicPr/>
                  </pic:nvPicPr>
                  <pic:blipFill>
                    <a:blip r:embed="rId19"/>
                    <a:stretch>
                      <a:fillRect/>
                    </a:stretch>
                  </pic:blipFill>
                  <pic:spPr>
                    <a:xfrm>
                      <a:off x="0" y="0"/>
                      <a:ext cx="6099" cy="6097"/>
                    </a:xfrm>
                    <a:prstGeom prst="rect">
                      <a:avLst/>
                    </a:prstGeom>
                  </pic:spPr>
                </pic:pic>
              </a:graphicData>
            </a:graphic>
          </wp:inline>
        </w:drawing>
      </w:r>
      <w:r>
        <w:t>3. Als de behandeling van de klacht door het bevoegd gezag naar het oordeel van de klager niet tot een oplossing heeft geleid, kan de klager de klacht indienen bij de klachtencommissie.</w:t>
      </w:r>
    </w:p>
    <w:p w:rsidR="003B0474" w:rsidP="003B0474" w:rsidRDefault="003B0474" w14:paraId="70B95398" w14:textId="77777777">
      <w:pPr>
        <w:spacing w:after="241"/>
        <w:ind w:left="321" w:right="10" w:hanging="298"/>
      </w:pPr>
      <w:r>
        <w:t>4. Als het bevoegd gezag de behandeling van de klacht niet zelf ter hand neemt, verwijst het bevoegd gezag de klager naar de klachtencommissie waarbij de school is aangesloten.</w:t>
      </w:r>
    </w:p>
    <w:p w:rsidRPr="003B0474" w:rsidR="003B0474" w:rsidP="003B0474" w:rsidRDefault="003B0474" w14:paraId="10C8E85B" w14:textId="77777777">
      <w:pPr>
        <w:pStyle w:val="Geenafstand"/>
        <w:rPr>
          <w:rFonts w:hint="eastAsia"/>
          <w:i/>
          <w:iCs/>
        </w:rPr>
      </w:pPr>
      <w:r w:rsidRPr="003B0474">
        <w:rPr>
          <w:i/>
          <w:iCs/>
        </w:rPr>
        <w:t>Artikel 8: De klachtencommissie</w:t>
      </w:r>
    </w:p>
    <w:p w:rsidR="003B0474" w:rsidP="003B0474" w:rsidRDefault="003B0474" w14:paraId="3D80E476" w14:textId="766D0424">
      <w:pPr>
        <w:spacing w:after="322"/>
        <w:ind w:left="23" w:right="10"/>
      </w:pPr>
      <w:r>
        <w:t>Er is een klachtencommissie voor alle scholen van het bevoegd gezag, die de klacht onderzoekt en het bevoegd gezag hierover adviseert.</w:t>
      </w:r>
      <w:r>
        <w:br/>
      </w:r>
      <w:r>
        <w:t xml:space="preserve">Het bevoegd gezag heeft zijn scholen aangesloten bij de onafhankelijke Landelijke Klachtencommissie Onderwijs (LKC), Postadres: Stichting Onderwijsgeschillen, Postbus 85191, 3508 AD Utrecht, T: 030 - 280 95 90 E: </w:t>
      </w:r>
      <w:r>
        <w:rPr>
          <w:u w:val="single" w:color="000000"/>
        </w:rPr>
        <w:t>info@onderwiisgeschillen.nl,</w:t>
      </w:r>
      <w:r>
        <w:t xml:space="preserve"> W: </w:t>
      </w:r>
      <w:r>
        <w:rPr>
          <w:u w:val="single" w:color="000000"/>
        </w:rPr>
        <w:t>www.onderwiisgeschillen.nl</w:t>
      </w:r>
    </w:p>
    <w:p w:rsidR="003B0474" w:rsidP="003B0474" w:rsidRDefault="003B0474" w14:paraId="14C9622E" w14:textId="77777777">
      <w:pPr>
        <w:spacing w:after="0" w:line="237" w:lineRule="auto"/>
        <w:ind w:left="14"/>
      </w:pPr>
      <w:r>
        <w:t>Op de samenstelling van de Commissie, de behandeling van klachten die worden voorgelegd aan de Commissie en de termijnen waaraan zij zich dient te houden is het Reglement van de LKC van toepassing. Dit reglement is te vinden op:</w:t>
      </w:r>
    </w:p>
    <w:p w:rsidR="003B0474" w:rsidP="003B0474" w:rsidRDefault="003B0474" w14:paraId="0CC833FD" w14:textId="77777777">
      <w:pPr>
        <w:spacing w:after="508" w:line="265" w:lineRule="auto"/>
        <w:ind w:left="33" w:hanging="10"/>
      </w:pPr>
      <w:r>
        <w:rPr>
          <w:u w:val="single" w:color="000000"/>
        </w:rPr>
        <w:t>https://onderwiisgeschillen.nl/commissie/landeliike-klachtencommissie-onderwiis-lkc/reglement</w:t>
      </w:r>
    </w:p>
    <w:p w:rsidRPr="003B0474" w:rsidR="003B0474" w:rsidP="003B0474" w:rsidRDefault="003B0474" w14:paraId="777F2A01" w14:textId="77777777">
      <w:pPr>
        <w:pStyle w:val="Geenafstand"/>
        <w:rPr>
          <w:rFonts w:hint="eastAsia"/>
          <w:i/>
          <w:iCs/>
        </w:rPr>
      </w:pPr>
      <w:r w:rsidRPr="003B0474">
        <w:rPr>
          <w:i/>
          <w:iCs/>
        </w:rPr>
        <w:t>Artikel 9: Informatieverstrekking aan de klachtencommissie</w:t>
      </w:r>
    </w:p>
    <w:p w:rsidR="003B0474" w:rsidP="003B0474" w:rsidRDefault="003B0474" w14:paraId="647B51EF" w14:textId="77777777">
      <w:pPr>
        <w:spacing w:after="246"/>
        <w:ind w:left="23" w:right="10"/>
      </w:pPr>
      <w:r>
        <w:t>Personeelsleden in dienst van het bevoegd gezag zijn verplicht door de klachtencommissie gevraagde informatie te verstrekken en omtrent het verzoek daartoe en de informatieverstrekking vertrouwelijkheid in acht te nemen. Deze verplichtingen gelden ook voor het bevoegd gezag.</w:t>
      </w:r>
    </w:p>
    <w:p w:rsidRPr="003B0474" w:rsidR="003B0474" w:rsidP="003B0474" w:rsidRDefault="003B0474" w14:paraId="6A033B7A" w14:textId="77777777">
      <w:pPr>
        <w:pStyle w:val="Geenafstand"/>
        <w:rPr>
          <w:rFonts w:hint="eastAsia"/>
          <w:i/>
          <w:iCs/>
        </w:rPr>
      </w:pPr>
      <w:r w:rsidRPr="003B0474">
        <w:rPr>
          <w:i/>
          <w:iCs/>
        </w:rPr>
        <w:t>Artikel 10: Beslissing bevoegd gezag op het advies van de klachtencommissie</w:t>
      </w:r>
    </w:p>
    <w:p w:rsidR="003B0474" w:rsidP="003B0474" w:rsidRDefault="003B0474" w14:paraId="190DA89D" w14:textId="77777777">
      <w:pPr>
        <w:ind w:left="292" w:right="173" w:hanging="269"/>
      </w:pPr>
      <w:r>
        <w:t>I. Binnen vier weken na ontvangst van het advies van klachtencommissie deelt het bevoegd gezag aan de klager, de verweerder, de directeur van de betrokken school en de klachtencommissie schriftelijk en gemotiveerd mee of hij het oordeel over de gegrondheid van de klacht deelt en of hij naar aanleiding van dat oordeel maatregelen neemt en zo ja welke.</w:t>
      </w:r>
    </w:p>
    <w:p w:rsidR="003B0474" w:rsidP="003B0474" w:rsidRDefault="003B0474" w14:paraId="3C0A5B17" w14:textId="77777777">
      <w:pPr>
        <w:spacing w:after="244"/>
        <w:ind w:left="311" w:right="10" w:hanging="288"/>
      </w:pPr>
      <w:r>
        <w:t>2. Deze termijn kan met ten hoogste vier weken worden verlengd. Deze verlenging meldt het bevoegd gezag met redenen omkleed aan de klager, de verweerder en de klachtencommissie.</w:t>
      </w:r>
    </w:p>
    <w:p w:rsidRPr="003B0474" w:rsidR="003B0474" w:rsidP="003B0474" w:rsidRDefault="003B0474" w14:paraId="745542D7" w14:textId="77777777">
      <w:pPr>
        <w:pStyle w:val="Geenafstand"/>
        <w:rPr>
          <w:rFonts w:hint="eastAsia"/>
          <w:i/>
          <w:iCs/>
        </w:rPr>
      </w:pPr>
      <w:r w:rsidRPr="003B0474">
        <w:rPr>
          <w:i/>
          <w:iCs/>
        </w:rPr>
        <w:t>Artikel 11: Informeren medezeggenschapsorgaan</w:t>
      </w:r>
    </w:p>
    <w:p w:rsidR="003B0474" w:rsidP="003B0474" w:rsidRDefault="003B0474" w14:paraId="05F228DF" w14:textId="77777777">
      <w:pPr>
        <w:spacing w:after="257" w:line="237" w:lineRule="auto"/>
        <w:ind w:left="14"/>
      </w:pPr>
      <w:r>
        <w:t>Het bevoegd gezag informeert het medezeggenschapsorgaan terstond over elk oordeel van de klachtencommissie waarbij de klacht gegrond is geoordeeld en over de eventuele maatregelen die het naar aanleiding van dat oordeel zal nemen.</w:t>
      </w:r>
    </w:p>
    <w:p w:rsidRPr="003B0474" w:rsidR="003B0474" w:rsidP="003B0474" w:rsidRDefault="003B0474" w14:paraId="3616A2BE" w14:textId="77777777">
      <w:pPr>
        <w:pStyle w:val="Geenafstand"/>
        <w:rPr>
          <w:rFonts w:hint="eastAsia"/>
          <w:i/>
          <w:iCs/>
        </w:rPr>
      </w:pPr>
      <w:r w:rsidRPr="003B0474">
        <w:rPr>
          <w:i/>
          <w:iCs/>
        </w:rPr>
        <w:t>Artikel 12: Vertrouwelijkheid</w:t>
      </w:r>
    </w:p>
    <w:p w:rsidR="003B0474" w:rsidP="003B0474" w:rsidRDefault="003B0474" w14:paraId="1D6E218D" w14:textId="77777777">
      <w:pPr>
        <w:ind w:left="302" w:right="10" w:hanging="279"/>
      </w:pPr>
      <w:r>
        <w:t>I. Iedereen die bij het indienen en behandelen van de klacht (of voorafgaand daaraan) betrokken is, is verplicht vertrouwelijkheid in acht te nemen.</w:t>
      </w:r>
    </w:p>
    <w:p w:rsidR="003B0474" w:rsidP="003B0474" w:rsidRDefault="003B0474" w14:paraId="2509DF7D" w14:textId="77777777">
      <w:pPr>
        <w:spacing w:after="249"/>
        <w:ind w:left="302" w:right="10" w:hanging="279"/>
      </w:pPr>
      <w:r>
        <w:t>2. De verplichting tot vertrouwelijkheid blijft bestaan, ook als de betrokkene niet meer onder de werking van de klachtenregeling valt.</w:t>
      </w:r>
    </w:p>
    <w:p w:rsidRPr="003B0474" w:rsidR="003B0474" w:rsidP="003B0474" w:rsidRDefault="003B0474" w14:paraId="06CF79E8" w14:textId="77777777">
      <w:pPr>
        <w:pStyle w:val="Geenafstand"/>
        <w:rPr>
          <w:rFonts w:hint="eastAsia"/>
          <w:i/>
          <w:iCs/>
        </w:rPr>
      </w:pPr>
      <w:r w:rsidRPr="003B0474">
        <w:rPr>
          <w:i/>
          <w:iCs/>
        </w:rPr>
        <w:t>Artikel 13: Evaluatie</w:t>
      </w:r>
    </w:p>
    <w:p w:rsidR="003B0474" w:rsidP="003B0474" w:rsidRDefault="003B0474" w14:paraId="6084754C" w14:textId="77777777">
      <w:pPr>
        <w:spacing w:after="243"/>
        <w:ind w:left="23" w:right="10"/>
      </w:pPr>
      <w:r>
        <w:t>De regeling wordt binnen vier jaar na inwerkingtreding door het bevoegd gezag, de contactpersoon, de vertrouwenspersoon en de gemeenschappelijke medezeggenschapsraad geëvalueerd.</w:t>
      </w:r>
    </w:p>
    <w:p w:rsidRPr="003B0474" w:rsidR="003B0474" w:rsidP="003B0474" w:rsidRDefault="003B0474" w14:paraId="5494D168" w14:textId="77777777">
      <w:pPr>
        <w:pStyle w:val="Geenafstand"/>
        <w:rPr>
          <w:rFonts w:hint="eastAsia"/>
          <w:i/>
          <w:iCs/>
        </w:rPr>
      </w:pPr>
      <w:r w:rsidRPr="003B0474">
        <w:rPr>
          <w:i/>
          <w:iCs/>
        </w:rPr>
        <w:t>Artikel 14: Wijziging van de klachtenregeling</w:t>
      </w:r>
    </w:p>
    <w:p w:rsidR="003B0474" w:rsidP="003B0474" w:rsidRDefault="003B0474" w14:paraId="6C3252BA" w14:textId="77777777">
      <w:pPr>
        <w:spacing w:after="261"/>
        <w:ind w:left="23" w:right="10"/>
      </w:pPr>
      <w:r>
        <w:t>Deze regeling kan door het bevoegd gezag worden gewijzigd na overleg met de vertrouwenspersoon, met inachtneming van de voor de school of instelling geldende bepalingen op gebied van medezeggenschap.</w:t>
      </w:r>
    </w:p>
    <w:p w:rsidRPr="003B0474" w:rsidR="003B0474" w:rsidP="003B0474" w:rsidRDefault="003B0474" w14:paraId="619CA281" w14:textId="77777777">
      <w:pPr>
        <w:pStyle w:val="Geenafstand"/>
        <w:rPr>
          <w:rFonts w:hint="eastAsia"/>
          <w:i/>
          <w:iCs/>
        </w:rPr>
      </w:pPr>
      <w:r w:rsidRPr="003B0474">
        <w:rPr>
          <w:i/>
          <w:iCs/>
        </w:rPr>
        <w:t>Artikel 15: Overige bepalingen</w:t>
      </w:r>
    </w:p>
    <w:p w:rsidR="003B0474" w:rsidP="003B0474" w:rsidRDefault="003B0474" w14:paraId="51130F4C" w14:textId="77777777">
      <w:pPr>
        <w:ind w:left="23" w:right="10"/>
      </w:pPr>
      <w:r>
        <w:t>I. In gevallen waarin de regeling niet voorziet, beslist het bevoegd gezag.</w:t>
      </w:r>
    </w:p>
    <w:p w:rsidR="003B0474" w:rsidP="003B0474" w:rsidRDefault="003B0474" w14:paraId="633EA7AE" w14:textId="77777777">
      <w:pPr>
        <w:numPr>
          <w:ilvl w:val="0"/>
          <w:numId w:val="133"/>
        </w:numPr>
        <w:spacing w:after="4" w:line="247" w:lineRule="auto"/>
        <w:ind w:right="10" w:hanging="298"/>
        <w:jc w:val="both"/>
      </w:pPr>
      <w:r>
        <w:t xml:space="preserve">Deze regeling kan worden aangehaald als 'klachtenregeling Stichting </w:t>
      </w:r>
      <w:proofErr w:type="spellStart"/>
      <w:r>
        <w:t>Ommeriek</w:t>
      </w:r>
      <w:proofErr w:type="spellEnd"/>
      <w:r>
        <w:t>'.</w:t>
      </w:r>
    </w:p>
    <w:p w:rsidR="003B0474" w:rsidP="003B0474" w:rsidRDefault="003B0474" w14:paraId="75B3AC94" w14:textId="77777777">
      <w:pPr>
        <w:numPr>
          <w:ilvl w:val="0"/>
          <w:numId w:val="133"/>
        </w:numPr>
        <w:spacing w:after="4" w:line="247" w:lineRule="auto"/>
        <w:ind w:right="10" w:hanging="298"/>
        <w:jc w:val="both"/>
      </w:pPr>
      <w:r>
        <w:t>Deze regeling treedt in werking op I maart 2024</w:t>
      </w:r>
    </w:p>
    <w:p w:rsidR="003B0474" w:rsidP="003B0474" w:rsidRDefault="003B0474" w14:paraId="08F098F7" w14:textId="77777777">
      <w:pPr>
        <w:ind w:left="23" w:right="2536"/>
      </w:pPr>
      <w:r>
        <w:t>De regeling is vastgesteld op</w:t>
      </w:r>
    </w:p>
    <w:p w:rsidR="003B0474" w:rsidP="003B0474" w:rsidRDefault="003B0474" w14:paraId="1128DE20" w14:textId="77777777">
      <w:pPr>
        <w:tabs>
          <w:tab w:val="center" w:pos="4658"/>
          <w:tab w:val="center" w:pos="5974"/>
        </w:tabs>
        <w:spacing w:after="600" w:line="265" w:lineRule="auto"/>
        <w:ind w:right="-864"/>
      </w:pPr>
      <w:r>
        <w:rPr>
          <w:noProof/>
        </w:rPr>
        <w:drawing>
          <wp:anchor distT="0" distB="0" distL="114300" distR="114300" simplePos="0" relativeHeight="251658244" behindDoc="0" locked="0" layoutInCell="1" allowOverlap="0" wp14:anchorId="01BFEE6C" wp14:editId="3B2A46E1">
            <wp:simplePos x="0" y="0"/>
            <wp:positionH relativeFrom="column">
              <wp:posOffset>-79284</wp:posOffset>
            </wp:positionH>
            <wp:positionV relativeFrom="paragraph">
              <wp:posOffset>152415</wp:posOffset>
            </wp:positionV>
            <wp:extent cx="2537130" cy="2115513"/>
            <wp:effectExtent l="0" t="0" r="0" b="0"/>
            <wp:wrapSquare wrapText="bothSides"/>
            <wp:docPr id="41212" name="Picture 41212" descr="Afbeelding met lijn, handschrift, tekst&#10;&#10;Automatisch gegenereerde beschrijving"/>
            <wp:cNvGraphicFramePr/>
            <a:graphic xmlns:a="http://schemas.openxmlformats.org/drawingml/2006/main">
              <a:graphicData uri="http://schemas.openxmlformats.org/drawingml/2006/picture">
                <pic:pic xmlns:pic="http://schemas.openxmlformats.org/drawingml/2006/picture">
                  <pic:nvPicPr>
                    <pic:cNvPr id="41212" name="Picture 41212" descr="Afbeelding met lijn, handschrift, tekst&#10;&#10;Automatisch gegenereerde beschrijving"/>
                    <pic:cNvPicPr/>
                  </pic:nvPicPr>
                  <pic:blipFill>
                    <a:blip r:embed="rId20"/>
                    <a:stretch>
                      <a:fillRect/>
                    </a:stretch>
                  </pic:blipFill>
                  <pic:spPr>
                    <a:xfrm>
                      <a:off x="0" y="0"/>
                      <a:ext cx="2537130" cy="2115513"/>
                    </a:xfrm>
                    <a:prstGeom prst="rect">
                      <a:avLst/>
                    </a:prstGeom>
                  </pic:spPr>
                </pic:pic>
              </a:graphicData>
            </a:graphic>
          </wp:anchor>
        </w:drawing>
      </w:r>
      <w:r>
        <w:tab/>
      </w:r>
      <w:r>
        <w:t>Datum</w:t>
      </w:r>
      <w:r>
        <w:tab/>
      </w:r>
      <w:r>
        <w:rPr>
          <w:noProof/>
        </w:rPr>
        <w:drawing>
          <wp:inline distT="0" distB="0" distL="0" distR="0" wp14:anchorId="5FEDEE92" wp14:editId="45E636CC">
            <wp:extent cx="792853" cy="335312"/>
            <wp:effectExtent l="0" t="0" r="0" b="0"/>
            <wp:docPr id="12545" name="Picture 12545" descr="Afbeelding met handschrift, Lettertype, tekst, kalligrafie&#10;&#10;Automatisch gegenereerde beschrijving"/>
            <wp:cNvGraphicFramePr/>
            <a:graphic xmlns:a="http://schemas.openxmlformats.org/drawingml/2006/main">
              <a:graphicData uri="http://schemas.openxmlformats.org/drawingml/2006/picture">
                <pic:pic xmlns:pic="http://schemas.openxmlformats.org/drawingml/2006/picture">
                  <pic:nvPicPr>
                    <pic:cNvPr id="12545" name="Picture 12545" descr="Afbeelding met handschrift, Lettertype, tekst, kalligrafie&#10;&#10;Automatisch gegenereerde beschrijving"/>
                    <pic:cNvPicPr/>
                  </pic:nvPicPr>
                  <pic:blipFill>
                    <a:blip r:embed="rId21"/>
                    <a:stretch>
                      <a:fillRect/>
                    </a:stretch>
                  </pic:blipFill>
                  <pic:spPr>
                    <a:xfrm>
                      <a:off x="0" y="0"/>
                      <a:ext cx="792853" cy="335312"/>
                    </a:xfrm>
                    <a:prstGeom prst="rect">
                      <a:avLst/>
                    </a:prstGeom>
                  </pic:spPr>
                </pic:pic>
              </a:graphicData>
            </a:graphic>
          </wp:inline>
        </w:drawing>
      </w:r>
    </w:p>
    <w:p w:rsidR="003B0474" w:rsidP="003B0474" w:rsidRDefault="003B0474" w14:paraId="67DE3369" w14:textId="77777777">
      <w:pPr>
        <w:tabs>
          <w:tab w:val="center" w:pos="4658"/>
          <w:tab w:val="center" w:pos="5768"/>
        </w:tabs>
        <w:spacing w:after="600" w:line="265" w:lineRule="auto"/>
        <w:ind w:right="-547"/>
      </w:pPr>
      <w:r>
        <w:tab/>
      </w:r>
      <w:r>
        <w:t>Datum</w:t>
      </w:r>
      <w:r>
        <w:tab/>
      </w:r>
      <w:r>
        <w:rPr>
          <w:noProof/>
        </w:rPr>
        <w:drawing>
          <wp:inline distT="0" distB="0" distL="0" distR="0" wp14:anchorId="2BD10F32" wp14:editId="0E40B7E6">
            <wp:extent cx="652579" cy="292636"/>
            <wp:effectExtent l="0" t="0" r="0" b="0"/>
            <wp:docPr id="12547" name="Picture 12547"/>
            <wp:cNvGraphicFramePr/>
            <a:graphic xmlns:a="http://schemas.openxmlformats.org/drawingml/2006/main">
              <a:graphicData uri="http://schemas.openxmlformats.org/drawingml/2006/picture">
                <pic:pic xmlns:pic="http://schemas.openxmlformats.org/drawingml/2006/picture">
                  <pic:nvPicPr>
                    <pic:cNvPr id="12547" name="Picture 12547"/>
                    <pic:cNvPicPr/>
                  </pic:nvPicPr>
                  <pic:blipFill>
                    <a:blip r:embed="rId22"/>
                    <a:stretch>
                      <a:fillRect/>
                    </a:stretch>
                  </pic:blipFill>
                  <pic:spPr>
                    <a:xfrm>
                      <a:off x="0" y="0"/>
                      <a:ext cx="652579" cy="292636"/>
                    </a:xfrm>
                    <a:prstGeom prst="rect">
                      <a:avLst/>
                    </a:prstGeom>
                  </pic:spPr>
                </pic:pic>
              </a:graphicData>
            </a:graphic>
          </wp:inline>
        </w:drawing>
      </w:r>
      <w:r>
        <w:br w:type="page"/>
      </w:r>
    </w:p>
    <w:p w:rsidRPr="003B0474" w:rsidR="003B0474" w:rsidP="003B0474" w:rsidRDefault="003B0474" w14:paraId="52672F6A" w14:textId="77777777">
      <w:pPr>
        <w:pStyle w:val="Geenafstand"/>
        <w:rPr>
          <w:rFonts w:hint="eastAsia"/>
          <w:i/>
          <w:iCs/>
        </w:rPr>
      </w:pPr>
      <w:r w:rsidRPr="003B0474">
        <w:rPr>
          <w:i/>
          <w:iCs/>
        </w:rPr>
        <w:t>Algemene toelichting</w:t>
      </w:r>
    </w:p>
    <w:p w:rsidR="003B0474" w:rsidP="003B0474" w:rsidRDefault="003B0474" w14:paraId="5B92E167" w14:textId="77777777">
      <w:pPr>
        <w:ind w:left="23" w:right="240"/>
      </w:pPr>
      <w:r>
        <w:t>In het primair onderwijs, het voortgezet onderwijs, het (voortgezet) speciaal onderwijs en het middelbaar beroepsonderwijs is het schoolbestuur (bevoegd gezag) verplicht een klachtenregeling op te stellen.</w:t>
      </w:r>
    </w:p>
    <w:p w:rsidR="003B0474" w:rsidP="003B0474" w:rsidRDefault="003B0474" w14:paraId="2CDE1BD6" w14:textId="77777777">
      <w:pPr>
        <w:ind w:left="23" w:right="10"/>
      </w:pPr>
      <w:r>
        <w:t>In het hoger beroepsonderwijs is het hebben van een klachtenregeling verplicht op grond van de geldende cao.</w:t>
      </w:r>
    </w:p>
    <w:p w:rsidR="003B0474" w:rsidP="003B0474" w:rsidRDefault="003B0474" w14:paraId="5FDEBE67" w14:textId="77777777">
      <w:pPr>
        <w:spacing w:after="214"/>
        <w:ind w:left="23" w:right="10"/>
      </w:pPr>
      <w:r>
        <w:t>Deze modelklachtenregeling is toepasbaar voor alle sectoren van het onderwijs.</w:t>
      </w:r>
    </w:p>
    <w:p w:rsidR="003B0474" w:rsidP="003B0474" w:rsidRDefault="003B0474" w14:paraId="7F3B5134" w14:textId="77777777">
      <w:pPr>
        <w:spacing w:after="285" w:line="237" w:lineRule="auto"/>
        <w:ind w:left="14"/>
      </w:pPr>
      <w:r>
        <w:t>Veruit de meeste klachten over de dagelijkse gang van zaken in de school/instelling zullen in onderling overleg tussen ouders, leerlingen/studenten, personeel en schoolleiding kunnen worden afgehandeld. Indien dat echter gelet op de aard van de klacht niet mogelijk is, of indien de afhandeling niet naar tevredenheid heeft plaatsgevonden, kan aan de hand van deze regeling een klacht worden ingediend.</w:t>
      </w:r>
    </w:p>
    <w:p w:rsidR="003B0474" w:rsidP="003B0474" w:rsidRDefault="003B0474" w14:paraId="21A7254A" w14:textId="77777777">
      <w:pPr>
        <w:spacing w:after="257" w:line="237" w:lineRule="auto"/>
        <w:ind w:left="14"/>
      </w:pPr>
      <w:r>
        <w:t>De klachtenprocedure is geen vervanging van de procedure die iemand kan voeren tegen een besluit van het bevoegd gezag van een openbare school in de zin van de Algemene wet bestuursrecht (</w:t>
      </w:r>
      <w:proofErr w:type="spellStart"/>
      <w:r>
        <w:t>Awb</w:t>
      </w:r>
      <w:proofErr w:type="spellEnd"/>
      <w:r>
        <w:t xml:space="preserve">). Niettemin kan iemand ervoor kiezen om een klacht in te dienen in plaats van het voeren van de </w:t>
      </w:r>
      <w:proofErr w:type="spellStart"/>
      <w:r>
        <w:t>Awbprocedures</w:t>
      </w:r>
      <w:proofErr w:type="spellEnd"/>
      <w:r>
        <w:t>. De Commissie kan dan een oordeel geven over de klacht, maar kan, anders dan de rechter, het besluit van het bevoegd gezag niet vernietigen.</w:t>
      </w:r>
    </w:p>
    <w:p w:rsidR="003B0474" w:rsidP="003B0474" w:rsidRDefault="003B0474" w14:paraId="7BB8861F" w14:textId="77777777">
      <w:pPr>
        <w:ind w:left="23" w:right="86"/>
        <w:rPr>
          <w:sz w:val="24"/>
        </w:rPr>
      </w:pPr>
      <w:r>
        <w:t>Voorts dienen klachten waarvoor een aparte regeling en proceduremogelijkheid bij een commissie bestaat, langs die lijn te worden afgehandeld. Zo kan een klacht die moet worden ingediend bij het college van beroep voor de examens, niet via deze klachtenregeling worden behandeld. Verder is de Geschillencommissie passend onderwijs in eerste instantie de aangewezen commissie om geschillen tussen ouders en bevoegd gezag te behandelen over toelating van leerlingen met een extra ondersteuningsbehoefte, het vast- en bijstellen van ontwikkelingsperspectief en de verwijdering van leerlingen.</w:t>
      </w:r>
      <w:r>
        <w:br/>
      </w:r>
    </w:p>
    <w:p w:rsidRPr="003B0474" w:rsidR="003B0474" w:rsidP="003B0474" w:rsidRDefault="003B0474" w14:paraId="69677D29" w14:textId="61A1153C">
      <w:pPr>
        <w:ind w:left="23" w:right="86"/>
      </w:pPr>
      <w:r w:rsidRPr="003B0474">
        <w:t>Artikelsgewijze toelichting</w:t>
      </w:r>
    </w:p>
    <w:p w:rsidRPr="003B0474" w:rsidR="003B0474" w:rsidP="003B0474" w:rsidRDefault="003B0474" w14:paraId="4239712D" w14:textId="0BABF381">
      <w:pPr>
        <w:pStyle w:val="Geenafstand"/>
        <w:rPr>
          <w:rFonts w:hint="eastAsia"/>
          <w:i/>
          <w:iCs/>
        </w:rPr>
      </w:pPr>
      <w:r w:rsidRPr="003B0474">
        <w:rPr>
          <w:i/>
          <w:iCs/>
        </w:rPr>
        <w:t xml:space="preserve">Artikel </w:t>
      </w:r>
      <w:r>
        <w:rPr>
          <w:i/>
          <w:iCs/>
        </w:rPr>
        <w:t>1</w:t>
      </w:r>
      <w:r w:rsidRPr="003B0474">
        <w:rPr>
          <w:i/>
          <w:iCs/>
        </w:rPr>
        <w:t xml:space="preserve"> vijfde lid</w:t>
      </w:r>
    </w:p>
    <w:p w:rsidR="003B0474" w:rsidP="003B0474" w:rsidRDefault="003B0474" w14:paraId="30B798AD" w14:textId="77777777">
      <w:pPr>
        <w:spacing w:after="257" w:line="237" w:lineRule="auto"/>
        <w:ind w:left="14"/>
      </w:pPr>
      <w:r>
        <w:t>Ook een ex-leerling kan een klacht indienen. Naarmate het tijdsverloop tussen de feiten, waarover wordt geklaagd en het indienen van de klacht groter is, wordt het voor de klachtencommissie en het bevoegd gezag moeilijker om tot een oordeel te komen. Daarom is in artikel 6, derde lid bepaald dat een klacht binnen een jaar na de gedraging of beslissing moet worden ingediend, tenzij de klachtencommissie anders bepaalt. Hierbij valt te denken aan ernstige klachten over seksuele intimidatie, agressie, geweld en discriminatie.</w:t>
      </w:r>
    </w:p>
    <w:p w:rsidR="003B0474" w:rsidP="003B0474" w:rsidRDefault="003B0474" w14:paraId="0E68E9B6" w14:textId="77777777">
      <w:pPr>
        <w:spacing w:after="256"/>
        <w:ind w:left="23" w:right="10"/>
      </w:pPr>
      <w:r>
        <w:t>Bij personen of organen die anderszins functioneel betrokken zijn bij de schoolgemeenschap kan gedacht worden aan bijvoorbeeld vrijwilligers, stagiairs en leraren in opleiding.</w:t>
      </w:r>
    </w:p>
    <w:p w:rsidR="003B0474" w:rsidP="003B0474" w:rsidRDefault="003B0474" w14:paraId="69DA9BD1" w14:textId="3029DB5E">
      <w:pPr>
        <w:ind w:left="23" w:right="10"/>
      </w:pPr>
      <w:r>
        <w:t>Artikel 1 achtste lid</w:t>
      </w:r>
    </w:p>
    <w:p w:rsidR="003B0474" w:rsidP="003B0474" w:rsidRDefault="003B0474" w14:paraId="0298A3AE" w14:textId="77777777">
      <w:pPr>
        <w:spacing w:after="257" w:line="237" w:lineRule="auto"/>
        <w:ind w:left="14"/>
      </w:pPr>
      <w:r>
        <w:t>Er kan worden geklaagd over personen en instanties die functioneel bij de school betrokken zijn. Dat betekent dat er in beginsel geen klacht kan worden ingediend tegen een ouder of een leerling/student. Een ouder of een leerling kan slechts als verweerder worden aangemerkt voor zover de betreffende gedragingen of beslissingen zijn voortgekomen uit hun functionele betrokkenheid bij de school (bijvoorbeeld als overblijfkracht, of lid van de ouderraad of medezeggenschapsraad).</w:t>
      </w:r>
    </w:p>
    <w:p w:rsidRPr="003B0474" w:rsidR="003B0474" w:rsidP="003B0474" w:rsidRDefault="003B0474" w14:paraId="34CBFC44" w14:textId="77777777">
      <w:pPr>
        <w:pStyle w:val="Geenafstand"/>
        <w:rPr>
          <w:rFonts w:hint="eastAsia"/>
          <w:i/>
          <w:iCs/>
        </w:rPr>
      </w:pPr>
      <w:r w:rsidRPr="003B0474">
        <w:rPr>
          <w:i/>
          <w:iCs/>
        </w:rPr>
        <w:t>Artikel 2</w:t>
      </w:r>
    </w:p>
    <w:p w:rsidR="003B0474" w:rsidP="003B0474" w:rsidRDefault="003B0474" w14:paraId="10997D12" w14:textId="77777777">
      <w:pPr>
        <w:spacing w:after="257" w:line="237" w:lineRule="auto"/>
        <w:ind w:left="14"/>
      </w:pPr>
      <w:r>
        <w:t>Veruit de meeste klachten over de dagelijkse gang van zaken in de school zullen in onderling overleg tussen ouders, leerlingen/deelnemers/studenten, personeel en schoolleiding worden afgehandeld. Het heeft de voorkeur om problemen te bespreken op het niveau waar ze zich voordoen en met degene die het probleem (heeft) veroorzaakt. Indien dat echter gelet op de aard van de klacht niet mogelijk is, of indien de afhandeling niet naar tevredenheid heeft plaatsgevonden, kan men een formele klacht indienen.</w:t>
      </w:r>
    </w:p>
    <w:p w:rsidRPr="003B0474" w:rsidR="003B0474" w:rsidP="003B0474" w:rsidRDefault="003B0474" w14:paraId="6B5FE724" w14:textId="77777777">
      <w:pPr>
        <w:pStyle w:val="Geenafstand"/>
        <w:rPr>
          <w:rFonts w:hint="eastAsia"/>
          <w:i/>
          <w:iCs/>
        </w:rPr>
      </w:pPr>
      <w:r w:rsidRPr="003B0474">
        <w:rPr>
          <w:i/>
          <w:iCs/>
        </w:rPr>
        <w:t>Artikel 3</w:t>
      </w:r>
    </w:p>
    <w:p w:rsidR="003B0474" w:rsidP="003B0474" w:rsidRDefault="003B0474" w14:paraId="5933347B" w14:textId="77777777">
      <w:pPr>
        <w:spacing w:after="257" w:line="237" w:lineRule="auto"/>
        <w:ind w:left="14"/>
      </w:pPr>
      <w:r>
        <w:t>De contactpersoon is toegankelijk voor alle betrokkenen bij de school. Het is van belang dat deze persoon het vertrouwen geniet van alle bij de school betrokken partijen. De contactpersoon oefent zijn taak in onafhankelijkheid uit. De contactpersoon wordt niet geacht een bemiddelende rol te spelen tussen klager en verweerder. De contactpersoon dient uit hoofde van de uitoefening van zijn taak niet te worden benadeeld.</w:t>
      </w:r>
    </w:p>
    <w:p w:rsidRPr="003B0474" w:rsidR="003B0474" w:rsidP="003B0474" w:rsidRDefault="003B0474" w14:paraId="1C713BCF" w14:textId="77777777">
      <w:pPr>
        <w:pStyle w:val="Geenafstand"/>
        <w:rPr>
          <w:rFonts w:hint="eastAsia"/>
          <w:i/>
          <w:iCs/>
        </w:rPr>
      </w:pPr>
      <w:r w:rsidRPr="003B0474">
        <w:rPr>
          <w:i/>
          <w:iCs/>
        </w:rPr>
        <w:t>Artikel 4</w:t>
      </w:r>
    </w:p>
    <w:p w:rsidR="003B0474" w:rsidP="003B0474" w:rsidRDefault="003B0474" w14:paraId="3F1047F8" w14:textId="77777777">
      <w:pPr>
        <w:ind w:left="23" w:right="163"/>
      </w:pPr>
      <w:r>
        <w:t>Hoewel de functie van vertrouwenspersoon naar zijn aard (en naam) een grote mate van vertrouwelijkheid met zich brengt, kan van de vertrouwenspersoon niet worden verlangd dat hij in alle gevallen geheimhouding betracht.</w:t>
      </w:r>
    </w:p>
    <w:p w:rsidR="003B0474" w:rsidP="003B0474" w:rsidRDefault="003B0474" w14:paraId="6EA5D1C7" w14:textId="77777777">
      <w:pPr>
        <w:ind w:left="23" w:right="10"/>
      </w:pPr>
      <w:r>
        <w:t xml:space="preserve">De vertrouwenspersoon heeft geen wettelijke geheimhoudingsplicht. Als hij van oordeel is dat de </w:t>
      </w:r>
      <w:r>
        <w:rPr>
          <w:noProof/>
        </w:rPr>
        <w:drawing>
          <wp:inline distT="0" distB="0" distL="0" distR="0" wp14:anchorId="63DBB803" wp14:editId="7F2F3389">
            <wp:extent cx="6099" cy="6097"/>
            <wp:effectExtent l="0" t="0" r="0" b="0"/>
            <wp:docPr id="17117" name="Picture 17117"/>
            <wp:cNvGraphicFramePr/>
            <a:graphic xmlns:a="http://schemas.openxmlformats.org/drawingml/2006/main">
              <a:graphicData uri="http://schemas.openxmlformats.org/drawingml/2006/picture">
                <pic:pic xmlns:pic="http://schemas.openxmlformats.org/drawingml/2006/picture">
                  <pic:nvPicPr>
                    <pic:cNvPr id="17117" name="Picture 17117"/>
                    <pic:cNvPicPr/>
                  </pic:nvPicPr>
                  <pic:blipFill>
                    <a:blip r:embed="rId23"/>
                    <a:stretch>
                      <a:fillRect/>
                    </a:stretch>
                  </pic:blipFill>
                  <pic:spPr>
                    <a:xfrm>
                      <a:off x="0" y="0"/>
                      <a:ext cx="6099" cy="6097"/>
                    </a:xfrm>
                    <a:prstGeom prst="rect">
                      <a:avLst/>
                    </a:prstGeom>
                  </pic:spPr>
                </pic:pic>
              </a:graphicData>
            </a:graphic>
          </wp:inline>
        </w:drawing>
      </w:r>
      <w:r>
        <w:t>klager zich in een dusdanig ernstige situatie bevindt dat het noodzakelijk is andere personen/instanties op de hoogte te stellen, kan hij besluiten de geheimhouding niet te bewaren. Als er geen sprake is van een externe maar van een interne vertrouwenspersoon, valt deze onder de meld- en aangifteplicht bij een vermoeden van een zedenmisdrijf (artikel 4a WPO, artikel 3 WVO). Daarnaast is de "meldcode huiselijk geweld en kindermishandeling" op zowel de interne als externe vertrouwenspersoon van toepassing.</w:t>
      </w:r>
    </w:p>
    <w:p w:rsidR="003B0474" w:rsidP="003B0474" w:rsidRDefault="003B0474" w14:paraId="6A6DB394" w14:textId="77777777">
      <w:pPr>
        <w:spacing w:after="257" w:line="237" w:lineRule="auto"/>
        <w:ind w:left="14"/>
      </w:pPr>
      <w:r>
        <w:t>Een vertrouwenspersoon zal een klager dan ook nooit vooraf geheimhouding moeten beloven. Hij kan wel duidelijk maken dat hij erg terughoudend en vertrouwelijk met de te geven informatie om zal gaan. Indien de vertrouwenspersoon besluit de verkregen informatie toch met derden te delen, zal hij dit vooraf met de klager moeten bespreken.</w:t>
      </w:r>
    </w:p>
    <w:p w:rsidR="003B0474" w:rsidP="003B0474" w:rsidRDefault="003B0474" w14:paraId="0D8F3160" w14:textId="77777777">
      <w:pPr>
        <w:ind w:left="23" w:right="115"/>
      </w:pPr>
      <w:r>
        <w:t>Het verdient aanbeveling per bestuur een onafhankelijke, bij voorkeur externe vertrouwenspersoon te benoemen en per school een interne contactpersoon. Afhankelijk van onder meer de grootte van de school kan naast een externe vertrouwenspersoon ook een interne vertrouwenspersoon worden benoemd. Dit kan drempelverlagend zijn.</w:t>
      </w:r>
    </w:p>
    <w:p w:rsidR="003B0474" w:rsidP="003B0474" w:rsidRDefault="003B0474" w14:paraId="4965E5F9" w14:textId="77777777">
      <w:pPr>
        <w:spacing w:after="7" w:line="237" w:lineRule="auto"/>
        <w:ind w:left="14"/>
      </w:pPr>
      <w:r>
        <w:t>De vertrouwenspersoon dient zicht te hebben op het onderwijs en de participanten hierin en dient kundig te zijn op het terrein van opvang en verwijzing. Het bevoegd gezag houdt bij de benoeming van de vertrouwenspersoon rekening met de diversiteit van de schoolbevolking. De vertrouwenspersoon is toegankelijk voor alle betrokkenen bij de school. Het is van belang dat hij het vertrouwen geniet van alle bij de school betrokken partijen. De vertrouwenspersoon bezit vaardigheden om begeleidingsgesprekken te voeren.</w:t>
      </w:r>
    </w:p>
    <w:p w:rsidR="003B0474" w:rsidP="003B0474" w:rsidRDefault="003B0474" w14:paraId="653460D7" w14:textId="77777777">
      <w:pPr>
        <w:ind w:left="23" w:right="10"/>
      </w:pPr>
      <w:r>
        <w:t>Overwogen kan worden te kiezen voor twee vertrouwenspersonen: één vrouw en één man. Bij sommige aangelegenheden kan het drempelverhogend zijn om te moeten klagen bij een persoon van het andere geslacht.</w:t>
      </w:r>
    </w:p>
    <w:p w:rsidR="003B0474" w:rsidP="003B0474" w:rsidRDefault="003B0474" w14:paraId="2573FAB7" w14:textId="77777777">
      <w:pPr>
        <w:spacing w:after="248"/>
        <w:ind w:left="23" w:right="10"/>
      </w:pPr>
      <w:r>
        <w:t>Ook kan worden overwogen meerdere vertrouwenspersonen te benoemen zodat in voorkomende gevallen ook een verweerder zich door een vertrouwenspersoon kan laten bijstaan.</w:t>
      </w:r>
    </w:p>
    <w:p w:rsidR="003B0474" w:rsidP="003B0474" w:rsidRDefault="003B0474" w14:paraId="6D65F374" w14:textId="77777777">
      <w:pPr>
        <w:spacing w:after="282" w:line="237" w:lineRule="auto"/>
        <w:ind w:left="14" w:right="221"/>
      </w:pPr>
      <w:r>
        <w:t>Artikel 4, eerste lid De vertrouwenspersoon is voor de uitvoering van zijn taak uitsluitend verantwoording schuldig aan het bevoegd gezag.</w:t>
      </w:r>
    </w:p>
    <w:p w:rsidRPr="0002525D" w:rsidR="003B0474" w:rsidP="00BA0295" w:rsidRDefault="003B0474" w14:paraId="7B399316" w14:textId="5AD2E3D7">
      <w:pPr>
        <w:pStyle w:val="Plattetekst"/>
        <w:ind w:left="0"/>
        <w:rPr>
          <w:lang w:val="nl-NL"/>
        </w:rPr>
      </w:pPr>
      <w:r w:rsidRPr="0002525D">
        <w:rPr>
          <w:lang w:val="nl-NL"/>
        </w:rPr>
        <w:t>Artikel 4, vierde lid</w:t>
      </w:r>
    </w:p>
    <w:p w:rsidR="003B0474" w:rsidP="003B0474" w:rsidRDefault="003B0474" w14:paraId="6ACCAD33" w14:textId="77777777">
      <w:pPr>
        <w:ind w:left="23" w:right="115"/>
      </w:pPr>
      <w:r>
        <w:t>De vertrouwenspersoon gaat in eerste instantie na of de klager getracht heeft de problemen met de verweerder of met de directeur van de betrokken school op te lossen. Als dat niet het geval is, kan daar alsnog voor worden gekozen.</w:t>
      </w:r>
    </w:p>
    <w:p w:rsidR="003B0474" w:rsidP="003B0474" w:rsidRDefault="003B0474" w14:paraId="491D6142" w14:textId="77777777">
      <w:pPr>
        <w:spacing w:after="7" w:line="237" w:lineRule="auto"/>
        <w:ind w:left="14"/>
      </w:pPr>
      <w:r>
        <w:rPr>
          <w:noProof/>
        </w:rPr>
        <w:drawing>
          <wp:anchor distT="0" distB="0" distL="114300" distR="114300" simplePos="0" relativeHeight="251658245" behindDoc="0" locked="0" layoutInCell="1" allowOverlap="0" wp14:anchorId="50D916EA" wp14:editId="3350EA7F">
            <wp:simplePos x="0" y="0"/>
            <wp:positionH relativeFrom="page">
              <wp:posOffset>6702659</wp:posOffset>
            </wp:positionH>
            <wp:positionV relativeFrom="page">
              <wp:posOffset>10144708</wp:posOffset>
            </wp:positionV>
            <wp:extent cx="6099" cy="6097"/>
            <wp:effectExtent l="0" t="0" r="0" b="0"/>
            <wp:wrapTopAndBottom/>
            <wp:docPr id="20558" name="Picture 20558"/>
            <wp:cNvGraphicFramePr/>
            <a:graphic xmlns:a="http://schemas.openxmlformats.org/drawingml/2006/main">
              <a:graphicData uri="http://schemas.openxmlformats.org/drawingml/2006/picture">
                <pic:pic xmlns:pic="http://schemas.openxmlformats.org/drawingml/2006/picture">
                  <pic:nvPicPr>
                    <pic:cNvPr id="20558" name="Picture 20558"/>
                    <pic:cNvPicPr/>
                  </pic:nvPicPr>
                  <pic:blipFill>
                    <a:blip r:embed="rId24"/>
                    <a:stretch>
                      <a:fillRect/>
                    </a:stretch>
                  </pic:blipFill>
                  <pic:spPr>
                    <a:xfrm>
                      <a:off x="0" y="0"/>
                      <a:ext cx="6099" cy="6097"/>
                    </a:xfrm>
                    <a:prstGeom prst="rect">
                      <a:avLst/>
                    </a:prstGeom>
                  </pic:spPr>
                </pic:pic>
              </a:graphicData>
            </a:graphic>
          </wp:anchor>
        </w:drawing>
      </w:r>
      <w:r>
        <w:t>De vertrouwenspersoon kan een klager in overweging geven, gelet op de ernst van de zaak, geen klacht in te dienen, de klacht in te dienen bij de klachtencommissie, de klacht in te dienen bij het bevoegd gezag, dan wel aangifte te doen bij politie/justitie. De vertrouwenspersoon onthoudt zich van het onderzoeken van de klacht en het geven van een oordeel. Dat gaat zijn taak te buiten en is voorbehouden aan het bevoegd gezag en de klachtencommissie. Daarnaast kan het geven van een oordeel zijn draagvlak binnen de schoolgemeenschap verzwakken.</w:t>
      </w:r>
    </w:p>
    <w:p w:rsidR="003B0474" w:rsidP="003B0474" w:rsidRDefault="003B0474" w14:paraId="0728F1D4" w14:textId="77777777">
      <w:pPr>
        <w:ind w:left="23" w:right="307"/>
      </w:pPr>
      <w:r>
        <w:t>Hoewel de vertrouwenspersoon nagaat of door bemiddeling een oplossing kan worden bereikt, is niet aan te raden dat de vertrouwenspersoon zelf gaat bemiddelen. Een mislukte bemiddeling kan namelijk leiden tot een verlies aan vertrouwen en zelfs tot het zelf onderwerp worden van een klacht.</w:t>
      </w:r>
    </w:p>
    <w:p w:rsidR="003B0474" w:rsidP="003B0474" w:rsidRDefault="003B0474" w14:paraId="48D2051E" w14:textId="77777777">
      <w:pPr>
        <w:ind w:left="23" w:right="96"/>
      </w:pPr>
      <w:r>
        <w:t>Welke rol de vertrouwenspersoon ook kiest, hij zal in alle gevallen eerst met de klager tot overeenstemming moeten komen welke rol hij als vertrouwenspersoon zal vervullen, zodat hierover geen onduidelijkheid bestaat.</w:t>
      </w:r>
    </w:p>
    <w:p w:rsidR="003B0474" w:rsidP="003B0474" w:rsidRDefault="003B0474" w14:paraId="3C1B2518" w14:textId="77777777">
      <w:pPr>
        <w:ind w:left="23" w:right="10"/>
      </w:pPr>
      <w:r>
        <w:t>Begeleiding van de klager houdt ook in dat de vertrouwenspersoon nagaat of het indienen van de klacht niet leidt tot repercussies voor de klager. Tot slot vergewist hij zich ervan dat de aanleiding tot de klacht daadwerkelijk is weggenomen.</w:t>
      </w:r>
    </w:p>
    <w:p w:rsidR="003B0474" w:rsidP="003B0474" w:rsidRDefault="003B0474" w14:paraId="786AD159" w14:textId="77777777">
      <w:pPr>
        <w:spacing w:line="237" w:lineRule="auto"/>
        <w:ind w:left="14"/>
      </w:pPr>
      <w:r>
        <w:t>Indien de klager dit wenst, begeleidt de vertrouwenspersoon hem bij het indienen van een klacht bij de klachtencommissie of bij het bevoegd gezag en verleent desgewenst bijstand bij het doen van aangifte bij politie of justitie.</w:t>
      </w:r>
    </w:p>
    <w:p w:rsidR="003B0474" w:rsidP="003B0474" w:rsidRDefault="003B0474" w14:paraId="34EE360C" w14:textId="77777777">
      <w:pPr>
        <w:spacing w:after="257" w:line="237" w:lineRule="auto"/>
        <w:ind w:left="14"/>
      </w:pPr>
      <w:r>
        <w:t>Indien de klager een minderjarige leerling is, worden met medeweten van de klager, de ouders/verzorgers hiervan door de vertrouwenspersoon in kennis gesteld, tenzij naar het oordeel van de vertrouwenspersoon het belang van de minderjarige zich daartegen verzet.</w:t>
      </w:r>
    </w:p>
    <w:p w:rsidRPr="0002525D" w:rsidR="003B0474" w:rsidP="00BA0295" w:rsidRDefault="003B0474" w14:paraId="319C47CC" w14:textId="77777777">
      <w:pPr>
        <w:pStyle w:val="Plattetekst"/>
        <w:ind w:left="0"/>
        <w:rPr>
          <w:lang w:val="nl-NL"/>
        </w:rPr>
      </w:pPr>
      <w:r w:rsidRPr="0002525D">
        <w:rPr>
          <w:lang w:val="nl-NL"/>
        </w:rPr>
        <w:t>Artikel 4, vijfde lid</w:t>
      </w:r>
    </w:p>
    <w:p w:rsidR="003B0474" w:rsidP="003B0474" w:rsidRDefault="003B0474" w14:paraId="537B23FE" w14:textId="77777777">
      <w:pPr>
        <w:ind w:left="23" w:right="10"/>
      </w:pPr>
      <w:r>
        <w:t>Een klager kan voorafgaand aan een procedure bij de klachtencommissie zich tot de vertrouwenspersoon wenden, maar dit kan ook in een later stadium in de klachtprocedure.</w:t>
      </w:r>
    </w:p>
    <w:p w:rsidRPr="0002525D" w:rsidR="003B0474" w:rsidP="00BA0295" w:rsidRDefault="003B0474" w14:paraId="0E7C6F88" w14:textId="0BCCC287">
      <w:pPr>
        <w:pStyle w:val="Plattetekst"/>
        <w:ind w:left="0"/>
        <w:rPr>
          <w:lang w:val="nl-NL"/>
        </w:rPr>
      </w:pPr>
      <w:r w:rsidRPr="0002525D">
        <w:rPr>
          <w:lang w:val="nl-NL"/>
        </w:rPr>
        <w:t>Artikel 4, achtste lid</w:t>
      </w:r>
    </w:p>
    <w:p w:rsidRPr="003B0474" w:rsidR="003B0474" w:rsidP="003B0474" w:rsidRDefault="003B0474" w14:paraId="1BDA7255" w14:textId="0C40013E">
      <w:pPr>
        <w:pStyle w:val="Geenafstand"/>
        <w:rPr>
          <w:rFonts w:hint="eastAsia"/>
        </w:rPr>
      </w:pPr>
      <w:r w:rsidRPr="003B0474">
        <w:t>De vertrouwenspersoon kan het bevoegd gezag naar aanleiding van signalen adviseren, maar onthoudt zich van het geven van adviezen over te treffen (disciplinaire) maatregelen naar aanleiding van een ingediende klacht.</w:t>
      </w:r>
    </w:p>
    <w:p w:rsidR="003B0474" w:rsidP="003B0474" w:rsidRDefault="003B0474" w14:paraId="710455EA" w14:textId="77777777">
      <w:pPr>
        <w:pStyle w:val="Kop2"/>
        <w:ind w:left="24"/>
        <w:rPr>
          <w:lang w:val="nl-NL"/>
        </w:rPr>
      </w:pPr>
    </w:p>
    <w:p w:rsidRPr="003B0474" w:rsidR="003B0474" w:rsidP="003B0474" w:rsidRDefault="003B0474" w14:paraId="2660E30C" w14:textId="56CF7D3C">
      <w:pPr>
        <w:pStyle w:val="Geenafstand"/>
        <w:rPr>
          <w:rFonts w:hint="eastAsia"/>
          <w:i/>
          <w:iCs/>
        </w:rPr>
      </w:pPr>
      <w:r w:rsidRPr="003B0474">
        <w:rPr>
          <w:i/>
          <w:iCs/>
        </w:rPr>
        <w:t>Artikel 6, eerste lid</w:t>
      </w:r>
    </w:p>
    <w:p w:rsidR="003B0474" w:rsidP="003B0474" w:rsidRDefault="003B0474" w14:paraId="6DF317BA" w14:textId="77777777">
      <w:pPr>
        <w:spacing w:line="237" w:lineRule="auto"/>
        <w:ind w:left="14"/>
      </w:pPr>
      <w:r>
        <w:t>Een klager heeft de keuze om zijn klacht in te dienen bij het bevoegd gezag of rechtstreeks bij de klachtencommissie. Als de klager na de eventuele klachtafhandeling door het bevoegd gezag niet tevreden is, kan hij de klacht alsnog aan de klachtencommissie voorleggen.</w:t>
      </w:r>
    </w:p>
    <w:p w:rsidR="003B0474" w:rsidP="003B0474" w:rsidRDefault="003B0474" w14:paraId="21E228A4" w14:textId="77777777">
      <w:pPr>
        <w:spacing w:after="257" w:line="237" w:lineRule="auto"/>
        <w:ind w:left="14"/>
      </w:pPr>
      <w:r>
        <w:t>Als de klacht rechtstreeks bij de klachtencommissie wordt ingediend kan deze besluiten de klacht door te sturen naar het bevoegd gezag en die de mogelijkheid bieden te trachten de klacht op het niveau van de school, de instelling of het bevoegd gezag op te lossen.</w:t>
      </w:r>
    </w:p>
    <w:p w:rsidRPr="003B0474" w:rsidR="003B0474" w:rsidP="003B0474" w:rsidRDefault="003B0474" w14:paraId="7C3DEEF8" w14:textId="77777777">
      <w:pPr>
        <w:pStyle w:val="Geenafstand"/>
        <w:rPr>
          <w:rFonts w:hint="eastAsia"/>
          <w:i/>
          <w:iCs/>
        </w:rPr>
      </w:pPr>
      <w:r w:rsidRPr="003B0474">
        <w:rPr>
          <w:i/>
          <w:iCs/>
        </w:rPr>
        <w:t>Artikel 7, eerste lid</w:t>
      </w:r>
    </w:p>
    <w:p w:rsidR="003B0474" w:rsidP="003B0474" w:rsidRDefault="003B0474" w14:paraId="6F05A6AA" w14:textId="77777777">
      <w:pPr>
        <w:spacing w:after="257" w:line="237" w:lineRule="auto"/>
        <w:ind w:left="14"/>
      </w:pPr>
      <w:r>
        <w:t>Een klacht over het (persoonlijk) optreden van (een lid van) het College van Bestuur kan worden ingediend bij de voorzitter van de Raad van Toezicht. De Raad van Toezicht zal de klacht behandelen overeenkomstig hetgeen is verwoord in de geldende interne klachtenregeling van de school.</w:t>
      </w:r>
    </w:p>
    <w:p w:rsidRPr="003B0474" w:rsidR="003B0474" w:rsidP="003B0474" w:rsidRDefault="003B0474" w14:paraId="46D7AA4A" w14:textId="77777777">
      <w:pPr>
        <w:pStyle w:val="Geenafstand"/>
        <w:rPr>
          <w:rFonts w:hint="eastAsia"/>
        </w:rPr>
      </w:pPr>
      <w:r w:rsidRPr="003B0474">
        <w:t>Artikel 7, vierde lid</w:t>
      </w:r>
    </w:p>
    <w:p w:rsidR="003B0474" w:rsidP="003B0474" w:rsidRDefault="003B0474" w14:paraId="5AACAD53" w14:textId="77777777">
      <w:pPr>
        <w:spacing w:after="203"/>
        <w:ind w:left="23" w:right="10"/>
      </w:pPr>
      <w:r>
        <w:t>Als het bevoegd gezag de klacht niet zelf behandeld maar naar de klachtencommissie verwijst, kan het de klager ook verwijzen naar de vertrouwenspersoon.</w:t>
      </w:r>
    </w:p>
    <w:p w:rsidRPr="003B0474" w:rsidR="003B0474" w:rsidP="003B0474" w:rsidRDefault="003B0474" w14:paraId="2D823E31" w14:textId="77777777">
      <w:pPr>
        <w:pStyle w:val="Geenafstand"/>
        <w:rPr>
          <w:rFonts w:hint="eastAsia"/>
          <w:i/>
          <w:iCs/>
        </w:rPr>
      </w:pPr>
      <w:r w:rsidRPr="003B0474">
        <w:rPr>
          <w:i/>
          <w:iCs/>
        </w:rPr>
        <w:t>Artikel 8</w:t>
      </w:r>
    </w:p>
    <w:p w:rsidR="003B0474" w:rsidP="003B0474" w:rsidRDefault="003B0474" w14:paraId="7898ACFF" w14:textId="77777777">
      <w:pPr>
        <w:spacing w:after="249"/>
        <w:ind w:left="23" w:right="250"/>
      </w:pPr>
      <w:r>
        <w:rPr>
          <w:noProof/>
        </w:rPr>
        <w:drawing>
          <wp:anchor distT="0" distB="0" distL="114300" distR="114300" simplePos="0" relativeHeight="251658246" behindDoc="0" locked="0" layoutInCell="1" allowOverlap="0" wp14:anchorId="4240DBA9" wp14:editId="4D37ADD9">
            <wp:simplePos x="0" y="0"/>
            <wp:positionH relativeFrom="page">
              <wp:posOffset>6769746</wp:posOffset>
            </wp:positionH>
            <wp:positionV relativeFrom="page">
              <wp:posOffset>10187384</wp:posOffset>
            </wp:positionV>
            <wp:extent cx="6099" cy="18290"/>
            <wp:effectExtent l="0" t="0" r="0" b="0"/>
            <wp:wrapTopAndBottom/>
            <wp:docPr id="41214" name="Picture 41214"/>
            <wp:cNvGraphicFramePr/>
            <a:graphic xmlns:a="http://schemas.openxmlformats.org/drawingml/2006/main">
              <a:graphicData uri="http://schemas.openxmlformats.org/drawingml/2006/picture">
                <pic:pic xmlns:pic="http://schemas.openxmlformats.org/drawingml/2006/picture">
                  <pic:nvPicPr>
                    <pic:cNvPr id="41214" name="Picture 41214"/>
                    <pic:cNvPicPr/>
                  </pic:nvPicPr>
                  <pic:blipFill>
                    <a:blip r:embed="rId25"/>
                    <a:stretch>
                      <a:fillRect/>
                    </a:stretch>
                  </pic:blipFill>
                  <pic:spPr>
                    <a:xfrm>
                      <a:off x="0" y="0"/>
                      <a:ext cx="6099" cy="18290"/>
                    </a:xfrm>
                    <a:prstGeom prst="rect">
                      <a:avLst/>
                    </a:prstGeom>
                  </pic:spPr>
                </pic:pic>
              </a:graphicData>
            </a:graphic>
          </wp:anchor>
        </w:drawing>
      </w:r>
      <w:r>
        <w:t>Afhankelijk van de situatie wordt een keuze gemaakt uit één van de in dit artikel genoemde opties. Het is mogelijk dat een samenwerkingsbestuur/fusiebestuur met zowel openbare als bijzondere scholen, de scholen bij verschillende commissies heeft aangesloten.</w:t>
      </w:r>
    </w:p>
    <w:p w:rsidRPr="003B0474" w:rsidR="003B0474" w:rsidP="003B0474" w:rsidRDefault="003B0474" w14:paraId="1431B29E" w14:textId="77777777">
      <w:pPr>
        <w:pStyle w:val="Geenafstand"/>
        <w:rPr>
          <w:rFonts w:hint="eastAsia"/>
          <w:i/>
          <w:iCs/>
        </w:rPr>
      </w:pPr>
      <w:r w:rsidRPr="003B0474">
        <w:rPr>
          <w:i/>
          <w:iCs/>
        </w:rPr>
        <w:t>Artikel 10, eerste lid</w:t>
      </w:r>
    </w:p>
    <w:p w:rsidR="003B0474" w:rsidP="003B0474" w:rsidRDefault="003B0474" w14:paraId="519E142A" w14:textId="77777777">
      <w:pPr>
        <w:ind w:left="23" w:right="10"/>
      </w:pPr>
      <w:r>
        <w:t>Deze termijn is voor het primair en voortgezet onderwijs vastgelegd in artikel 14, zevende lid WPO, artikel 24b, zevende lid WVO en artikel 23, zevende lid WEC.</w:t>
      </w:r>
    </w:p>
    <w:p w:rsidR="003B0474" w:rsidP="003B0474" w:rsidRDefault="003B0474" w14:paraId="38787503" w14:textId="77777777">
      <w:pPr>
        <w:spacing w:after="248"/>
        <w:ind w:left="23" w:right="10"/>
      </w:pPr>
      <w:r>
        <w:t>Indien het oordeel daar aanleiding toe geeft, kan het bevoegd gezag in overleg met de verweerder in een passende rehabilitatie voorzien.</w:t>
      </w:r>
    </w:p>
    <w:p w:rsidRPr="003B0474" w:rsidR="003B0474" w:rsidP="003B0474" w:rsidRDefault="003B0474" w14:paraId="002DC132" w14:textId="50D7B667">
      <w:pPr>
        <w:pStyle w:val="Geenafstand"/>
        <w:rPr>
          <w:rFonts w:hint="eastAsia"/>
          <w:i/>
          <w:iCs/>
        </w:rPr>
      </w:pPr>
      <w:r w:rsidRPr="003B0474">
        <w:rPr>
          <w:i/>
          <w:iCs/>
        </w:rPr>
        <w:t>Artikel 11</w:t>
      </w:r>
    </w:p>
    <w:p w:rsidR="003B0474" w:rsidP="003B0474" w:rsidRDefault="003B0474" w14:paraId="76594B1D" w14:textId="77777777">
      <w:pPr>
        <w:spacing w:after="257" w:line="237" w:lineRule="auto"/>
        <w:ind w:left="14"/>
      </w:pPr>
      <w:r>
        <w:t>Zie ook artikel 8, tweede lid onder e van de Wet medezeggenschap op scholen (</w:t>
      </w:r>
      <w:proofErr w:type="spellStart"/>
      <w:r>
        <w:t>Wms</w:t>
      </w:r>
      <w:proofErr w:type="spellEnd"/>
      <w:r>
        <w:t>). Voor het mbo is over de inhoud van deze bepaling niets in de WEB en WOR geregeld. Het is wenselijk als het bevoegd gezag de medezeggenschapsorganen informeert over elk oordeel van de klachtencommissie waarbij de klacht gegrond is geoordeeld en over de eventuele maatregelen die het naar aanleiding van dat oordeel zal nemen.</w:t>
      </w:r>
    </w:p>
    <w:p w:rsidRPr="003B0474" w:rsidR="003B0474" w:rsidP="003B0474" w:rsidRDefault="003B0474" w14:paraId="5AA3A154" w14:textId="77777777">
      <w:pPr>
        <w:pStyle w:val="Geenafstand"/>
        <w:rPr>
          <w:rFonts w:hint="eastAsia"/>
          <w:i/>
          <w:iCs/>
        </w:rPr>
      </w:pPr>
      <w:r w:rsidRPr="003B0474">
        <w:rPr>
          <w:i/>
          <w:iCs/>
        </w:rPr>
        <w:t>Artikel 12</w:t>
      </w:r>
    </w:p>
    <w:p w:rsidR="003B0474" w:rsidP="003B0474" w:rsidRDefault="003B0474" w14:paraId="5270FD3D" w14:textId="77777777">
      <w:pPr>
        <w:spacing w:after="257" w:line="237" w:lineRule="auto"/>
        <w:ind w:left="14"/>
      </w:pPr>
      <w:r>
        <w:t>Klachtbehandeling is vertrouwelijk. Het betreft een klacht van een individuele klager. Het is niet gewenst dat personen of organen die bekend zijn met de klacht, derden over de klacht informeren. Publiciteit kan partijen schaden en ook het vinden van een oplossing voor de klacht bemoeilijken.</w:t>
      </w:r>
    </w:p>
    <w:p w:rsidRPr="003B0474" w:rsidR="003B0474" w:rsidP="003B0474" w:rsidRDefault="003B0474" w14:paraId="53AFF250" w14:textId="77777777">
      <w:pPr>
        <w:pStyle w:val="Geenafstand"/>
        <w:rPr>
          <w:rFonts w:hint="eastAsia"/>
          <w:i/>
          <w:iCs/>
        </w:rPr>
      </w:pPr>
      <w:r w:rsidRPr="003B0474">
        <w:rPr>
          <w:i/>
          <w:iCs/>
        </w:rPr>
        <w:t>Artikel 14</w:t>
      </w:r>
    </w:p>
    <w:p w:rsidR="003B0474" w:rsidP="003B0474" w:rsidRDefault="003B0474" w14:paraId="1FEFC925" w14:textId="77777777">
      <w:pPr>
        <w:ind w:left="23" w:right="10"/>
      </w:pPr>
      <w:r>
        <w:t xml:space="preserve">Op grond van artikel 10 onder g </w:t>
      </w:r>
      <w:proofErr w:type="spellStart"/>
      <w:r>
        <w:t>Wms</w:t>
      </w:r>
      <w:proofErr w:type="spellEnd"/>
      <w:r>
        <w:t xml:space="preserve"> heeft de (gemeenschappelijke) medezeggenschapsraad instemmingsbevoegdheid bij de vaststelling of wijziging van de klachtenregeling.</w:t>
      </w:r>
    </w:p>
    <w:p w:rsidR="00BA0295" w:rsidRDefault="00BA0295" w14:paraId="7C4CBDFE" w14:textId="7425AE2E">
      <w:pPr>
        <w:rPr>
          <w:rFonts w:ascii="Verdana" w:hAnsi="Verdana" w:eastAsia="Verdana" w:cs="Times New Roman"/>
          <w:b/>
          <w:bCs/>
          <w:sz w:val="24"/>
          <w:szCs w:val="24"/>
        </w:rPr>
      </w:pPr>
      <w:r>
        <w:br w:type="page"/>
      </w:r>
    </w:p>
    <w:p w:rsidRPr="001828A5" w:rsidR="008C1870" w:rsidP="008E3326" w:rsidRDefault="008C1870" w14:paraId="3DF98499" w14:textId="1E534A0E">
      <w:pPr>
        <w:pStyle w:val="Kop1"/>
        <w:ind w:left="0"/>
        <w:rPr>
          <w:lang w:val="nl-NL"/>
        </w:rPr>
      </w:pPr>
      <w:bookmarkStart w:name="_Toc166579774" w:id="12"/>
      <w:r w:rsidRPr="001828A5">
        <w:rPr>
          <w:lang w:val="nl-NL"/>
        </w:rPr>
        <w:t>Hoofdstuk 2: Sociaal pedagogische aspecten</w:t>
      </w:r>
      <w:bookmarkEnd w:id="12"/>
    </w:p>
    <w:p w:rsidR="008E3326" w:rsidRDefault="008E3326" w14:paraId="6FB114A0" w14:textId="77777777">
      <w:pPr>
        <w:rPr>
          <w:b/>
          <w:u w:val="single"/>
        </w:rPr>
      </w:pPr>
    </w:p>
    <w:p w:rsidR="006C226C" w:rsidRDefault="008C1870" w14:paraId="61B6B7EE" w14:textId="6F3DDEB6">
      <w:bookmarkStart w:name="_Toc166579775" w:id="13"/>
      <w:r w:rsidRPr="001828A5">
        <w:rPr>
          <w:rStyle w:val="Kop3Char"/>
          <w:lang w:val="nl-NL"/>
        </w:rPr>
        <w:t xml:space="preserve">2.1 </w:t>
      </w:r>
      <w:r w:rsidRPr="001828A5" w:rsidR="00E61810">
        <w:rPr>
          <w:rStyle w:val="Kop3Char"/>
          <w:lang w:val="nl-NL"/>
        </w:rPr>
        <w:t>Gedragscode</w:t>
      </w:r>
      <w:bookmarkEnd w:id="13"/>
      <w:r w:rsidR="00BF70EB">
        <w:rPr>
          <w:b/>
          <w:u w:val="single"/>
        </w:rPr>
        <w:br/>
      </w:r>
      <w:r w:rsidR="00E61810">
        <w:t xml:space="preserve">Binnen </w:t>
      </w:r>
      <w:proofErr w:type="spellStart"/>
      <w:r w:rsidR="00FE6C48">
        <w:t>Ommeriek</w:t>
      </w:r>
      <w:proofErr w:type="spellEnd"/>
      <w:r w:rsidR="00E61810">
        <w:t xml:space="preserve"> vinden we het belangrijk dat </w:t>
      </w:r>
      <w:r w:rsidR="008F1554">
        <w:t>eenieder</w:t>
      </w:r>
      <w:r w:rsidR="00E61810">
        <w:t xml:space="preserve"> op een open en positieve manier bejegend wordt. Niet alleen in persoon, maar ook online. Afspraken die we met elkaar hierover hebben vastgelegd, zijn opgenomen in de gedragscode van </w:t>
      </w:r>
      <w:proofErr w:type="spellStart"/>
      <w:r w:rsidR="00FE6C48">
        <w:t>Ommeriek</w:t>
      </w:r>
      <w:proofErr w:type="spellEnd"/>
      <w:r w:rsidR="00E61810">
        <w:t>. U vindt onze gedragscode terug op alle websites van onze scholen en die van de stichting.</w:t>
      </w:r>
    </w:p>
    <w:p w:rsidRPr="006D6484" w:rsidR="00E22D82" w:rsidRDefault="00E61810" w14:paraId="6C44910E" w14:textId="2A0E9237">
      <w:r>
        <w:t>Alle medewerkers</w:t>
      </w:r>
      <w:r w:rsidR="00E22D82">
        <w:t xml:space="preserve">, stagiairs en vrijwilligers </w:t>
      </w:r>
      <w:r>
        <w:t xml:space="preserve">hebben deze gedragscode ondertekend. Nieuwe </w:t>
      </w:r>
      <w:r w:rsidR="00313A82">
        <w:t>medewerkers</w:t>
      </w:r>
      <w:r>
        <w:t xml:space="preserve"> krijgen deze ter ondertekening meegezonden bij hun aanstelling.</w:t>
      </w:r>
    </w:p>
    <w:p w:rsidRPr="00125141" w:rsidR="00125141" w:rsidP="00BF70EB" w:rsidRDefault="00E61810" w14:paraId="19B6C591" w14:textId="1E4DBC6C">
      <w:pPr>
        <w:rPr>
          <w:rFonts w:eastAsia="Times New Roman" w:cstheme="minorHAnsi"/>
          <w:lang w:eastAsia="nl-NL"/>
        </w:rPr>
      </w:pPr>
      <w:bookmarkStart w:name="_Toc166579776" w:id="14"/>
      <w:r w:rsidRPr="001828A5">
        <w:rPr>
          <w:rStyle w:val="Kop3Char"/>
          <w:lang w:val="nl-NL"/>
        </w:rPr>
        <w:t>2.2 Privacy</w:t>
      </w:r>
      <w:bookmarkEnd w:id="14"/>
      <w:r w:rsidR="00BF70EB">
        <w:rPr>
          <w:b/>
          <w:u w:val="single"/>
        </w:rPr>
        <w:br/>
      </w:r>
      <w:r w:rsidRPr="00125141" w:rsidR="00125141">
        <w:rPr>
          <w:rFonts w:eastAsia="Times New Roman" w:cstheme="minorHAnsi"/>
          <w:lang w:eastAsia="nl-NL"/>
        </w:rPr>
        <w:t xml:space="preserve">Sinds 25 mei 2018 gelden er strengere privacyregels in Europa. </w:t>
      </w:r>
      <w:proofErr w:type="spellStart"/>
      <w:r w:rsidR="00FE6C48">
        <w:rPr>
          <w:rFonts w:eastAsia="Times New Roman" w:cstheme="minorHAnsi"/>
          <w:lang w:eastAsia="nl-NL"/>
        </w:rPr>
        <w:t>Ommeriek</w:t>
      </w:r>
      <w:proofErr w:type="spellEnd"/>
      <w:r w:rsidRPr="00125141" w:rsidR="00125141">
        <w:rPr>
          <w:rFonts w:eastAsia="Times New Roman" w:cstheme="minorHAnsi"/>
          <w:lang w:eastAsia="nl-NL"/>
        </w:rPr>
        <w:t xml:space="preserve"> is verantwoordelijk voor het beschermen van de persoonsgegevens van haar leerlingen en personeel en vindt het belangrijk om zich te houden aan deze regels. Wij informeren u graag over de wijze waarop </w:t>
      </w:r>
      <w:proofErr w:type="spellStart"/>
      <w:r w:rsidR="00FE6C48">
        <w:rPr>
          <w:rFonts w:eastAsia="Times New Roman" w:cstheme="minorHAnsi"/>
          <w:lang w:eastAsia="nl-NL"/>
        </w:rPr>
        <w:t>Ommeriek</w:t>
      </w:r>
      <w:proofErr w:type="spellEnd"/>
      <w:r w:rsidRPr="00125141" w:rsidR="00125141">
        <w:rPr>
          <w:rFonts w:eastAsia="Times New Roman" w:cstheme="minorHAnsi"/>
          <w:lang w:eastAsia="nl-NL"/>
        </w:rPr>
        <w:t xml:space="preserve"> de privacy van haar leerlingen, ouders en personeel beschermt.</w:t>
      </w:r>
    </w:p>
    <w:p w:rsidRPr="00125141" w:rsidR="00125141" w:rsidP="00125141" w:rsidRDefault="00125141" w14:paraId="2ED74176" w14:textId="4BA2FFBB">
      <w:pPr>
        <w:spacing w:before="100" w:beforeAutospacing="1" w:after="100" w:afterAutospacing="1" w:line="240" w:lineRule="auto"/>
        <w:rPr>
          <w:rFonts w:eastAsia="Times New Roman" w:cstheme="minorHAnsi"/>
          <w:lang w:eastAsia="nl-NL"/>
        </w:rPr>
      </w:pPr>
      <w:r w:rsidRPr="008E3326">
        <w:rPr>
          <w:rStyle w:val="Kop4Char"/>
        </w:rPr>
        <w:t>Functionaris Gegevensbescherming (FG)</w:t>
      </w:r>
      <w:r w:rsidR="00BF70EB">
        <w:rPr>
          <w:rFonts w:eastAsia="Times New Roman" w:cstheme="minorHAnsi"/>
          <w:b/>
          <w:lang w:eastAsia="nl-NL"/>
        </w:rPr>
        <w:br/>
      </w:r>
      <w:r>
        <w:rPr>
          <w:rFonts w:eastAsia="Times New Roman" w:cstheme="minorHAnsi"/>
          <w:lang w:eastAsia="nl-NL"/>
        </w:rPr>
        <w:t>S</w:t>
      </w:r>
      <w:r w:rsidRPr="00125141">
        <w:rPr>
          <w:rFonts w:eastAsia="Times New Roman" w:cstheme="minorHAnsi"/>
          <w:lang w:eastAsia="nl-NL"/>
        </w:rPr>
        <w:t xml:space="preserve">inds mei </w:t>
      </w:r>
      <w:r>
        <w:rPr>
          <w:rFonts w:eastAsia="Times New Roman" w:cstheme="minorHAnsi"/>
          <w:lang w:eastAsia="nl-NL"/>
        </w:rPr>
        <w:t xml:space="preserve">2018 </w:t>
      </w:r>
      <w:r w:rsidRPr="00125141">
        <w:rPr>
          <w:rFonts w:eastAsia="Times New Roman" w:cstheme="minorHAnsi"/>
          <w:lang w:eastAsia="nl-NL"/>
        </w:rPr>
        <w:t>hebben we een Functionaris Gegevensbescherming aangesteld</w:t>
      </w:r>
      <w:r w:rsidR="00AD0A79">
        <w:rPr>
          <w:rFonts w:eastAsia="Times New Roman" w:cstheme="minorHAnsi"/>
          <w:lang w:eastAsia="nl-NL"/>
        </w:rPr>
        <w:t>.</w:t>
      </w:r>
      <w:r w:rsidRPr="00125141">
        <w:rPr>
          <w:rFonts w:eastAsia="Times New Roman" w:cstheme="minorHAnsi"/>
          <w:lang w:eastAsia="nl-NL"/>
        </w:rPr>
        <w:t xml:space="preserve"> Deze functionaris bewaakt of de organisatie de privacywetgeving goed naleeft en is de vraagbaak over privacy voor ouders en medewerkers. Eventuele datalekken </w:t>
      </w:r>
      <w:r w:rsidR="000157AC">
        <w:rPr>
          <w:rFonts w:eastAsia="Times New Roman" w:cstheme="minorHAnsi"/>
          <w:lang w:eastAsia="nl-NL"/>
        </w:rPr>
        <w:t xml:space="preserve"> en beveiligingsincidenten </w:t>
      </w:r>
      <w:r w:rsidRPr="00125141">
        <w:rPr>
          <w:rFonts w:eastAsia="Times New Roman" w:cstheme="minorHAnsi"/>
          <w:lang w:eastAsia="nl-NL"/>
        </w:rPr>
        <w:t>moeten ook altijd gemeld worden bij</w:t>
      </w:r>
      <w:r w:rsidR="00AD0A79">
        <w:rPr>
          <w:rFonts w:eastAsia="Times New Roman" w:cstheme="minorHAnsi"/>
          <w:lang w:eastAsia="nl-NL"/>
        </w:rPr>
        <w:t xml:space="preserve"> de FG</w:t>
      </w:r>
      <w:r>
        <w:rPr>
          <w:rFonts w:eastAsia="Times New Roman" w:cstheme="minorHAnsi"/>
          <w:lang w:eastAsia="nl-NL"/>
        </w:rPr>
        <w:t>.</w:t>
      </w:r>
      <w:r w:rsidR="008E3326">
        <w:rPr>
          <w:rFonts w:eastAsia="Times New Roman" w:cstheme="minorHAnsi"/>
          <w:lang w:eastAsia="nl-NL"/>
        </w:rPr>
        <w:t xml:space="preserve"> </w:t>
      </w:r>
      <w:r w:rsidR="00AD0A79">
        <w:rPr>
          <w:rFonts w:eastAsia="Times New Roman" w:cstheme="minorHAnsi"/>
          <w:lang w:eastAsia="nl-NL"/>
        </w:rPr>
        <w:t xml:space="preserve">Ook bij vragen over privacy of wanneer iets een </w:t>
      </w:r>
      <w:proofErr w:type="spellStart"/>
      <w:r w:rsidR="00AD0A79">
        <w:rPr>
          <w:rFonts w:eastAsia="Times New Roman" w:cstheme="minorHAnsi"/>
          <w:lang w:eastAsia="nl-NL"/>
        </w:rPr>
        <w:t>datalek</w:t>
      </w:r>
      <w:proofErr w:type="spellEnd"/>
      <w:r w:rsidR="00AD0A79">
        <w:rPr>
          <w:rFonts w:eastAsia="Times New Roman" w:cstheme="minorHAnsi"/>
          <w:lang w:eastAsia="nl-NL"/>
        </w:rPr>
        <w:t xml:space="preserve"> zou kunnen zijn, kan men bij de FG terecht. De</w:t>
      </w:r>
      <w:r w:rsidR="008E3326">
        <w:rPr>
          <w:rFonts w:eastAsia="Times New Roman" w:cstheme="minorHAnsi"/>
          <w:lang w:eastAsia="nl-NL"/>
        </w:rPr>
        <w:t xml:space="preserve"> bereikbaarheidsgegevens </w:t>
      </w:r>
      <w:r w:rsidR="00AD0A79">
        <w:rPr>
          <w:rFonts w:eastAsia="Times New Roman" w:cstheme="minorHAnsi"/>
          <w:lang w:eastAsia="nl-NL"/>
        </w:rPr>
        <w:t xml:space="preserve">van de FG </w:t>
      </w:r>
      <w:r w:rsidR="008E3326">
        <w:rPr>
          <w:rFonts w:eastAsia="Times New Roman" w:cstheme="minorHAnsi"/>
          <w:lang w:eastAsia="nl-NL"/>
        </w:rPr>
        <w:t>zijn te vinden in bijlage 1.</w:t>
      </w:r>
    </w:p>
    <w:p w:rsidRPr="00125141" w:rsidR="00125141" w:rsidP="00125141" w:rsidRDefault="00125141" w14:paraId="2BC24135" w14:textId="3370D1FC">
      <w:pPr>
        <w:spacing w:before="100" w:beforeAutospacing="1" w:after="100" w:afterAutospacing="1" w:line="240" w:lineRule="auto"/>
        <w:rPr>
          <w:rFonts w:eastAsia="Times New Roman" w:cstheme="minorHAnsi"/>
          <w:lang w:eastAsia="nl-NL"/>
        </w:rPr>
      </w:pPr>
      <w:r w:rsidRPr="008E3326">
        <w:rPr>
          <w:rStyle w:val="Kop4Char"/>
        </w:rPr>
        <w:t>Verwerkingsovereenkomsten</w:t>
      </w:r>
      <w:r w:rsidR="00427995">
        <w:rPr>
          <w:rFonts w:eastAsia="Times New Roman" w:cstheme="minorHAnsi"/>
          <w:b/>
          <w:lang w:eastAsia="nl-NL"/>
        </w:rPr>
        <w:br/>
      </w:r>
      <w:r w:rsidRPr="00125141">
        <w:rPr>
          <w:rFonts w:eastAsia="Times New Roman" w:cstheme="minorHAnsi"/>
          <w:lang w:eastAsia="nl-NL"/>
        </w:rPr>
        <w:t xml:space="preserve">Met alle externe partijen die namens </w:t>
      </w:r>
      <w:proofErr w:type="spellStart"/>
      <w:r w:rsidR="00FE6C48">
        <w:rPr>
          <w:rFonts w:eastAsia="Times New Roman" w:cstheme="minorHAnsi"/>
          <w:lang w:eastAsia="nl-NL"/>
        </w:rPr>
        <w:t>Ommeriek</w:t>
      </w:r>
      <w:proofErr w:type="spellEnd"/>
      <w:r w:rsidRPr="00125141">
        <w:rPr>
          <w:rFonts w:eastAsia="Times New Roman" w:cstheme="minorHAnsi"/>
          <w:lang w:eastAsia="nl-NL"/>
        </w:rPr>
        <w:t xml:space="preserve"> gegevens van leerlingen verwerken (zoals </w:t>
      </w:r>
      <w:r w:rsidRPr="00125141" w:rsidR="008F1554">
        <w:rPr>
          <w:rFonts w:eastAsia="Times New Roman" w:cstheme="minorHAnsi"/>
          <w:lang w:eastAsia="nl-NL"/>
        </w:rPr>
        <w:t>softwareleveranciers</w:t>
      </w:r>
      <w:r w:rsidRPr="00125141">
        <w:rPr>
          <w:rFonts w:eastAsia="Times New Roman" w:cstheme="minorHAnsi"/>
          <w:lang w:eastAsia="nl-NL"/>
        </w:rPr>
        <w:t xml:space="preserve"> waaronder </w:t>
      </w:r>
      <w:proofErr w:type="spellStart"/>
      <w:r w:rsidR="00B050C0">
        <w:rPr>
          <w:rFonts w:eastAsia="Times New Roman" w:cstheme="minorHAnsi"/>
          <w:lang w:eastAsia="nl-NL"/>
        </w:rPr>
        <w:t>ParnasSys</w:t>
      </w:r>
      <w:proofErr w:type="spellEnd"/>
      <w:r w:rsidRPr="00125141">
        <w:rPr>
          <w:rFonts w:eastAsia="Times New Roman" w:cstheme="minorHAnsi"/>
          <w:lang w:eastAsia="nl-NL"/>
        </w:rPr>
        <w:t xml:space="preserve">) maken we afspraken over de wijze waarop deze partijen voldoende maatregelen nemen om te garanderen dat de persoonsgegevens van </w:t>
      </w:r>
      <w:r w:rsidR="00AF01AF">
        <w:rPr>
          <w:rFonts w:eastAsia="Times New Roman" w:cstheme="minorHAnsi"/>
          <w:lang w:eastAsia="nl-NL"/>
        </w:rPr>
        <w:t>onze</w:t>
      </w:r>
      <w:r w:rsidRPr="00125141" w:rsidR="00AF01AF">
        <w:rPr>
          <w:rFonts w:eastAsia="Times New Roman" w:cstheme="minorHAnsi"/>
          <w:lang w:eastAsia="nl-NL"/>
        </w:rPr>
        <w:t xml:space="preserve"> </w:t>
      </w:r>
      <w:r w:rsidRPr="00125141">
        <w:rPr>
          <w:rFonts w:eastAsia="Times New Roman" w:cstheme="minorHAnsi"/>
          <w:lang w:eastAsia="nl-NL"/>
        </w:rPr>
        <w:t>leerlingen ook daar veilig zijn en blijven.</w:t>
      </w:r>
    </w:p>
    <w:p w:rsidRPr="00125141" w:rsidR="00125141" w:rsidP="00125141" w:rsidRDefault="00125141" w14:paraId="49B2CFE0" w14:textId="24C643A1">
      <w:pPr>
        <w:spacing w:before="100" w:beforeAutospacing="1" w:after="100" w:afterAutospacing="1" w:line="240" w:lineRule="auto"/>
        <w:rPr>
          <w:rFonts w:eastAsia="Times New Roman" w:cstheme="minorHAnsi"/>
          <w:lang w:eastAsia="nl-NL"/>
        </w:rPr>
      </w:pPr>
      <w:r w:rsidRPr="008E3326">
        <w:rPr>
          <w:rStyle w:val="Kop4Char"/>
        </w:rPr>
        <w:t>Bescherming persoonsgegevens</w:t>
      </w:r>
      <w:r w:rsidR="00427995">
        <w:rPr>
          <w:rFonts w:eastAsia="Times New Roman" w:cstheme="minorHAnsi"/>
          <w:b/>
          <w:lang w:eastAsia="nl-NL"/>
        </w:rPr>
        <w:br/>
      </w:r>
      <w:r w:rsidRPr="00125141">
        <w:rPr>
          <w:rFonts w:eastAsia="Times New Roman" w:cstheme="minorHAnsi"/>
          <w:lang w:eastAsia="nl-NL"/>
        </w:rPr>
        <w:t>Om persoonsgegevens te kunnen beschermen is het belangrijk dat alle betrokkenen weten hoe zij om moeten gaan met persoonsgegevens. Daarom besteden we aandacht aan de wijze waarop onze medewerkers op de scholen zorgvuldig om moeten gaan met persoonsgegevens. Daarbij gaat het bijvoorbeeld over de volgende vragen:</w:t>
      </w:r>
    </w:p>
    <w:p w:rsidRPr="00125141" w:rsidR="00125141" w:rsidP="007E1B80" w:rsidRDefault="00125141" w14:paraId="6BDDB0A5" w14:textId="77777777">
      <w:pPr>
        <w:pStyle w:val="Lijstalinea"/>
        <w:numPr>
          <w:ilvl w:val="0"/>
          <w:numId w:val="12"/>
        </w:numPr>
        <w:spacing w:before="100" w:beforeAutospacing="1" w:after="100" w:afterAutospacing="1" w:line="240" w:lineRule="auto"/>
        <w:rPr>
          <w:rFonts w:eastAsia="Times New Roman" w:cstheme="minorHAnsi"/>
          <w:lang w:eastAsia="nl-NL"/>
        </w:rPr>
      </w:pPr>
      <w:r w:rsidRPr="00125141">
        <w:rPr>
          <w:rFonts w:eastAsia="Times New Roman" w:cstheme="minorHAnsi"/>
          <w:lang w:eastAsia="nl-NL"/>
        </w:rPr>
        <w:t>welke gegevens kan ik aan wie verstrekken?</w:t>
      </w:r>
    </w:p>
    <w:p w:rsidRPr="00125141" w:rsidR="00125141" w:rsidP="007E1B80" w:rsidRDefault="00125141" w14:paraId="32CE95D7" w14:textId="77777777">
      <w:pPr>
        <w:pStyle w:val="Lijstalinea"/>
        <w:numPr>
          <w:ilvl w:val="0"/>
          <w:numId w:val="12"/>
        </w:numPr>
        <w:spacing w:before="100" w:beforeAutospacing="1" w:after="100" w:afterAutospacing="1" w:line="240" w:lineRule="auto"/>
        <w:rPr>
          <w:rFonts w:eastAsia="Times New Roman" w:cstheme="minorHAnsi"/>
          <w:lang w:eastAsia="nl-NL"/>
        </w:rPr>
      </w:pPr>
      <w:r w:rsidRPr="00125141">
        <w:rPr>
          <w:rFonts w:eastAsia="Times New Roman" w:cstheme="minorHAnsi"/>
          <w:lang w:eastAsia="nl-NL"/>
        </w:rPr>
        <w:t>kan ik een bestand veilig downloaden?</w:t>
      </w:r>
    </w:p>
    <w:p w:rsidRPr="00125141" w:rsidR="00125141" w:rsidP="007E1B80" w:rsidRDefault="00125141" w14:paraId="3A572229" w14:textId="77777777">
      <w:pPr>
        <w:pStyle w:val="Lijstalinea"/>
        <w:numPr>
          <w:ilvl w:val="0"/>
          <w:numId w:val="12"/>
        </w:numPr>
        <w:spacing w:before="100" w:beforeAutospacing="1" w:after="100" w:afterAutospacing="1" w:line="240" w:lineRule="auto"/>
        <w:rPr>
          <w:rFonts w:eastAsia="Times New Roman" w:cstheme="minorHAnsi"/>
          <w:lang w:eastAsia="nl-NL"/>
        </w:rPr>
      </w:pPr>
      <w:r w:rsidRPr="00125141">
        <w:rPr>
          <w:rFonts w:eastAsia="Times New Roman" w:cstheme="minorHAnsi"/>
          <w:lang w:eastAsia="nl-NL"/>
        </w:rPr>
        <w:t>wat moet ik doen als ik informatie aantref met een ongepaste inhoud over een leerling of medewerker?</w:t>
      </w:r>
    </w:p>
    <w:p w:rsidRPr="00125141" w:rsidR="00125141" w:rsidP="00125141" w:rsidRDefault="00125141" w14:paraId="3BC65C8E" w14:textId="77777777">
      <w:pPr>
        <w:spacing w:before="100" w:beforeAutospacing="1" w:after="100" w:afterAutospacing="1" w:line="240" w:lineRule="auto"/>
        <w:rPr>
          <w:rFonts w:eastAsia="Times New Roman" w:cstheme="minorHAnsi"/>
          <w:lang w:eastAsia="nl-NL"/>
        </w:rPr>
      </w:pPr>
      <w:r w:rsidRPr="00125141">
        <w:rPr>
          <w:rFonts w:eastAsia="Times New Roman" w:cstheme="minorHAnsi"/>
          <w:lang w:eastAsia="nl-NL"/>
        </w:rPr>
        <w:t>De FG heeft hierbij een ondersteunende en controlerende rol.</w:t>
      </w:r>
    </w:p>
    <w:p w:rsidR="00125141" w:rsidP="7C1BB666" w:rsidRDefault="00125141" w14:paraId="0C5E1CE9" w14:textId="7D61FB5C">
      <w:pPr>
        <w:spacing w:before="100" w:beforeAutospacing="on" w:after="100" w:afterAutospacing="on" w:line="240" w:lineRule="auto"/>
        <w:rPr>
          <w:rFonts w:eastAsia="Times New Roman"/>
          <w:lang w:eastAsia="nl-NL"/>
        </w:rPr>
      </w:pPr>
      <w:r w:rsidRPr="7C1BB666" w:rsidR="00125141">
        <w:rPr>
          <w:rStyle w:val="Kop4Char"/>
        </w:rPr>
        <w:t>Afspraken over beeldmateriaal van leerlingen</w:t>
      </w:r>
      <w:r>
        <w:br/>
      </w:r>
      <w:r w:rsidRPr="7C1BB666" w:rsidR="00125141">
        <w:rPr>
          <w:rFonts w:eastAsia="Times New Roman"/>
          <w:lang w:eastAsia="nl-NL"/>
        </w:rPr>
        <w:t>Het gebruik van beeldmateriaal (zoals foto’s en video’s) van leerlingen is een actueel onderwerp waarover veel onduidelijk bestaat.</w:t>
      </w:r>
      <w:r w:rsidRPr="7C1BB666" w:rsidR="00A14C0E">
        <w:rPr>
          <w:rFonts w:eastAsia="Times New Roman"/>
          <w:lang w:eastAsia="nl-NL"/>
        </w:rPr>
        <w:t xml:space="preserve"> Op het inschrijfformulier voor de school wordt ouders gevraagd al dan niet voor diverse onderdelen toestemming te geven voor dit gebruik.</w:t>
      </w:r>
      <w:r w:rsidRPr="7C1BB666" w:rsidR="00346CB4">
        <w:rPr>
          <w:rFonts w:eastAsia="Times New Roman"/>
          <w:lang w:eastAsia="nl-NL"/>
        </w:rPr>
        <w:t xml:space="preserve"> </w:t>
      </w:r>
      <w:r w:rsidRPr="7C1BB666" w:rsidR="00125141">
        <w:rPr>
          <w:rFonts w:eastAsia="Times New Roman"/>
          <w:lang w:eastAsia="nl-NL"/>
        </w:rPr>
        <w:t xml:space="preserve"> Een ouder/verzorger kan de toestemming te allen tijde intrekken of gedurende het jaar alsnog geven.</w:t>
      </w:r>
      <w:r w:rsidRPr="7C1BB666" w:rsidR="00BC2F71">
        <w:rPr>
          <w:rFonts w:eastAsia="Times New Roman"/>
          <w:lang w:eastAsia="nl-NL"/>
        </w:rPr>
        <w:t xml:space="preserve"> Dit kan een ouder zelf </w:t>
      </w:r>
      <w:r w:rsidRPr="7C1BB666" w:rsidR="00CF50E7">
        <w:rPr>
          <w:rFonts w:eastAsia="Times New Roman"/>
          <w:lang w:eastAsia="nl-NL"/>
        </w:rPr>
        <w:t xml:space="preserve">op elk gewenst moment </w:t>
      </w:r>
      <w:r w:rsidRPr="7C1BB666" w:rsidR="00BC2F71">
        <w:rPr>
          <w:rFonts w:eastAsia="Times New Roman"/>
          <w:lang w:eastAsia="nl-NL"/>
        </w:rPr>
        <w:t xml:space="preserve">doen via </w:t>
      </w:r>
      <w:r w:rsidRPr="7C1BB666" w:rsidR="0663CD8E">
        <w:rPr>
          <w:rFonts w:eastAsia="Times New Roman"/>
          <w:lang w:eastAsia="nl-NL"/>
        </w:rPr>
        <w:t>Social</w:t>
      </w:r>
      <w:r w:rsidRPr="7C1BB666" w:rsidR="0663CD8E">
        <w:rPr>
          <w:rFonts w:eastAsia="Times New Roman"/>
          <w:lang w:eastAsia="nl-NL"/>
        </w:rPr>
        <w:t xml:space="preserve"> Schools</w:t>
      </w:r>
      <w:r w:rsidRPr="7C1BB666" w:rsidR="00E24C3C">
        <w:rPr>
          <w:rFonts w:eastAsia="Times New Roman"/>
          <w:lang w:eastAsia="nl-NL"/>
        </w:rPr>
        <w:t>.</w:t>
      </w:r>
      <w:r w:rsidRPr="7C1BB666" w:rsidR="00346CB4">
        <w:rPr>
          <w:rFonts w:eastAsia="Times New Roman"/>
          <w:lang w:eastAsia="nl-NL"/>
        </w:rPr>
        <w:t xml:space="preserve"> In elke schoolgids is deze mogelijkheid omschreven.</w:t>
      </w:r>
    </w:p>
    <w:p w:rsidRPr="00467D87" w:rsidR="00467D87" w:rsidP="00467D87" w:rsidRDefault="00467D87" w14:paraId="3E74DDA6" w14:textId="035530CF">
      <w:pPr>
        <w:pStyle w:val="Tekstopmerking"/>
        <w:rPr>
          <w:sz w:val="22"/>
          <w:szCs w:val="22"/>
        </w:rPr>
      </w:pPr>
      <w:r w:rsidRPr="00467D87">
        <w:rPr>
          <w:sz w:val="22"/>
          <w:szCs w:val="22"/>
        </w:rPr>
        <w:t xml:space="preserve">Trekt de ouder toestemming in, dan mag de school </w:t>
      </w:r>
      <w:r w:rsidRPr="00467D87">
        <w:rPr>
          <w:i/>
          <w:iCs/>
          <w:sz w:val="22"/>
          <w:szCs w:val="22"/>
        </w:rPr>
        <w:t>vanaf het moment waarop de toestemming is ingetrokken</w:t>
      </w:r>
      <w:r w:rsidRPr="00467D87">
        <w:rPr>
          <w:sz w:val="22"/>
          <w:szCs w:val="22"/>
        </w:rPr>
        <w:t xml:space="preserve">, geen beeldmateriaal meer publiceren. Dit betekent dat het intrekken van de toestemming de rechtmatigheid van de verwerking op basis van de toestemming </w:t>
      </w:r>
      <w:r w:rsidRPr="00467D87">
        <w:rPr>
          <w:i/>
          <w:iCs/>
          <w:sz w:val="22"/>
          <w:szCs w:val="22"/>
        </w:rPr>
        <w:t>vóór de intrekking daarvan</w:t>
      </w:r>
      <w:r w:rsidRPr="00467D87">
        <w:rPr>
          <w:sz w:val="22"/>
          <w:szCs w:val="22"/>
        </w:rPr>
        <w:t>, onverlet laat. De eerder gepubliceerde beelden zijn dus rechtmatig.</w:t>
      </w:r>
    </w:p>
    <w:p w:rsidRPr="00125141" w:rsidR="00125141" w:rsidP="00125141" w:rsidRDefault="00125141" w14:paraId="1187D19E" w14:textId="2F76750E">
      <w:pPr>
        <w:spacing w:before="100" w:beforeAutospacing="1" w:after="100" w:afterAutospacing="1" w:line="240" w:lineRule="auto"/>
        <w:rPr>
          <w:rFonts w:eastAsia="Times New Roman" w:cstheme="minorHAnsi"/>
          <w:lang w:eastAsia="nl-NL"/>
        </w:rPr>
      </w:pPr>
      <w:r w:rsidRPr="00125141">
        <w:rPr>
          <w:rFonts w:eastAsia="Times New Roman" w:cstheme="minorHAnsi"/>
          <w:lang w:eastAsia="nl-NL"/>
        </w:rPr>
        <w:t xml:space="preserve">Het hebben van toestemming voor publicatie zal met name van belang zijn bij foto’s of video’s waarop leerlingen duidelijk (waarbij niet </w:t>
      </w:r>
      <w:r w:rsidRPr="00125141" w:rsidR="008F1554">
        <w:rPr>
          <w:rFonts w:eastAsia="Times New Roman" w:cstheme="minorHAnsi"/>
          <w:lang w:eastAsia="nl-NL"/>
        </w:rPr>
        <w:t>te veel</w:t>
      </w:r>
      <w:r w:rsidRPr="00125141">
        <w:rPr>
          <w:rFonts w:eastAsia="Times New Roman" w:cstheme="minorHAnsi"/>
          <w:lang w:eastAsia="nl-NL"/>
        </w:rPr>
        <w:t xml:space="preserve"> moeite gedaan hoeft te worden om te achterhalen om wie het gaat) in beeld komen. Denk hierbij aan schoolfoto’s, klassenfoto’s of klassenreportages die worden gemaakt in opdracht van de school. Zogenaamde sfeerfoto’s die tijdens een schoolmusical of schoolfeest gemaakt worden (waarbij leerlingen niet duidelijk in beeld komen), vallen in de meeste gevallen niet onder de privacyregels. Hiervoor is toestemming niet vereist.</w:t>
      </w:r>
    </w:p>
    <w:p w:rsidR="00B15828" w:rsidP="00B15828" w:rsidRDefault="00FE6C48" w14:paraId="512B920F" w14:textId="13850C62">
      <w:pPr>
        <w:spacing w:before="100" w:beforeAutospacing="1" w:after="100" w:afterAutospacing="1" w:line="240" w:lineRule="auto"/>
        <w:rPr>
          <w:rFonts w:eastAsia="Times New Roman" w:cstheme="minorHAnsi"/>
          <w:lang w:eastAsia="nl-NL"/>
        </w:rPr>
      </w:pPr>
      <w:proofErr w:type="spellStart"/>
      <w:r>
        <w:rPr>
          <w:rFonts w:eastAsia="Times New Roman" w:cstheme="minorHAnsi"/>
          <w:lang w:eastAsia="nl-NL"/>
        </w:rPr>
        <w:t>Ommeriek</w:t>
      </w:r>
      <w:proofErr w:type="spellEnd"/>
      <w:r w:rsidRPr="00125141" w:rsidR="00125141">
        <w:rPr>
          <w:rFonts w:eastAsia="Times New Roman" w:cstheme="minorHAnsi"/>
          <w:lang w:eastAsia="nl-NL"/>
        </w:rPr>
        <w:t xml:space="preserve"> is niet verantwoordelijk voor het beeldmateriaal dat ouders zonder tussenkomst van de school maken (bijvoorbeeld tijdens een klassenpresentatie), ook niet als zij deze plaatsen op hun eigen </w:t>
      </w:r>
      <w:proofErr w:type="spellStart"/>
      <w:r w:rsidRPr="00125141" w:rsidR="00125141">
        <w:rPr>
          <w:rFonts w:eastAsia="Times New Roman" w:cstheme="minorHAnsi"/>
          <w:lang w:eastAsia="nl-NL"/>
        </w:rPr>
        <w:t>social</w:t>
      </w:r>
      <w:proofErr w:type="spellEnd"/>
      <w:r w:rsidRPr="00125141" w:rsidR="00125141">
        <w:rPr>
          <w:rFonts w:eastAsia="Times New Roman" w:cstheme="minorHAnsi"/>
          <w:lang w:eastAsia="nl-NL"/>
        </w:rPr>
        <w:t xml:space="preserve"> media. </w:t>
      </w:r>
      <w:proofErr w:type="spellStart"/>
      <w:r>
        <w:rPr>
          <w:rFonts w:eastAsia="Times New Roman" w:cstheme="minorHAnsi"/>
          <w:lang w:eastAsia="nl-NL"/>
        </w:rPr>
        <w:t>Ommeriek</w:t>
      </w:r>
      <w:proofErr w:type="spellEnd"/>
      <w:r w:rsidRPr="00125141" w:rsidR="00125141">
        <w:rPr>
          <w:rFonts w:eastAsia="Times New Roman" w:cstheme="minorHAnsi"/>
          <w:lang w:eastAsia="nl-NL"/>
        </w:rPr>
        <w:t xml:space="preserve"> verzoekt ouders/verzorgers die foto’s of video’s van leerlingen willen maken en deze willen publiceren op internet, hiermee zorgvuldig om te gaan. Niet iedereen wil graag dat hun kind op internet verschijnt en het vragen van toestemming is hierin altijd een goede keuze.</w:t>
      </w:r>
    </w:p>
    <w:p w:rsidRPr="00BE10D0" w:rsidR="007E3D98" w:rsidP="007E3D98" w:rsidRDefault="007E3D98" w14:paraId="7D9BA8E6" w14:textId="6C4067BF">
      <w:pPr>
        <w:pStyle w:val="Kop4"/>
        <w:rPr>
          <w:rFonts w:eastAsia="Times New Roman"/>
          <w:lang w:eastAsia="nl-NL"/>
        </w:rPr>
      </w:pPr>
      <w:r w:rsidRPr="00BE10D0">
        <w:rPr>
          <w:rFonts w:eastAsia="Times New Roman"/>
          <w:lang w:eastAsia="nl-NL"/>
        </w:rPr>
        <w:t>Afspraken rondom het gebruik van internet door leerlingen</w:t>
      </w:r>
    </w:p>
    <w:p w:rsidR="007E3D98" w:rsidP="007E3D98" w:rsidRDefault="008F1554" w14:paraId="7DD8F6CE" w14:textId="09F266CE">
      <w:pPr>
        <w:rPr>
          <w:lang w:eastAsia="nl-NL"/>
        </w:rPr>
      </w:pPr>
      <w:r w:rsidRPr="00BE10D0">
        <w:rPr>
          <w:lang w:eastAsia="nl-NL"/>
        </w:rPr>
        <w:t>Afspraken</w:t>
      </w:r>
      <w:r w:rsidRPr="00BE10D0" w:rsidR="007E3D98">
        <w:rPr>
          <w:lang w:eastAsia="nl-NL"/>
        </w:rPr>
        <w:t xml:space="preserve"> rondom het gebruik van internet door leerlingen worden met leerlingen besproken en vastgesteld aan de hand van de gedragscode van </w:t>
      </w:r>
      <w:proofErr w:type="spellStart"/>
      <w:r w:rsidR="00FE6C48">
        <w:rPr>
          <w:lang w:eastAsia="nl-NL"/>
        </w:rPr>
        <w:t>Ommeriek</w:t>
      </w:r>
      <w:proofErr w:type="spellEnd"/>
      <w:r w:rsidRPr="00BE10D0" w:rsidR="007E3D98">
        <w:rPr>
          <w:lang w:eastAsia="nl-NL"/>
        </w:rPr>
        <w:t>.</w:t>
      </w:r>
    </w:p>
    <w:p w:rsidRPr="00467D87" w:rsidR="00467D87" w:rsidP="00467D87" w:rsidRDefault="00467D87" w14:paraId="327CBA7C" w14:textId="77777777">
      <w:pPr>
        <w:pStyle w:val="Kop4"/>
      </w:pPr>
      <w:r w:rsidRPr="00467D87">
        <w:t>Afspraken met betrekking tot het verstrekken van informatie van school aan derden</w:t>
      </w:r>
    </w:p>
    <w:p w:rsidR="00467D87" w:rsidP="00467D87" w:rsidRDefault="00467D87" w14:paraId="760AF977" w14:textId="77777777">
      <w:pPr>
        <w:pStyle w:val="Geenafstand"/>
        <w:rPr>
          <w:rFonts w:hint="eastAsia"/>
        </w:rPr>
      </w:pPr>
      <w:r>
        <w:t>In sommige gevallen zal de school informatie van de leerling aan derden verstrekken. Hiervoor heeft de school een wettelijke grondslag nodig die voortvloeit uit de AVG. De school kan zich hiervoor baseren op de volgende grondslagen:</w:t>
      </w:r>
    </w:p>
    <w:p w:rsidRPr="00685B84" w:rsidR="00467D87" w:rsidP="007E1B80" w:rsidRDefault="00467D87" w14:paraId="1E1142F1" w14:textId="2EE5286B">
      <w:pPr>
        <w:pStyle w:val="Geenafstand"/>
        <w:numPr>
          <w:ilvl w:val="0"/>
          <w:numId w:val="99"/>
        </w:numPr>
        <w:rPr>
          <w:rFonts w:eastAsia="Times New Roman" w:cstheme="minorHAnsi"/>
        </w:rPr>
      </w:pPr>
      <w:r w:rsidRPr="00987D2A">
        <w:rPr>
          <w:rFonts w:eastAsia="Times New Roman" w:cstheme="minorHAnsi"/>
          <w:u w:val="single"/>
        </w:rPr>
        <w:t>Wettelijke verplichting</w:t>
      </w:r>
      <w:r>
        <w:rPr>
          <w:rFonts w:eastAsia="Times New Roman" w:cstheme="minorHAnsi"/>
          <w:u w:val="single"/>
        </w:rPr>
        <w:br/>
      </w:r>
      <w:r w:rsidRPr="00685B84">
        <w:rPr>
          <w:rFonts w:eastAsia="Times New Roman" w:cstheme="minorHAnsi"/>
        </w:rPr>
        <w:t>Soms is een school verplicht om bepaalde informatie te verstrekken aan derden. Hierbij kan gedacht worden aan de volgende situaties:</w:t>
      </w:r>
    </w:p>
    <w:p w:rsidRPr="00685B84" w:rsidR="00467D87" w:rsidP="007E1B80" w:rsidRDefault="00467D87" w14:paraId="1741E302" w14:textId="3FB52127">
      <w:pPr>
        <w:pStyle w:val="Geenafstand"/>
        <w:numPr>
          <w:ilvl w:val="0"/>
          <w:numId w:val="97"/>
        </w:numPr>
        <w:rPr>
          <w:rFonts w:eastAsia="Times New Roman" w:cstheme="minorHAnsi"/>
        </w:rPr>
      </w:pPr>
      <w:r w:rsidRPr="00685B84">
        <w:rPr>
          <w:rFonts w:eastAsia="Times New Roman" w:cstheme="minorHAnsi"/>
        </w:rPr>
        <w:t>Als een leerling naar een nieuwe school gaat, moet er een onderwijskundig rapport naar de nieuwe school worden gestuurd</w:t>
      </w:r>
      <w:r>
        <w:rPr>
          <w:rFonts w:eastAsia="Times New Roman" w:cstheme="minorHAnsi"/>
        </w:rPr>
        <w:t>.</w:t>
      </w:r>
    </w:p>
    <w:p w:rsidRPr="00685B84" w:rsidR="00467D87" w:rsidP="007E1B80" w:rsidRDefault="00467D87" w14:paraId="55AE73D4" w14:textId="22C5AC3D">
      <w:pPr>
        <w:pStyle w:val="Geenafstand"/>
        <w:numPr>
          <w:ilvl w:val="0"/>
          <w:numId w:val="97"/>
        </w:numPr>
        <w:rPr>
          <w:rFonts w:eastAsia="Times New Roman" w:cstheme="minorHAnsi"/>
        </w:rPr>
      </w:pPr>
      <w:r w:rsidRPr="00685B84">
        <w:rPr>
          <w:rFonts w:eastAsia="Times New Roman" w:cstheme="minorHAnsi"/>
        </w:rPr>
        <w:t>De Onderwijsinspectie kan informatie opvragen over een leerling</w:t>
      </w:r>
      <w:r>
        <w:rPr>
          <w:rFonts w:eastAsia="Times New Roman" w:cstheme="minorHAnsi"/>
        </w:rPr>
        <w:t>.</w:t>
      </w:r>
    </w:p>
    <w:p w:rsidR="00467D87" w:rsidP="007E1B80" w:rsidRDefault="00467D87" w14:paraId="209E7D62" w14:textId="77777777">
      <w:pPr>
        <w:pStyle w:val="Geenafstand"/>
        <w:numPr>
          <w:ilvl w:val="0"/>
          <w:numId w:val="97"/>
        </w:numPr>
        <w:rPr>
          <w:rFonts w:eastAsia="Times New Roman" w:cstheme="minorHAnsi"/>
        </w:rPr>
      </w:pPr>
      <w:r w:rsidRPr="00685B84">
        <w:rPr>
          <w:rFonts w:eastAsia="Times New Roman" w:cstheme="minorHAnsi"/>
        </w:rPr>
        <w:t xml:space="preserve">Op grond van de meldcode kindermishandeling is de school verplicht om een melding te maken bij Veilig Thuis als er vermoedens bestaan van kindermishandeling. </w:t>
      </w:r>
    </w:p>
    <w:p w:rsidR="00467D87" w:rsidP="007E1B80" w:rsidRDefault="00467D87" w14:paraId="04A682A2" w14:textId="71C14227">
      <w:pPr>
        <w:pStyle w:val="Geenafstand"/>
        <w:numPr>
          <w:ilvl w:val="0"/>
          <w:numId w:val="97"/>
        </w:numPr>
        <w:rPr>
          <w:rFonts w:eastAsia="Times New Roman" w:cstheme="minorHAnsi"/>
        </w:rPr>
      </w:pPr>
      <w:r>
        <w:rPr>
          <w:rFonts w:eastAsia="Times New Roman" w:cstheme="minorHAnsi"/>
        </w:rPr>
        <w:t xml:space="preserve">Scholen zijn verplicht om te werken met een leerlingvolgsysteem. Om te voldoen aan deze wettelijke verplichting schakelen zij een derde partij </w:t>
      </w:r>
      <w:r w:rsidR="00AF01AF">
        <w:rPr>
          <w:rFonts w:eastAsia="Times New Roman" w:cstheme="minorHAnsi"/>
        </w:rPr>
        <w:t xml:space="preserve">in </w:t>
      </w:r>
      <w:r>
        <w:rPr>
          <w:rFonts w:eastAsia="Times New Roman" w:cstheme="minorHAnsi"/>
        </w:rPr>
        <w:t>om met een leerlingvolgsysteem op school te kunnen werken.</w:t>
      </w:r>
    </w:p>
    <w:p w:rsidR="00467D87" w:rsidP="00467D87" w:rsidRDefault="00467D87" w14:paraId="65D211DF" w14:textId="77777777">
      <w:pPr>
        <w:pStyle w:val="Geenafstand"/>
        <w:rPr>
          <w:rFonts w:eastAsia="Times New Roman" w:cstheme="minorHAnsi"/>
        </w:rPr>
      </w:pPr>
    </w:p>
    <w:p w:rsidRPr="00467D87" w:rsidR="00467D87" w:rsidP="007E1B80" w:rsidRDefault="00467D87" w14:paraId="6B28167D" w14:textId="60D665BE">
      <w:pPr>
        <w:pStyle w:val="Geenafstand"/>
        <w:numPr>
          <w:ilvl w:val="0"/>
          <w:numId w:val="99"/>
        </w:numPr>
        <w:rPr>
          <w:rFonts w:eastAsia="Times New Roman" w:cstheme="minorHAnsi"/>
        </w:rPr>
      </w:pPr>
      <w:r w:rsidRPr="00467D87">
        <w:rPr>
          <w:rFonts w:eastAsia="Times New Roman" w:cstheme="minorHAnsi"/>
          <w:u w:val="single"/>
        </w:rPr>
        <w:t>Uitvoering geven aan de onderwijsovereenkomst</w:t>
      </w:r>
      <w:r w:rsidRPr="00467D87">
        <w:rPr>
          <w:rFonts w:eastAsia="Times New Roman" w:cstheme="minorHAnsi"/>
          <w:u w:val="single"/>
        </w:rPr>
        <w:br/>
      </w:r>
      <w:r w:rsidRPr="00467D87">
        <w:rPr>
          <w:rFonts w:eastAsia="Times New Roman" w:cstheme="minorHAnsi"/>
        </w:rPr>
        <w:t>Scholen maken vaak gebruik van derde partijen die namens hen gegevens verwerken om het zo mogelijk te maken om de leerling van onderwijs te voorzien. Hierbij kan gedacht worden aan de leverancier van digitale lesmethoden of de leverancier van de IT-infrastructuur.</w:t>
      </w:r>
    </w:p>
    <w:p w:rsidR="00467D87" w:rsidP="00467D87" w:rsidRDefault="00467D87" w14:paraId="78FA878A" w14:textId="77777777">
      <w:pPr>
        <w:pStyle w:val="Geenafstand"/>
        <w:rPr>
          <w:rFonts w:eastAsia="Times New Roman" w:cstheme="minorHAnsi"/>
          <w:u w:val="single"/>
        </w:rPr>
      </w:pPr>
    </w:p>
    <w:p w:rsidRPr="00F0134E" w:rsidR="00467D87" w:rsidP="00467D87" w:rsidRDefault="00467D87" w14:paraId="7BF3B09E" w14:textId="5C85181A">
      <w:pPr>
        <w:pStyle w:val="Geenafstand"/>
        <w:rPr>
          <w:rFonts w:eastAsia="Times New Roman" w:cstheme="minorHAnsi"/>
          <w:u w:val="single"/>
        </w:rPr>
      </w:pPr>
      <w:r>
        <w:rPr>
          <w:rFonts w:eastAsia="Times New Roman" w:cstheme="minorHAnsi"/>
          <w:u w:val="single"/>
        </w:rPr>
        <w:t>Toestemming</w:t>
      </w:r>
      <w:r>
        <w:rPr>
          <w:rFonts w:eastAsia="Times New Roman" w:cstheme="minorHAnsi"/>
          <w:u w:val="single"/>
        </w:rPr>
        <w:br/>
      </w:r>
      <w:r>
        <w:rPr>
          <w:rFonts w:eastAsia="Times New Roman" w:cstheme="minorHAnsi"/>
        </w:rPr>
        <w:t>Kan de school zich niet beroepen op een van de voorgenoemde grondslagen, dan moet de school toestemming vragen aan de ouder van de leerling voordat er informatie wordt verstrekt aan derden. Toestemming wordt in ieder geval gevraagd als de school voornemens is om informatie over de leerling aan derden te verstrekken:</w:t>
      </w:r>
    </w:p>
    <w:p w:rsidR="00467D87" w:rsidP="007E1B80" w:rsidRDefault="00467D87" w14:paraId="4ECB9D4D" w14:textId="77777777">
      <w:pPr>
        <w:pStyle w:val="Geenafstand"/>
        <w:numPr>
          <w:ilvl w:val="0"/>
          <w:numId w:val="98"/>
        </w:numPr>
        <w:rPr>
          <w:rFonts w:eastAsia="Times New Roman" w:cstheme="minorHAnsi"/>
          <w:u w:val="single"/>
        </w:rPr>
      </w:pPr>
      <w:r>
        <w:rPr>
          <w:rFonts w:eastAsia="Times New Roman" w:cstheme="minorHAnsi"/>
          <w:u w:val="single"/>
        </w:rPr>
        <w:t>Schoolfoto’s die gemaakt worden door de schoolfotograaf</w:t>
      </w:r>
    </w:p>
    <w:p w:rsidR="00467D87" w:rsidP="007E1B80" w:rsidRDefault="00467D87" w14:paraId="745E6F35" w14:textId="77777777">
      <w:pPr>
        <w:pStyle w:val="Geenafstand"/>
        <w:numPr>
          <w:ilvl w:val="0"/>
          <w:numId w:val="98"/>
        </w:numPr>
        <w:rPr>
          <w:rFonts w:eastAsia="Times New Roman" w:cstheme="minorHAnsi"/>
          <w:u w:val="single"/>
        </w:rPr>
      </w:pPr>
      <w:r>
        <w:rPr>
          <w:rFonts w:eastAsia="Times New Roman" w:cstheme="minorHAnsi"/>
          <w:u w:val="single"/>
        </w:rPr>
        <w:t>Om een leerling mee te laten werken aan een extern dyslexie-onderzoek</w:t>
      </w:r>
    </w:p>
    <w:p w:rsidR="00467D87" w:rsidP="00467D87" w:rsidRDefault="00467D87" w14:paraId="65DD3518" w14:textId="77777777">
      <w:pPr>
        <w:pStyle w:val="Geenafstand"/>
        <w:rPr>
          <w:rFonts w:eastAsia="Times New Roman" w:cstheme="minorHAnsi"/>
          <w:u w:val="single"/>
        </w:rPr>
      </w:pPr>
    </w:p>
    <w:p w:rsidRPr="00467D87" w:rsidR="00467D87" w:rsidP="00844F25" w:rsidRDefault="00467D87" w14:paraId="724AC8D6" w14:textId="77777777">
      <w:pPr>
        <w:pStyle w:val="Duidelijkcitaat"/>
      </w:pPr>
      <w:r w:rsidRPr="00467D87">
        <w:t>N.B.: uit een uitspraak van de Landelijke Klachtencommissie Onderwijs blijkt het volgende:</w:t>
      </w:r>
    </w:p>
    <w:p w:rsidR="00467D87" w:rsidP="00844F25" w:rsidRDefault="5C75BB26" w14:paraId="3A07A1E5" w14:textId="79856AC4">
      <w:pPr>
        <w:pStyle w:val="Duidelijkcitaat"/>
      </w:pPr>
      <w:r w:rsidRPr="5CD80CEE">
        <w:t>Als de R</w:t>
      </w:r>
      <w:r w:rsidRPr="5CD80CEE" w:rsidR="6D541559">
        <w:t>aad voor de Kinderbescherming (</w:t>
      </w:r>
      <w:proofErr w:type="spellStart"/>
      <w:r w:rsidRPr="5CD80CEE" w:rsidR="6D541559">
        <w:t>RvdK</w:t>
      </w:r>
      <w:proofErr w:type="spellEnd"/>
      <w:r w:rsidRPr="5CD80CEE" w:rsidR="6D541559">
        <w:t xml:space="preserve">) </w:t>
      </w:r>
      <w:r w:rsidRPr="5CD80CEE">
        <w:t xml:space="preserve">een school verzoekt om informatie te verstrekken over een leerling dan mag een school dat in beginsel doen, ook </w:t>
      </w:r>
      <w:r w:rsidRPr="5CD80CEE">
        <w:rPr>
          <w:b/>
          <w:bCs/>
        </w:rPr>
        <w:t>zonder toestemming</w:t>
      </w:r>
      <w:r w:rsidRPr="5CD80CEE">
        <w:t xml:space="preserve"> van de ouders. (…)De school hoeft </w:t>
      </w:r>
      <w:r w:rsidRPr="5CD80CEE">
        <w:rPr>
          <w:b/>
          <w:bCs/>
        </w:rPr>
        <w:t>niet vooraf met ouders te overleggen welke informatie verstrekt gaat worden</w:t>
      </w:r>
      <w:r w:rsidRPr="5CD80CEE">
        <w:t>, omdat van de school onafhankelijkheid wordt verwacht bij het verstrekken van informatie. Het staat de school vrij om de eigen waarneming over een leerling door te geven. De informatie en zienswijze van de school hoeft niet overeen te komen met de zienswijze van ouders. Het is immers denkbaar dat een kind zich op school anders gedraagt dan thuis of dat school en ouders gedrag of gebeurtenissen anders waarderen. (…)</w:t>
      </w:r>
      <w:r w:rsidRPr="5CD80CEE" w:rsidR="6D541559">
        <w:t xml:space="preserve"> </w:t>
      </w:r>
      <w:r w:rsidRPr="5CD80CEE">
        <w:t xml:space="preserve">Als een school informatie aan de </w:t>
      </w:r>
      <w:proofErr w:type="spellStart"/>
      <w:r w:rsidRPr="5CD80CEE">
        <w:t>RvdK</w:t>
      </w:r>
      <w:proofErr w:type="spellEnd"/>
      <w:r w:rsidRPr="5CD80CEE">
        <w:t xml:space="preserve"> heeft verstrekt dan dient </w:t>
      </w:r>
      <w:r w:rsidRPr="5CD80CEE">
        <w:rPr>
          <w:b/>
          <w:bCs/>
        </w:rPr>
        <w:t xml:space="preserve">de school </w:t>
      </w:r>
      <w:r w:rsidR="00A96833">
        <w:rPr>
          <w:b/>
          <w:bCs/>
        </w:rPr>
        <w:t>bei</w:t>
      </w:r>
      <w:r w:rsidRPr="5CD80CEE">
        <w:rPr>
          <w:b/>
          <w:bCs/>
        </w:rPr>
        <w:t xml:space="preserve">de ouders wel binnen afzienbare tijd na het contact met de </w:t>
      </w:r>
      <w:proofErr w:type="spellStart"/>
      <w:r w:rsidRPr="5CD80CEE">
        <w:rPr>
          <w:b/>
          <w:bCs/>
        </w:rPr>
        <w:t>RvdK</w:t>
      </w:r>
      <w:proofErr w:type="spellEnd"/>
      <w:r w:rsidRPr="5CD80CEE">
        <w:rPr>
          <w:b/>
          <w:bCs/>
        </w:rPr>
        <w:t xml:space="preserve"> te laten weten dat en welke informatie de school heeft gegeven</w:t>
      </w:r>
      <w:r w:rsidRPr="5CD80CEE">
        <w:t xml:space="preserve">. De school kan hier gemotiveerd van afwijken als dat niet in het belang van de betrokken kinderen zou zijn, bijvoorbeeld als de veiligheid van de kinderen in het geding is. </w:t>
      </w:r>
    </w:p>
    <w:p w:rsidRPr="00085293" w:rsidR="00467D87" w:rsidP="00844F25" w:rsidRDefault="00467D87" w14:paraId="51DA9440" w14:textId="77777777">
      <w:pPr>
        <w:pStyle w:val="Duidelijkcitaat"/>
        <w:rPr>
          <w:b/>
          <w:bCs/>
        </w:rPr>
      </w:pPr>
      <w:r>
        <w:t>(bron: advies 108520/ 1 april 2019 van de Landelijke Klachtencommissie Onderwijs).</w:t>
      </w:r>
    </w:p>
    <w:p w:rsidR="00467D87" w:rsidP="00467D87" w:rsidRDefault="00467D87" w14:paraId="49762EB8" w14:textId="77777777">
      <w:pPr>
        <w:pStyle w:val="Geenafstand"/>
        <w:rPr>
          <w:rFonts w:eastAsia="Times New Roman" w:cstheme="minorHAnsi"/>
          <w:u w:val="single"/>
        </w:rPr>
      </w:pPr>
    </w:p>
    <w:p w:rsidRPr="007E3D98" w:rsidR="00467D87" w:rsidP="007E3D98" w:rsidRDefault="00467D87" w14:paraId="52A8D83F" w14:textId="77777777">
      <w:pPr>
        <w:rPr>
          <w:lang w:eastAsia="nl-NL"/>
        </w:rPr>
      </w:pPr>
    </w:p>
    <w:p w:rsidR="00ED3225" w:rsidRDefault="00ED3225" w14:paraId="0A881950" w14:textId="223FCFA8">
      <w:pPr>
        <w:rPr>
          <w:rFonts w:eastAsia="Times New Roman" w:cstheme="minorHAnsi"/>
          <w:lang w:eastAsia="nl-NL"/>
        </w:rPr>
      </w:pPr>
      <w:r>
        <w:rPr>
          <w:rFonts w:eastAsia="Times New Roman" w:cstheme="minorHAnsi"/>
          <w:lang w:eastAsia="nl-NL"/>
        </w:rPr>
        <w:br w:type="page"/>
      </w:r>
    </w:p>
    <w:p w:rsidRPr="001828A5" w:rsidR="007E3D98" w:rsidP="007E3D98" w:rsidRDefault="007E3D98" w14:paraId="27F81A17" w14:textId="15A1D02C">
      <w:pPr>
        <w:pStyle w:val="Kop3"/>
        <w:ind w:left="0" w:firstLine="0"/>
        <w:rPr>
          <w:lang w:val="nl-NL"/>
        </w:rPr>
      </w:pPr>
      <w:bookmarkStart w:name="_Toc166579777" w:id="15"/>
      <w:r w:rsidRPr="001828A5">
        <w:rPr>
          <w:lang w:val="nl-NL"/>
        </w:rPr>
        <w:t>2.</w:t>
      </w:r>
      <w:r>
        <w:rPr>
          <w:lang w:val="nl-NL"/>
        </w:rPr>
        <w:t>3</w:t>
      </w:r>
      <w:r w:rsidRPr="001828A5">
        <w:rPr>
          <w:lang w:val="nl-NL"/>
        </w:rPr>
        <w:t xml:space="preserve"> Monitoring </w:t>
      </w:r>
      <w:r>
        <w:rPr>
          <w:lang w:val="nl-NL"/>
        </w:rPr>
        <w:t>sociale</w:t>
      </w:r>
      <w:r w:rsidR="00173CD5">
        <w:rPr>
          <w:lang w:val="nl-NL"/>
        </w:rPr>
        <w:t xml:space="preserve"> </w:t>
      </w:r>
      <w:r>
        <w:rPr>
          <w:lang w:val="nl-NL"/>
        </w:rPr>
        <w:t>veiligheid</w:t>
      </w:r>
      <w:bookmarkEnd w:id="15"/>
    </w:p>
    <w:p w:rsidRPr="00227CE9" w:rsidR="007E3D98" w:rsidP="007E3D98" w:rsidRDefault="007E3D98" w14:paraId="740D9E7F" w14:textId="5318CDA0">
      <w:pPr>
        <w:pStyle w:val="Gemiddeldraster21"/>
        <w:rPr>
          <w:rFonts w:asciiTheme="minorHAnsi" w:hAnsiTheme="minorHAnsi" w:cstheme="minorHAnsi"/>
          <w:lang w:val="nl-NL"/>
        </w:rPr>
      </w:pPr>
      <w:r w:rsidRPr="00227CE9">
        <w:rPr>
          <w:rFonts w:asciiTheme="minorHAnsi" w:hAnsiTheme="minorHAnsi" w:cstheme="minorHAnsi"/>
          <w:lang w:val="nl-NL"/>
        </w:rPr>
        <w:t>Veil</w:t>
      </w:r>
      <w:r w:rsidRPr="00227CE9">
        <w:rPr>
          <w:rFonts w:asciiTheme="minorHAnsi" w:hAnsiTheme="minorHAnsi" w:cstheme="minorHAnsi"/>
          <w:spacing w:val="2"/>
          <w:lang w:val="nl-NL"/>
        </w:rPr>
        <w:t>i</w:t>
      </w:r>
      <w:r w:rsidRPr="00227CE9">
        <w:rPr>
          <w:rFonts w:asciiTheme="minorHAnsi" w:hAnsiTheme="minorHAnsi" w:cstheme="minorHAnsi"/>
          <w:lang w:val="nl-NL"/>
        </w:rPr>
        <w:t>g</w:t>
      </w:r>
      <w:r w:rsidRPr="00227CE9">
        <w:rPr>
          <w:rFonts w:asciiTheme="minorHAnsi" w:hAnsiTheme="minorHAnsi" w:cstheme="minorHAnsi"/>
          <w:spacing w:val="1"/>
          <w:lang w:val="nl-NL"/>
        </w:rPr>
        <w:t>h</w:t>
      </w:r>
      <w:r w:rsidRPr="00227CE9">
        <w:rPr>
          <w:rFonts w:asciiTheme="minorHAnsi" w:hAnsiTheme="minorHAnsi" w:cstheme="minorHAnsi"/>
          <w:spacing w:val="-5"/>
          <w:lang w:val="nl-NL"/>
        </w:rPr>
        <w:t>e</w:t>
      </w:r>
      <w:r w:rsidRPr="00227CE9">
        <w:rPr>
          <w:rFonts w:asciiTheme="minorHAnsi" w:hAnsiTheme="minorHAnsi" w:cstheme="minorHAnsi"/>
          <w:spacing w:val="2"/>
          <w:lang w:val="nl-NL"/>
        </w:rPr>
        <w:t>i</w:t>
      </w:r>
      <w:r w:rsidRPr="00227CE9">
        <w:rPr>
          <w:rFonts w:asciiTheme="minorHAnsi" w:hAnsiTheme="minorHAnsi" w:cstheme="minorHAnsi"/>
          <w:lang w:val="nl-NL"/>
        </w:rPr>
        <w:t>dsb</w:t>
      </w:r>
      <w:r w:rsidRPr="00227CE9">
        <w:rPr>
          <w:rFonts w:asciiTheme="minorHAnsi" w:hAnsiTheme="minorHAnsi" w:cstheme="minorHAnsi"/>
          <w:spacing w:val="-1"/>
          <w:lang w:val="nl-NL"/>
        </w:rPr>
        <w:t>e</w:t>
      </w:r>
      <w:r w:rsidRPr="00227CE9">
        <w:rPr>
          <w:rFonts w:asciiTheme="minorHAnsi" w:hAnsiTheme="minorHAnsi" w:cstheme="minorHAnsi"/>
          <w:spacing w:val="2"/>
          <w:lang w:val="nl-NL"/>
        </w:rPr>
        <w:t>l</w:t>
      </w:r>
      <w:r w:rsidRPr="00227CE9">
        <w:rPr>
          <w:rFonts w:asciiTheme="minorHAnsi" w:hAnsiTheme="minorHAnsi" w:cstheme="minorHAnsi"/>
          <w:spacing w:val="-2"/>
          <w:lang w:val="nl-NL"/>
        </w:rPr>
        <w:t>e</w:t>
      </w:r>
      <w:r w:rsidRPr="00227CE9">
        <w:rPr>
          <w:rFonts w:asciiTheme="minorHAnsi" w:hAnsiTheme="minorHAnsi" w:cstheme="minorHAnsi"/>
          <w:spacing w:val="2"/>
          <w:lang w:val="nl-NL"/>
        </w:rPr>
        <w:t>i</w:t>
      </w:r>
      <w:r w:rsidRPr="00227CE9">
        <w:rPr>
          <w:rFonts w:asciiTheme="minorHAnsi" w:hAnsiTheme="minorHAnsi" w:cstheme="minorHAnsi"/>
          <w:lang w:val="nl-NL"/>
        </w:rPr>
        <w:t>d</w:t>
      </w:r>
      <w:r w:rsidRPr="00227CE9">
        <w:rPr>
          <w:rFonts w:asciiTheme="minorHAnsi" w:hAnsiTheme="minorHAnsi" w:cstheme="minorHAnsi"/>
          <w:spacing w:val="-7"/>
          <w:lang w:val="nl-NL"/>
        </w:rPr>
        <w:t xml:space="preserve"> </w:t>
      </w:r>
      <w:r w:rsidRPr="00227CE9">
        <w:rPr>
          <w:rFonts w:asciiTheme="minorHAnsi" w:hAnsiTheme="minorHAnsi" w:cstheme="minorHAnsi"/>
          <w:spacing w:val="-2"/>
          <w:lang w:val="nl-NL"/>
        </w:rPr>
        <w:t>o</w:t>
      </w:r>
      <w:r w:rsidRPr="00227CE9">
        <w:rPr>
          <w:rFonts w:asciiTheme="minorHAnsi" w:hAnsiTheme="minorHAnsi" w:cstheme="minorHAnsi"/>
          <w:lang w:val="nl-NL"/>
        </w:rPr>
        <w:t>p</w:t>
      </w:r>
      <w:r w:rsidRPr="00227CE9">
        <w:rPr>
          <w:rFonts w:asciiTheme="minorHAnsi" w:hAnsiTheme="minorHAnsi" w:cstheme="minorHAnsi"/>
          <w:spacing w:val="-6"/>
          <w:lang w:val="nl-NL"/>
        </w:rPr>
        <w:t xml:space="preserve"> </w:t>
      </w:r>
      <w:r w:rsidRPr="00227CE9">
        <w:rPr>
          <w:rFonts w:asciiTheme="minorHAnsi" w:hAnsiTheme="minorHAnsi" w:cstheme="minorHAnsi"/>
          <w:lang w:val="nl-NL"/>
        </w:rPr>
        <w:t>pa</w:t>
      </w:r>
      <w:r w:rsidRPr="00227CE9">
        <w:rPr>
          <w:rFonts w:asciiTheme="minorHAnsi" w:hAnsiTheme="minorHAnsi" w:cstheme="minorHAnsi"/>
          <w:spacing w:val="1"/>
          <w:lang w:val="nl-NL"/>
        </w:rPr>
        <w:t>p</w:t>
      </w:r>
      <w:r w:rsidRPr="00227CE9">
        <w:rPr>
          <w:rFonts w:asciiTheme="minorHAnsi" w:hAnsiTheme="minorHAnsi" w:cstheme="minorHAnsi"/>
          <w:spacing w:val="2"/>
          <w:lang w:val="nl-NL"/>
        </w:rPr>
        <w:t>i</w:t>
      </w:r>
      <w:r w:rsidRPr="00227CE9">
        <w:rPr>
          <w:rFonts w:asciiTheme="minorHAnsi" w:hAnsiTheme="minorHAnsi" w:cstheme="minorHAnsi"/>
          <w:spacing w:val="-2"/>
          <w:lang w:val="nl-NL"/>
        </w:rPr>
        <w:t>e</w:t>
      </w:r>
      <w:r w:rsidRPr="00227CE9">
        <w:rPr>
          <w:rFonts w:asciiTheme="minorHAnsi" w:hAnsiTheme="minorHAnsi" w:cstheme="minorHAnsi"/>
          <w:lang w:val="nl-NL"/>
        </w:rPr>
        <w:t>r</w:t>
      </w:r>
      <w:r w:rsidRPr="00227CE9">
        <w:rPr>
          <w:rFonts w:asciiTheme="minorHAnsi" w:hAnsiTheme="minorHAnsi" w:cstheme="minorHAnsi"/>
          <w:spacing w:val="-9"/>
          <w:lang w:val="nl-NL"/>
        </w:rPr>
        <w:t xml:space="preserve"> </w:t>
      </w:r>
      <w:r w:rsidRPr="00227CE9">
        <w:rPr>
          <w:rFonts w:asciiTheme="minorHAnsi" w:hAnsiTheme="minorHAnsi" w:cstheme="minorHAnsi"/>
          <w:spacing w:val="-1"/>
          <w:lang w:val="nl-NL"/>
        </w:rPr>
        <w:t>v</w:t>
      </w:r>
      <w:r w:rsidRPr="00227CE9">
        <w:rPr>
          <w:rFonts w:asciiTheme="minorHAnsi" w:hAnsiTheme="minorHAnsi" w:cstheme="minorHAnsi"/>
          <w:lang w:val="nl-NL"/>
        </w:rPr>
        <w:t>asts</w:t>
      </w:r>
      <w:r w:rsidRPr="00227CE9">
        <w:rPr>
          <w:rFonts w:asciiTheme="minorHAnsi" w:hAnsiTheme="minorHAnsi" w:cstheme="minorHAnsi"/>
          <w:spacing w:val="2"/>
          <w:lang w:val="nl-NL"/>
        </w:rPr>
        <w:t>t</w:t>
      </w:r>
      <w:r w:rsidRPr="00227CE9">
        <w:rPr>
          <w:rFonts w:asciiTheme="minorHAnsi" w:hAnsiTheme="minorHAnsi" w:cstheme="minorHAnsi"/>
          <w:spacing w:val="-2"/>
          <w:lang w:val="nl-NL"/>
        </w:rPr>
        <w:t>e</w:t>
      </w:r>
      <w:r w:rsidRPr="00227CE9">
        <w:rPr>
          <w:rFonts w:asciiTheme="minorHAnsi" w:hAnsiTheme="minorHAnsi" w:cstheme="minorHAnsi"/>
          <w:spacing w:val="2"/>
          <w:lang w:val="nl-NL"/>
        </w:rPr>
        <w:t>ll</w:t>
      </w:r>
      <w:r w:rsidRPr="00227CE9">
        <w:rPr>
          <w:rFonts w:asciiTheme="minorHAnsi" w:hAnsiTheme="minorHAnsi" w:cstheme="minorHAnsi"/>
          <w:spacing w:val="-2"/>
          <w:lang w:val="nl-NL"/>
        </w:rPr>
        <w:t>e</w:t>
      </w:r>
      <w:r w:rsidRPr="00227CE9">
        <w:rPr>
          <w:rFonts w:asciiTheme="minorHAnsi" w:hAnsiTheme="minorHAnsi" w:cstheme="minorHAnsi"/>
          <w:lang w:val="nl-NL"/>
        </w:rPr>
        <w:t>n</w:t>
      </w:r>
      <w:r w:rsidRPr="00227CE9">
        <w:rPr>
          <w:rFonts w:asciiTheme="minorHAnsi" w:hAnsiTheme="minorHAnsi" w:cstheme="minorHAnsi"/>
          <w:spacing w:val="-9"/>
          <w:lang w:val="nl-NL"/>
        </w:rPr>
        <w:t xml:space="preserve"> </w:t>
      </w:r>
      <w:r w:rsidRPr="00227CE9">
        <w:rPr>
          <w:rFonts w:asciiTheme="minorHAnsi" w:hAnsiTheme="minorHAnsi" w:cstheme="minorHAnsi"/>
          <w:spacing w:val="2"/>
          <w:lang w:val="nl-NL"/>
        </w:rPr>
        <w:t>i</w:t>
      </w:r>
      <w:r w:rsidRPr="00227CE9">
        <w:rPr>
          <w:rFonts w:asciiTheme="minorHAnsi" w:hAnsiTheme="minorHAnsi" w:cstheme="minorHAnsi"/>
          <w:lang w:val="nl-NL"/>
        </w:rPr>
        <w:t>s</w:t>
      </w:r>
      <w:r w:rsidRPr="00227CE9">
        <w:rPr>
          <w:rFonts w:asciiTheme="minorHAnsi" w:hAnsiTheme="minorHAnsi" w:cstheme="minorHAnsi"/>
          <w:spacing w:val="-8"/>
          <w:lang w:val="nl-NL"/>
        </w:rPr>
        <w:t xml:space="preserve"> </w:t>
      </w:r>
      <w:r w:rsidRPr="00227CE9">
        <w:rPr>
          <w:rFonts w:asciiTheme="minorHAnsi" w:hAnsiTheme="minorHAnsi" w:cstheme="minorHAnsi"/>
          <w:spacing w:val="-2"/>
          <w:lang w:val="nl-NL"/>
        </w:rPr>
        <w:t>éé</w:t>
      </w:r>
      <w:r w:rsidRPr="00227CE9">
        <w:rPr>
          <w:rFonts w:asciiTheme="minorHAnsi" w:hAnsiTheme="minorHAnsi" w:cstheme="minorHAnsi"/>
          <w:spacing w:val="1"/>
          <w:lang w:val="nl-NL"/>
        </w:rPr>
        <w:t>n</w:t>
      </w:r>
      <w:r w:rsidRPr="00227CE9">
        <w:rPr>
          <w:rFonts w:asciiTheme="minorHAnsi" w:hAnsiTheme="minorHAnsi" w:cstheme="minorHAnsi"/>
          <w:lang w:val="nl-NL"/>
        </w:rPr>
        <w:t>.</w:t>
      </w:r>
      <w:r w:rsidRPr="00227CE9">
        <w:rPr>
          <w:rFonts w:asciiTheme="minorHAnsi" w:hAnsiTheme="minorHAnsi" w:cstheme="minorHAnsi"/>
          <w:spacing w:val="-6"/>
          <w:lang w:val="nl-NL"/>
        </w:rPr>
        <w:t xml:space="preserve"> </w:t>
      </w:r>
      <w:r w:rsidRPr="00227CE9">
        <w:rPr>
          <w:rFonts w:asciiTheme="minorHAnsi" w:hAnsiTheme="minorHAnsi" w:cstheme="minorHAnsi"/>
          <w:spacing w:val="1"/>
          <w:lang w:val="nl-NL"/>
        </w:rPr>
        <w:t>D</w:t>
      </w:r>
      <w:r w:rsidRPr="00227CE9">
        <w:rPr>
          <w:rFonts w:asciiTheme="minorHAnsi" w:hAnsiTheme="minorHAnsi" w:cstheme="minorHAnsi"/>
          <w:lang w:val="nl-NL"/>
        </w:rPr>
        <w:t>e</w:t>
      </w:r>
      <w:r w:rsidRPr="00227CE9">
        <w:rPr>
          <w:rFonts w:asciiTheme="minorHAnsi" w:hAnsiTheme="minorHAnsi" w:cstheme="minorHAnsi"/>
          <w:spacing w:val="-8"/>
          <w:lang w:val="nl-NL"/>
        </w:rPr>
        <w:t xml:space="preserve"> </w:t>
      </w:r>
      <w:r w:rsidRPr="00227CE9">
        <w:rPr>
          <w:rFonts w:asciiTheme="minorHAnsi" w:hAnsiTheme="minorHAnsi" w:cstheme="minorHAnsi"/>
          <w:lang w:val="nl-NL"/>
        </w:rPr>
        <w:t>u</w:t>
      </w:r>
      <w:r w:rsidRPr="00227CE9">
        <w:rPr>
          <w:rFonts w:asciiTheme="minorHAnsi" w:hAnsiTheme="minorHAnsi" w:cstheme="minorHAnsi"/>
          <w:spacing w:val="3"/>
          <w:lang w:val="nl-NL"/>
        </w:rPr>
        <w:t>i</w:t>
      </w:r>
      <w:r w:rsidRPr="00227CE9">
        <w:rPr>
          <w:rFonts w:asciiTheme="minorHAnsi" w:hAnsiTheme="minorHAnsi" w:cstheme="minorHAnsi"/>
          <w:lang w:val="nl-NL"/>
        </w:rPr>
        <w:t>tv</w:t>
      </w:r>
      <w:r w:rsidRPr="00227CE9">
        <w:rPr>
          <w:rFonts w:asciiTheme="minorHAnsi" w:hAnsiTheme="minorHAnsi" w:cstheme="minorHAnsi"/>
          <w:spacing w:val="-2"/>
          <w:lang w:val="nl-NL"/>
        </w:rPr>
        <w:t>o</w:t>
      </w:r>
      <w:r w:rsidRPr="00227CE9">
        <w:rPr>
          <w:rFonts w:asciiTheme="minorHAnsi" w:hAnsiTheme="minorHAnsi" w:cstheme="minorHAnsi"/>
          <w:spacing w:val="1"/>
          <w:lang w:val="nl-NL"/>
        </w:rPr>
        <w:t>e</w:t>
      </w:r>
      <w:r w:rsidRPr="00227CE9">
        <w:rPr>
          <w:rFonts w:asciiTheme="minorHAnsi" w:hAnsiTheme="minorHAnsi" w:cstheme="minorHAnsi"/>
          <w:spacing w:val="-1"/>
          <w:lang w:val="nl-NL"/>
        </w:rPr>
        <w:t>r</w:t>
      </w:r>
      <w:r w:rsidRPr="00227CE9">
        <w:rPr>
          <w:rFonts w:asciiTheme="minorHAnsi" w:hAnsiTheme="minorHAnsi" w:cstheme="minorHAnsi"/>
          <w:spacing w:val="2"/>
          <w:lang w:val="nl-NL"/>
        </w:rPr>
        <w:t>i</w:t>
      </w:r>
      <w:r w:rsidRPr="00227CE9">
        <w:rPr>
          <w:rFonts w:asciiTheme="minorHAnsi" w:hAnsiTheme="minorHAnsi" w:cstheme="minorHAnsi"/>
          <w:spacing w:val="1"/>
          <w:lang w:val="nl-NL"/>
        </w:rPr>
        <w:t>n</w:t>
      </w:r>
      <w:r w:rsidRPr="00227CE9">
        <w:rPr>
          <w:rFonts w:asciiTheme="minorHAnsi" w:hAnsiTheme="minorHAnsi" w:cstheme="minorHAnsi"/>
          <w:lang w:val="nl-NL"/>
        </w:rPr>
        <w:t>g</w:t>
      </w:r>
      <w:r w:rsidRPr="00227CE9">
        <w:rPr>
          <w:rFonts w:asciiTheme="minorHAnsi" w:hAnsiTheme="minorHAnsi" w:cstheme="minorHAnsi"/>
          <w:spacing w:val="-7"/>
          <w:lang w:val="nl-NL"/>
        </w:rPr>
        <w:t xml:space="preserve"> </w:t>
      </w:r>
      <w:r w:rsidRPr="00227CE9">
        <w:rPr>
          <w:rFonts w:asciiTheme="minorHAnsi" w:hAnsiTheme="minorHAnsi" w:cstheme="minorHAnsi"/>
          <w:spacing w:val="-2"/>
          <w:lang w:val="nl-NL"/>
        </w:rPr>
        <w:t>e</w:t>
      </w:r>
      <w:r w:rsidRPr="00227CE9">
        <w:rPr>
          <w:rFonts w:asciiTheme="minorHAnsi" w:hAnsiTheme="minorHAnsi" w:cstheme="minorHAnsi"/>
          <w:spacing w:val="-1"/>
          <w:lang w:val="nl-NL"/>
        </w:rPr>
        <w:t>r</w:t>
      </w:r>
      <w:r w:rsidRPr="00227CE9">
        <w:rPr>
          <w:rFonts w:asciiTheme="minorHAnsi" w:hAnsiTheme="minorHAnsi" w:cstheme="minorHAnsi"/>
          <w:lang w:val="nl-NL"/>
        </w:rPr>
        <w:t>van</w:t>
      </w:r>
      <w:r w:rsidRPr="00227CE9">
        <w:rPr>
          <w:rFonts w:asciiTheme="minorHAnsi" w:hAnsiTheme="minorHAnsi" w:cstheme="minorHAnsi"/>
          <w:spacing w:val="-6"/>
          <w:lang w:val="nl-NL"/>
        </w:rPr>
        <w:t xml:space="preserve"> </w:t>
      </w:r>
      <w:r w:rsidRPr="00227CE9">
        <w:rPr>
          <w:rFonts w:asciiTheme="minorHAnsi" w:hAnsiTheme="minorHAnsi" w:cstheme="minorHAnsi"/>
          <w:spacing w:val="2"/>
          <w:lang w:val="nl-NL"/>
        </w:rPr>
        <w:t>i</w:t>
      </w:r>
      <w:r w:rsidRPr="00227CE9">
        <w:rPr>
          <w:rFonts w:asciiTheme="minorHAnsi" w:hAnsiTheme="minorHAnsi" w:cstheme="minorHAnsi"/>
          <w:lang w:val="nl-NL"/>
        </w:rPr>
        <w:t>s</w:t>
      </w:r>
      <w:r w:rsidRPr="00227CE9">
        <w:rPr>
          <w:rFonts w:asciiTheme="minorHAnsi" w:hAnsiTheme="minorHAnsi" w:cstheme="minorHAnsi"/>
          <w:spacing w:val="-8"/>
          <w:lang w:val="nl-NL"/>
        </w:rPr>
        <w:t xml:space="preserve"> </w:t>
      </w:r>
      <w:r w:rsidRPr="00227CE9">
        <w:rPr>
          <w:rFonts w:asciiTheme="minorHAnsi" w:hAnsiTheme="minorHAnsi" w:cstheme="minorHAnsi"/>
          <w:lang w:val="nl-NL"/>
        </w:rPr>
        <w:t>t</w:t>
      </w:r>
      <w:r w:rsidRPr="00227CE9">
        <w:rPr>
          <w:rFonts w:asciiTheme="minorHAnsi" w:hAnsiTheme="minorHAnsi" w:cstheme="minorHAnsi"/>
          <w:spacing w:val="2"/>
          <w:lang w:val="nl-NL"/>
        </w:rPr>
        <w:t>w</w:t>
      </w:r>
      <w:r w:rsidRPr="00227CE9">
        <w:rPr>
          <w:rFonts w:asciiTheme="minorHAnsi" w:hAnsiTheme="minorHAnsi" w:cstheme="minorHAnsi"/>
          <w:spacing w:val="-2"/>
          <w:lang w:val="nl-NL"/>
        </w:rPr>
        <w:t>e</w:t>
      </w:r>
      <w:r w:rsidRPr="00227CE9">
        <w:rPr>
          <w:rFonts w:asciiTheme="minorHAnsi" w:hAnsiTheme="minorHAnsi" w:cstheme="minorHAnsi"/>
          <w:lang w:val="nl-NL"/>
        </w:rPr>
        <w:t>e</w:t>
      </w:r>
      <w:r w:rsidRPr="00227CE9">
        <w:rPr>
          <w:rFonts w:asciiTheme="minorHAnsi" w:hAnsiTheme="minorHAnsi" w:cstheme="minorHAnsi"/>
          <w:spacing w:val="-1"/>
          <w:lang w:val="nl-NL"/>
        </w:rPr>
        <w:t xml:space="preserve"> </w:t>
      </w:r>
      <w:r w:rsidRPr="00227CE9">
        <w:rPr>
          <w:rFonts w:asciiTheme="minorHAnsi" w:hAnsiTheme="minorHAnsi" w:cstheme="minorHAnsi"/>
          <w:spacing w:val="-2"/>
          <w:lang w:val="nl-NL"/>
        </w:rPr>
        <w:t>e</w:t>
      </w:r>
      <w:r w:rsidRPr="00227CE9">
        <w:rPr>
          <w:rFonts w:asciiTheme="minorHAnsi" w:hAnsiTheme="minorHAnsi" w:cstheme="minorHAnsi"/>
          <w:lang w:val="nl-NL"/>
        </w:rPr>
        <w:t>n</w:t>
      </w:r>
      <w:r w:rsidRPr="00227CE9">
        <w:rPr>
          <w:rFonts w:asciiTheme="minorHAnsi" w:hAnsiTheme="minorHAnsi" w:cstheme="minorHAnsi"/>
          <w:spacing w:val="-4"/>
          <w:lang w:val="nl-NL"/>
        </w:rPr>
        <w:t xml:space="preserve"> </w:t>
      </w:r>
      <w:r w:rsidRPr="00227CE9">
        <w:rPr>
          <w:rFonts w:asciiTheme="minorHAnsi" w:hAnsiTheme="minorHAnsi" w:cstheme="minorHAnsi"/>
          <w:spacing w:val="-2"/>
          <w:lang w:val="nl-NL"/>
        </w:rPr>
        <w:t>e</w:t>
      </w:r>
      <w:r w:rsidRPr="00227CE9">
        <w:rPr>
          <w:rFonts w:asciiTheme="minorHAnsi" w:hAnsiTheme="minorHAnsi" w:cstheme="minorHAnsi"/>
          <w:lang w:val="nl-NL"/>
        </w:rPr>
        <w:t>va</w:t>
      </w:r>
      <w:r w:rsidRPr="00227CE9">
        <w:rPr>
          <w:rFonts w:asciiTheme="minorHAnsi" w:hAnsiTheme="minorHAnsi" w:cstheme="minorHAnsi"/>
          <w:spacing w:val="2"/>
          <w:lang w:val="nl-NL"/>
        </w:rPr>
        <w:t>l</w:t>
      </w:r>
      <w:r w:rsidRPr="00227CE9">
        <w:rPr>
          <w:rFonts w:asciiTheme="minorHAnsi" w:hAnsiTheme="minorHAnsi" w:cstheme="minorHAnsi"/>
          <w:spacing w:val="1"/>
          <w:lang w:val="nl-NL"/>
        </w:rPr>
        <w:t>u</w:t>
      </w:r>
      <w:r w:rsidRPr="00227CE9">
        <w:rPr>
          <w:rFonts w:asciiTheme="minorHAnsi" w:hAnsiTheme="minorHAnsi" w:cstheme="minorHAnsi"/>
          <w:lang w:val="nl-NL"/>
        </w:rPr>
        <w:t>at</w:t>
      </w:r>
      <w:r w:rsidRPr="00227CE9">
        <w:rPr>
          <w:rFonts w:asciiTheme="minorHAnsi" w:hAnsiTheme="minorHAnsi" w:cstheme="minorHAnsi"/>
          <w:spacing w:val="2"/>
          <w:lang w:val="nl-NL"/>
        </w:rPr>
        <w:t>i</w:t>
      </w:r>
      <w:r w:rsidRPr="00227CE9">
        <w:rPr>
          <w:rFonts w:asciiTheme="minorHAnsi" w:hAnsiTheme="minorHAnsi" w:cstheme="minorHAnsi"/>
          <w:lang w:val="nl-NL"/>
        </w:rPr>
        <w:t>e</w:t>
      </w:r>
      <w:r w:rsidRPr="00227CE9">
        <w:rPr>
          <w:rFonts w:asciiTheme="minorHAnsi" w:hAnsiTheme="minorHAnsi" w:cstheme="minorHAnsi"/>
          <w:w w:val="99"/>
          <w:lang w:val="nl-NL"/>
        </w:rPr>
        <w:t xml:space="preserve"> </w:t>
      </w:r>
      <w:r w:rsidRPr="00227CE9">
        <w:rPr>
          <w:rFonts w:asciiTheme="minorHAnsi" w:hAnsiTheme="minorHAnsi" w:cstheme="minorHAnsi"/>
          <w:lang w:val="nl-NL"/>
        </w:rPr>
        <w:t>van</w:t>
      </w:r>
      <w:r w:rsidRPr="00227CE9">
        <w:rPr>
          <w:rFonts w:asciiTheme="minorHAnsi" w:hAnsiTheme="minorHAnsi" w:cstheme="minorHAnsi"/>
          <w:spacing w:val="-7"/>
          <w:lang w:val="nl-NL"/>
        </w:rPr>
        <w:t xml:space="preserve"> </w:t>
      </w:r>
      <w:r w:rsidRPr="00227CE9">
        <w:rPr>
          <w:rFonts w:asciiTheme="minorHAnsi" w:hAnsiTheme="minorHAnsi" w:cstheme="minorHAnsi"/>
          <w:lang w:val="nl-NL"/>
        </w:rPr>
        <w:t>het</w:t>
      </w:r>
      <w:r w:rsidRPr="00227CE9">
        <w:rPr>
          <w:rFonts w:asciiTheme="minorHAnsi" w:hAnsiTheme="minorHAnsi" w:cstheme="minorHAnsi"/>
          <w:spacing w:val="-8"/>
          <w:lang w:val="nl-NL"/>
        </w:rPr>
        <w:t xml:space="preserve"> </w:t>
      </w:r>
      <w:r w:rsidRPr="00227CE9">
        <w:rPr>
          <w:rFonts w:asciiTheme="minorHAnsi" w:hAnsiTheme="minorHAnsi" w:cstheme="minorHAnsi"/>
          <w:lang w:val="nl-NL"/>
        </w:rPr>
        <w:t>r</w:t>
      </w:r>
      <w:r w:rsidRPr="00227CE9">
        <w:rPr>
          <w:rFonts w:asciiTheme="minorHAnsi" w:hAnsiTheme="minorHAnsi" w:cstheme="minorHAnsi"/>
          <w:spacing w:val="1"/>
          <w:lang w:val="nl-NL"/>
        </w:rPr>
        <w:t>e</w:t>
      </w:r>
      <w:r w:rsidRPr="00227CE9">
        <w:rPr>
          <w:rFonts w:asciiTheme="minorHAnsi" w:hAnsiTheme="minorHAnsi" w:cstheme="minorHAnsi"/>
          <w:lang w:val="nl-NL"/>
        </w:rPr>
        <w:t>su</w:t>
      </w:r>
      <w:r w:rsidRPr="00227CE9">
        <w:rPr>
          <w:rFonts w:asciiTheme="minorHAnsi" w:hAnsiTheme="minorHAnsi" w:cstheme="minorHAnsi"/>
          <w:spacing w:val="3"/>
          <w:lang w:val="nl-NL"/>
        </w:rPr>
        <w:t>l</w:t>
      </w:r>
      <w:r w:rsidRPr="00227CE9">
        <w:rPr>
          <w:rFonts w:asciiTheme="minorHAnsi" w:hAnsiTheme="minorHAnsi" w:cstheme="minorHAnsi"/>
          <w:lang w:val="nl-NL"/>
        </w:rPr>
        <w:t>taat</w:t>
      </w:r>
      <w:r w:rsidRPr="00227CE9">
        <w:rPr>
          <w:rFonts w:asciiTheme="minorHAnsi" w:hAnsiTheme="minorHAnsi" w:cstheme="minorHAnsi"/>
          <w:spacing w:val="-9"/>
          <w:lang w:val="nl-NL"/>
        </w:rPr>
        <w:t xml:space="preserve"> </w:t>
      </w:r>
      <w:r w:rsidRPr="00227CE9">
        <w:rPr>
          <w:rFonts w:asciiTheme="minorHAnsi" w:hAnsiTheme="minorHAnsi" w:cstheme="minorHAnsi"/>
          <w:spacing w:val="2"/>
          <w:lang w:val="nl-NL"/>
        </w:rPr>
        <w:t>i</w:t>
      </w:r>
      <w:r w:rsidRPr="00227CE9">
        <w:rPr>
          <w:rFonts w:asciiTheme="minorHAnsi" w:hAnsiTheme="minorHAnsi" w:cstheme="minorHAnsi"/>
          <w:lang w:val="nl-NL"/>
        </w:rPr>
        <w:t>s</w:t>
      </w:r>
      <w:r w:rsidRPr="00227CE9">
        <w:rPr>
          <w:rFonts w:asciiTheme="minorHAnsi" w:hAnsiTheme="minorHAnsi" w:cstheme="minorHAnsi"/>
          <w:spacing w:val="-9"/>
          <w:lang w:val="nl-NL"/>
        </w:rPr>
        <w:t xml:space="preserve"> </w:t>
      </w:r>
      <w:r w:rsidRPr="00227CE9">
        <w:rPr>
          <w:rFonts w:asciiTheme="minorHAnsi" w:hAnsiTheme="minorHAnsi" w:cstheme="minorHAnsi"/>
          <w:lang w:val="nl-NL"/>
        </w:rPr>
        <w:t>d</w:t>
      </w:r>
      <w:r w:rsidRPr="00227CE9">
        <w:rPr>
          <w:rFonts w:asciiTheme="minorHAnsi" w:hAnsiTheme="minorHAnsi" w:cstheme="minorHAnsi"/>
          <w:spacing w:val="-1"/>
          <w:lang w:val="nl-NL"/>
        </w:rPr>
        <w:t>r</w:t>
      </w:r>
      <w:r w:rsidRPr="00227CE9">
        <w:rPr>
          <w:rFonts w:asciiTheme="minorHAnsi" w:hAnsiTheme="minorHAnsi" w:cstheme="minorHAnsi"/>
          <w:spacing w:val="2"/>
          <w:lang w:val="nl-NL"/>
        </w:rPr>
        <w:t>i</w:t>
      </w:r>
      <w:r w:rsidRPr="00227CE9">
        <w:rPr>
          <w:rFonts w:asciiTheme="minorHAnsi" w:hAnsiTheme="minorHAnsi" w:cstheme="minorHAnsi"/>
          <w:spacing w:val="-2"/>
          <w:lang w:val="nl-NL"/>
        </w:rPr>
        <w:t>e</w:t>
      </w:r>
      <w:r w:rsidRPr="00227CE9">
        <w:rPr>
          <w:rFonts w:asciiTheme="minorHAnsi" w:hAnsiTheme="minorHAnsi" w:cstheme="minorHAnsi"/>
          <w:lang w:val="nl-NL"/>
        </w:rPr>
        <w:t xml:space="preserve">. </w:t>
      </w:r>
      <w:proofErr w:type="spellStart"/>
      <w:r w:rsidR="00FE6C48">
        <w:rPr>
          <w:rFonts w:asciiTheme="minorHAnsi" w:hAnsiTheme="minorHAnsi" w:cstheme="minorHAnsi"/>
          <w:lang w:val="nl-NL"/>
        </w:rPr>
        <w:t>Ommeriek</w:t>
      </w:r>
      <w:proofErr w:type="spellEnd"/>
      <w:r>
        <w:rPr>
          <w:rFonts w:asciiTheme="minorHAnsi" w:hAnsiTheme="minorHAnsi" w:cstheme="minorHAnsi"/>
          <w:lang w:val="nl-NL"/>
        </w:rPr>
        <w:t xml:space="preserve"> monitort de uitvoering van dit beleid door het doen van onderzoeken. </w:t>
      </w:r>
    </w:p>
    <w:p w:rsidRPr="00227CE9" w:rsidR="007E3D98" w:rsidP="007E3D98" w:rsidRDefault="007E3D98" w14:paraId="49866C8A" w14:textId="77777777">
      <w:pPr>
        <w:pStyle w:val="Gemiddeldraster21"/>
        <w:rPr>
          <w:rFonts w:asciiTheme="minorHAnsi" w:hAnsiTheme="minorHAnsi" w:cstheme="minorHAnsi"/>
          <w:lang w:val="nl-NL"/>
        </w:rPr>
      </w:pPr>
    </w:p>
    <w:p w:rsidRPr="00227CE9" w:rsidR="007E3D98" w:rsidP="007E3D98" w:rsidRDefault="007E3D98" w14:paraId="44FED475" w14:textId="77777777">
      <w:pPr>
        <w:pStyle w:val="Kop4"/>
      </w:pPr>
      <w:r w:rsidRPr="00227CE9">
        <w:t>Onderzoeken sociale veiligheidsbeleving van leerlingen</w:t>
      </w:r>
    </w:p>
    <w:p w:rsidR="007E3D98" w:rsidP="007E3D98" w:rsidRDefault="007E3D98" w14:paraId="7F295CAC" w14:textId="066AB0A8">
      <w:pPr>
        <w:rPr>
          <w:color w:val="000000"/>
        </w:rPr>
      </w:pPr>
      <w:r w:rsidRPr="00227CE9">
        <w:t xml:space="preserve">In het kader van de regelgeving met betrekking tot sociale veiligheid wordt er jaarlijks door middel van het inzetten van de vragenlijsten van </w:t>
      </w:r>
      <w:r w:rsidRPr="00227CE9" w:rsidR="008F1554">
        <w:t>Zien!</w:t>
      </w:r>
      <w:r w:rsidR="008F1554">
        <w:t>/</w:t>
      </w:r>
      <w:r>
        <w:t>KIVA</w:t>
      </w:r>
      <w:r w:rsidRPr="00227CE9">
        <w:t xml:space="preserve"> bij leerlingen getoetst of hun sociale veiligheid op school gewaarborgd is. Elke school neemt in oktober/november in elk geval 2 vragenlijsten af, zijnde leer- en leefklimaat en veiligheidsbeleving</w:t>
      </w:r>
      <w:r w:rsidR="00A96833">
        <w:t xml:space="preserve"> (PB, VB, WB)</w:t>
      </w:r>
      <w:r w:rsidRPr="00227CE9">
        <w:t>, bij in elk geval de leerlingen van groep 5 tot en met 8. Deze gegevens worden</w:t>
      </w:r>
      <w:r w:rsidR="00AF01AF">
        <w:t xml:space="preserve"> geanonimiseerd</w:t>
      </w:r>
      <w:r w:rsidRPr="00227CE9">
        <w:t xml:space="preserve"> uitgewisseld met de inspectie.</w:t>
      </w:r>
      <w:r w:rsidRPr="00227CE9">
        <w:br/>
      </w:r>
    </w:p>
    <w:p w:rsidRPr="00227CE9" w:rsidR="007E3D98" w:rsidP="007E3D98" w:rsidRDefault="007E3D98" w14:paraId="70D54052" w14:textId="77777777">
      <w:pPr>
        <w:pStyle w:val="Kop4"/>
      </w:pPr>
      <w:r w:rsidRPr="00227CE9">
        <w:t>Coördinator sociale veiligheid</w:t>
      </w:r>
      <w:r>
        <w:rPr>
          <w:rStyle w:val="Voetnootmarkering"/>
          <w:rFonts w:cstheme="minorHAnsi"/>
          <w:b/>
          <w:color w:val="000000"/>
        </w:rPr>
        <w:footnoteReference w:id="6"/>
      </w:r>
    </w:p>
    <w:p w:rsidRPr="00227CE9" w:rsidR="007E3D98" w:rsidP="007E3D98" w:rsidRDefault="007E3D98" w14:paraId="40118426" w14:textId="1E60D6FC">
      <w:r w:rsidR="007E3D98">
        <w:rPr/>
        <w:t>Met vragen en klachten kunnen leerlingen en ouders terecht bij de coördinator sociale veiligheid op onze school. Deze persoon coördineert het pestbeleid en is aanspreekpunt voor het melden van pesten. De coördinator sociale veiligheid is zichtbaar en bekend in de school en bij de leerlingen.</w:t>
      </w:r>
      <w:r w:rsidR="007E3D98">
        <w:rPr/>
        <w:t xml:space="preserve"> </w:t>
      </w:r>
      <w:r w:rsidR="007E3D98">
        <w:rPr/>
        <w:t>Wanneer uit de resultaten blijkt dat enkele zaken met betrekking tot de sociale veiligheid niet goed geregeld zijn, zal de school deze oppakken met behulp</w:t>
      </w:r>
      <w:r w:rsidR="007E3D98">
        <w:rPr/>
        <w:t xml:space="preserve"> van </w:t>
      </w:r>
      <w:r w:rsidR="0503D4F2">
        <w:rPr/>
        <w:t>de Methode “</w:t>
      </w:r>
      <w:r w:rsidR="0503D4F2">
        <w:rPr/>
        <w:t>Kwink</w:t>
      </w:r>
      <w:r w:rsidR="0503D4F2">
        <w:rPr/>
        <w:t>” of andere passende instrumenten.</w:t>
      </w:r>
    </w:p>
    <w:p w:rsidRPr="00227CE9" w:rsidR="007E3D98" w:rsidP="007E3D98" w:rsidRDefault="00C26411" w14:paraId="678B07B3" w14:textId="6002906E">
      <w:pPr>
        <w:pStyle w:val="Kop4"/>
      </w:pPr>
      <w:r>
        <w:br/>
      </w:r>
      <w:r w:rsidRPr="00227CE9" w:rsidR="007E3D98">
        <w:t>Tevredenheidsonderzoeken</w:t>
      </w:r>
    </w:p>
    <w:p w:rsidRPr="00227CE9" w:rsidR="007E3D98" w:rsidP="007E3D98" w:rsidRDefault="007E3D98" w14:paraId="5BB357A2" w14:textId="77777777">
      <w:r w:rsidRPr="00227CE9">
        <w:t>V</w:t>
      </w:r>
      <w:r w:rsidRPr="00B050C0">
        <w:rPr>
          <w:spacing w:val="-1"/>
        </w:rPr>
        <w:t>o</w:t>
      </w:r>
      <w:r w:rsidRPr="00B050C0">
        <w:rPr>
          <w:spacing w:val="1"/>
        </w:rPr>
        <w:t>o</w:t>
      </w:r>
      <w:r w:rsidRPr="00227CE9">
        <w:t xml:space="preserve">r </w:t>
      </w:r>
      <w:r w:rsidRPr="00B050C0">
        <w:rPr>
          <w:spacing w:val="2"/>
        </w:rPr>
        <w:t>h</w:t>
      </w:r>
      <w:r w:rsidRPr="00B050C0">
        <w:rPr>
          <w:spacing w:val="-2"/>
        </w:rPr>
        <w:t>e</w:t>
      </w:r>
      <w:r w:rsidRPr="00227CE9">
        <w:t>t</w:t>
      </w:r>
      <w:r w:rsidRPr="00B050C0">
        <w:rPr>
          <w:spacing w:val="-7"/>
        </w:rPr>
        <w:t xml:space="preserve"> </w:t>
      </w:r>
      <w:r w:rsidRPr="00227CE9">
        <w:t>r</w:t>
      </w:r>
      <w:r w:rsidRPr="00B050C0">
        <w:rPr>
          <w:spacing w:val="-2"/>
        </w:rPr>
        <w:t>e</w:t>
      </w:r>
      <w:r w:rsidRPr="00227CE9">
        <w:t>a</w:t>
      </w:r>
      <w:r w:rsidRPr="00B050C0">
        <w:rPr>
          <w:spacing w:val="3"/>
        </w:rPr>
        <w:t>l</w:t>
      </w:r>
      <w:r w:rsidRPr="00B050C0">
        <w:rPr>
          <w:spacing w:val="2"/>
        </w:rPr>
        <w:t>i</w:t>
      </w:r>
      <w:r w:rsidRPr="00227CE9">
        <w:t>s</w:t>
      </w:r>
      <w:r w:rsidRPr="00B050C0">
        <w:rPr>
          <w:spacing w:val="-2"/>
        </w:rPr>
        <w:t>e</w:t>
      </w:r>
      <w:r w:rsidRPr="00B050C0">
        <w:rPr>
          <w:spacing w:val="-1"/>
        </w:rPr>
        <w:t>r</w:t>
      </w:r>
      <w:r w:rsidRPr="00B050C0">
        <w:rPr>
          <w:spacing w:val="-2"/>
        </w:rPr>
        <w:t>e</w:t>
      </w:r>
      <w:r w:rsidRPr="00227CE9">
        <w:t>n</w:t>
      </w:r>
      <w:r w:rsidRPr="00B050C0">
        <w:rPr>
          <w:spacing w:val="-6"/>
        </w:rPr>
        <w:t xml:space="preserve"> </w:t>
      </w:r>
      <w:r w:rsidRPr="00B050C0">
        <w:rPr>
          <w:spacing w:val="1"/>
        </w:rPr>
        <w:t>v</w:t>
      </w:r>
      <w:r w:rsidRPr="00227CE9">
        <w:t>an</w:t>
      </w:r>
      <w:r w:rsidRPr="00B050C0">
        <w:rPr>
          <w:spacing w:val="-6"/>
        </w:rPr>
        <w:t xml:space="preserve"> </w:t>
      </w:r>
      <w:r w:rsidRPr="00B050C0">
        <w:rPr>
          <w:spacing w:val="-2"/>
        </w:rPr>
        <w:t>e</w:t>
      </w:r>
      <w:r w:rsidRPr="00B050C0">
        <w:rPr>
          <w:spacing w:val="1"/>
        </w:rPr>
        <w:t>f</w:t>
      </w:r>
      <w:r w:rsidRPr="00227CE9">
        <w:t>fect</w:t>
      </w:r>
      <w:r w:rsidRPr="00B050C0">
        <w:rPr>
          <w:spacing w:val="2"/>
        </w:rPr>
        <w:t>i</w:t>
      </w:r>
      <w:r w:rsidRPr="00B050C0">
        <w:rPr>
          <w:spacing w:val="-2"/>
        </w:rPr>
        <w:t>e</w:t>
      </w:r>
      <w:r w:rsidRPr="00227CE9">
        <w:t xml:space="preserve">f </w:t>
      </w:r>
      <w:r w:rsidRPr="00B050C0">
        <w:rPr>
          <w:spacing w:val="1"/>
        </w:rPr>
        <w:t>v</w:t>
      </w:r>
      <w:r w:rsidRPr="00B050C0">
        <w:rPr>
          <w:spacing w:val="-2"/>
        </w:rPr>
        <w:t>e</w:t>
      </w:r>
      <w:r w:rsidRPr="00227CE9">
        <w:t>il</w:t>
      </w:r>
      <w:r w:rsidRPr="00B050C0">
        <w:rPr>
          <w:spacing w:val="2"/>
        </w:rPr>
        <w:t>i</w:t>
      </w:r>
      <w:r w:rsidRPr="00227CE9">
        <w:t>g</w:t>
      </w:r>
      <w:r w:rsidRPr="00B050C0">
        <w:rPr>
          <w:spacing w:val="7"/>
        </w:rPr>
        <w:t>h</w:t>
      </w:r>
      <w:r w:rsidRPr="00B050C0">
        <w:rPr>
          <w:spacing w:val="-5"/>
        </w:rPr>
        <w:t>e</w:t>
      </w:r>
      <w:r w:rsidRPr="00B050C0">
        <w:rPr>
          <w:spacing w:val="2"/>
        </w:rPr>
        <w:t>i</w:t>
      </w:r>
      <w:r w:rsidRPr="00227CE9">
        <w:t>dsb</w:t>
      </w:r>
      <w:r w:rsidRPr="00B050C0">
        <w:rPr>
          <w:spacing w:val="-1"/>
        </w:rPr>
        <w:t>e</w:t>
      </w:r>
      <w:r w:rsidRPr="00B050C0">
        <w:rPr>
          <w:spacing w:val="2"/>
        </w:rPr>
        <w:t>l</w:t>
      </w:r>
      <w:r w:rsidRPr="00B050C0">
        <w:rPr>
          <w:spacing w:val="-2"/>
        </w:rPr>
        <w:t>e</w:t>
      </w:r>
      <w:r w:rsidRPr="00B050C0">
        <w:rPr>
          <w:spacing w:val="2"/>
        </w:rPr>
        <w:t>i</w:t>
      </w:r>
      <w:r w:rsidRPr="00227CE9">
        <w:t>d</w:t>
      </w:r>
      <w:r w:rsidRPr="00B050C0">
        <w:rPr>
          <w:spacing w:val="-10"/>
        </w:rPr>
        <w:t xml:space="preserve"> </w:t>
      </w:r>
      <w:r w:rsidRPr="00B050C0">
        <w:rPr>
          <w:spacing w:val="2"/>
        </w:rPr>
        <w:t>i</w:t>
      </w:r>
      <w:r w:rsidRPr="00227CE9">
        <w:t xml:space="preserve">s </w:t>
      </w:r>
      <w:r w:rsidRPr="00B050C0">
        <w:rPr>
          <w:spacing w:val="1"/>
        </w:rPr>
        <w:t>h</w:t>
      </w:r>
      <w:r w:rsidRPr="00B050C0">
        <w:rPr>
          <w:spacing w:val="-2"/>
        </w:rPr>
        <w:t>e</w:t>
      </w:r>
      <w:r w:rsidRPr="00227CE9">
        <w:t>t</w:t>
      </w:r>
      <w:r w:rsidRPr="00B050C0">
        <w:rPr>
          <w:w w:val="99"/>
        </w:rPr>
        <w:t xml:space="preserve"> </w:t>
      </w:r>
      <w:r w:rsidRPr="00B050C0">
        <w:rPr>
          <w:spacing w:val="-2"/>
        </w:rPr>
        <w:t>e</w:t>
      </w:r>
      <w:r w:rsidRPr="00227CE9">
        <w:t>s</w:t>
      </w:r>
      <w:r w:rsidRPr="00B050C0">
        <w:rPr>
          <w:spacing w:val="1"/>
        </w:rPr>
        <w:t>s</w:t>
      </w:r>
      <w:r w:rsidRPr="00B050C0">
        <w:rPr>
          <w:spacing w:val="-2"/>
        </w:rPr>
        <w:t>e</w:t>
      </w:r>
      <w:r w:rsidRPr="00B050C0">
        <w:rPr>
          <w:spacing w:val="1"/>
        </w:rPr>
        <w:t>n</w:t>
      </w:r>
      <w:r w:rsidRPr="00227CE9">
        <w:t>t</w:t>
      </w:r>
      <w:r w:rsidRPr="00B050C0">
        <w:rPr>
          <w:spacing w:val="2"/>
        </w:rPr>
        <w:t>i</w:t>
      </w:r>
      <w:r w:rsidRPr="00B050C0">
        <w:rPr>
          <w:spacing w:val="-2"/>
        </w:rPr>
        <w:t>ee</w:t>
      </w:r>
      <w:r w:rsidRPr="00227CE9">
        <w:t>l</w:t>
      </w:r>
      <w:r w:rsidRPr="00B050C0">
        <w:rPr>
          <w:spacing w:val="-5"/>
        </w:rPr>
        <w:t xml:space="preserve"> </w:t>
      </w:r>
      <w:r w:rsidRPr="00227CE9">
        <w:t>de</w:t>
      </w:r>
      <w:r w:rsidRPr="00B050C0">
        <w:rPr>
          <w:spacing w:val="-9"/>
        </w:rPr>
        <w:t xml:space="preserve"> </w:t>
      </w:r>
      <w:r w:rsidRPr="00227CE9">
        <w:t>u</w:t>
      </w:r>
      <w:r w:rsidRPr="00B050C0">
        <w:rPr>
          <w:spacing w:val="3"/>
        </w:rPr>
        <w:t>i</w:t>
      </w:r>
      <w:r w:rsidRPr="00227CE9">
        <w:t>tv</w:t>
      </w:r>
      <w:r w:rsidRPr="00B050C0">
        <w:rPr>
          <w:spacing w:val="-2"/>
        </w:rPr>
        <w:t>oe</w:t>
      </w:r>
      <w:r w:rsidRPr="00B050C0">
        <w:rPr>
          <w:spacing w:val="-1"/>
        </w:rPr>
        <w:t>r</w:t>
      </w:r>
      <w:r w:rsidRPr="00B050C0">
        <w:rPr>
          <w:spacing w:val="2"/>
        </w:rPr>
        <w:t>i</w:t>
      </w:r>
      <w:r w:rsidRPr="00B050C0">
        <w:rPr>
          <w:spacing w:val="1"/>
        </w:rPr>
        <w:t>n</w:t>
      </w:r>
      <w:r w:rsidRPr="00227CE9">
        <w:t>g</w:t>
      </w:r>
      <w:r w:rsidRPr="00B050C0">
        <w:rPr>
          <w:spacing w:val="-7"/>
        </w:rPr>
        <w:t xml:space="preserve"> </w:t>
      </w:r>
      <w:r w:rsidRPr="00B050C0">
        <w:rPr>
          <w:spacing w:val="-1"/>
        </w:rPr>
        <w:t>v</w:t>
      </w:r>
      <w:r w:rsidRPr="00227CE9">
        <w:t>an</w:t>
      </w:r>
      <w:r w:rsidRPr="00B050C0">
        <w:rPr>
          <w:spacing w:val="-6"/>
        </w:rPr>
        <w:t xml:space="preserve"> </w:t>
      </w:r>
      <w:r w:rsidRPr="00227CE9">
        <w:t>dat</w:t>
      </w:r>
      <w:r w:rsidRPr="00B050C0">
        <w:rPr>
          <w:spacing w:val="-7"/>
        </w:rPr>
        <w:t xml:space="preserve"> </w:t>
      </w:r>
      <w:r w:rsidRPr="00227CE9">
        <w:t>b</w:t>
      </w:r>
      <w:r w:rsidRPr="00B050C0">
        <w:rPr>
          <w:spacing w:val="-1"/>
        </w:rPr>
        <w:t>e</w:t>
      </w:r>
      <w:r w:rsidRPr="00B050C0">
        <w:rPr>
          <w:spacing w:val="2"/>
        </w:rPr>
        <w:t>l</w:t>
      </w:r>
      <w:r w:rsidRPr="00B050C0">
        <w:rPr>
          <w:spacing w:val="-2"/>
        </w:rPr>
        <w:t>e</w:t>
      </w:r>
      <w:r w:rsidRPr="00B050C0">
        <w:rPr>
          <w:spacing w:val="2"/>
        </w:rPr>
        <w:t>i</w:t>
      </w:r>
      <w:r w:rsidRPr="00227CE9">
        <w:t>d</w:t>
      </w:r>
      <w:r w:rsidRPr="00B050C0">
        <w:rPr>
          <w:spacing w:val="-6"/>
        </w:rPr>
        <w:t xml:space="preserve"> </w:t>
      </w:r>
      <w:r w:rsidRPr="00B050C0">
        <w:rPr>
          <w:spacing w:val="-2"/>
        </w:rPr>
        <w:t>re</w:t>
      </w:r>
      <w:r w:rsidRPr="00B050C0">
        <w:rPr>
          <w:spacing w:val="2"/>
        </w:rPr>
        <w:t>g</w:t>
      </w:r>
      <w:r w:rsidRPr="00B050C0">
        <w:rPr>
          <w:spacing w:val="-2"/>
        </w:rPr>
        <w:t>e</w:t>
      </w:r>
      <w:r w:rsidRPr="00B050C0">
        <w:rPr>
          <w:spacing w:val="2"/>
        </w:rPr>
        <w:t>l</w:t>
      </w:r>
      <w:r w:rsidRPr="00227CE9">
        <w:t>mat</w:t>
      </w:r>
      <w:r w:rsidRPr="00B050C0">
        <w:rPr>
          <w:spacing w:val="2"/>
        </w:rPr>
        <w:t>i</w:t>
      </w:r>
      <w:r w:rsidRPr="00227CE9">
        <w:t>g</w:t>
      </w:r>
      <w:r w:rsidRPr="00B050C0">
        <w:rPr>
          <w:spacing w:val="-7"/>
        </w:rPr>
        <w:t xml:space="preserve"> </w:t>
      </w:r>
      <w:r w:rsidRPr="00227CE9">
        <w:t>te</w:t>
      </w:r>
      <w:r w:rsidRPr="00B050C0">
        <w:rPr>
          <w:spacing w:val="-9"/>
        </w:rPr>
        <w:t xml:space="preserve"> </w:t>
      </w:r>
      <w:r w:rsidRPr="00B050C0">
        <w:rPr>
          <w:spacing w:val="-2"/>
        </w:rPr>
        <w:t>e</w:t>
      </w:r>
      <w:r w:rsidRPr="00227CE9">
        <w:t>va</w:t>
      </w:r>
      <w:r w:rsidRPr="00B050C0">
        <w:rPr>
          <w:spacing w:val="2"/>
        </w:rPr>
        <w:t>l</w:t>
      </w:r>
      <w:r w:rsidRPr="00B050C0">
        <w:rPr>
          <w:spacing w:val="1"/>
        </w:rPr>
        <w:t>u</w:t>
      </w:r>
      <w:r w:rsidRPr="00B050C0">
        <w:rPr>
          <w:spacing w:val="-2"/>
        </w:rPr>
        <w:t>e</w:t>
      </w:r>
      <w:r w:rsidRPr="00B050C0">
        <w:rPr>
          <w:spacing w:val="-1"/>
        </w:rPr>
        <w:t>r</w:t>
      </w:r>
      <w:r w:rsidRPr="00B050C0">
        <w:rPr>
          <w:spacing w:val="-2"/>
        </w:rPr>
        <w:t>e</w:t>
      </w:r>
      <w:r w:rsidRPr="00227CE9">
        <w:t>n</w:t>
      </w:r>
      <w:r w:rsidRPr="00B050C0">
        <w:rPr>
          <w:spacing w:val="-7"/>
        </w:rPr>
        <w:t xml:space="preserve"> </w:t>
      </w:r>
      <w:r w:rsidRPr="00B050C0">
        <w:rPr>
          <w:spacing w:val="2"/>
        </w:rPr>
        <w:t>m</w:t>
      </w:r>
      <w:r w:rsidRPr="00B050C0">
        <w:rPr>
          <w:spacing w:val="-2"/>
        </w:rPr>
        <w:t>e</w:t>
      </w:r>
      <w:r w:rsidRPr="00227CE9">
        <w:t>t</w:t>
      </w:r>
      <w:r w:rsidRPr="00B050C0">
        <w:rPr>
          <w:spacing w:val="-6"/>
        </w:rPr>
        <w:t xml:space="preserve"> </w:t>
      </w:r>
      <w:r w:rsidRPr="00B050C0">
        <w:rPr>
          <w:spacing w:val="2"/>
        </w:rPr>
        <w:t>d</w:t>
      </w:r>
      <w:r w:rsidRPr="00227CE9">
        <w:t>e</w:t>
      </w:r>
      <w:r w:rsidRPr="00B050C0">
        <w:rPr>
          <w:spacing w:val="-7"/>
        </w:rPr>
        <w:t xml:space="preserve"> </w:t>
      </w:r>
      <w:r w:rsidRPr="00227CE9">
        <w:t>d</w:t>
      </w:r>
      <w:r w:rsidRPr="00B050C0">
        <w:rPr>
          <w:spacing w:val="-1"/>
        </w:rPr>
        <w:t>r</w:t>
      </w:r>
      <w:r w:rsidRPr="00B050C0">
        <w:rPr>
          <w:spacing w:val="2"/>
        </w:rPr>
        <w:t>i</w:t>
      </w:r>
      <w:r w:rsidRPr="00227CE9">
        <w:t>e</w:t>
      </w:r>
      <w:r w:rsidRPr="00B050C0">
        <w:rPr>
          <w:spacing w:val="-9"/>
        </w:rPr>
        <w:t xml:space="preserve"> </w:t>
      </w:r>
      <w:r w:rsidRPr="00227CE9">
        <w:t>b</w:t>
      </w:r>
      <w:r w:rsidRPr="00B050C0">
        <w:rPr>
          <w:spacing w:val="-1"/>
        </w:rPr>
        <w:t>e</w:t>
      </w:r>
      <w:r w:rsidRPr="00B050C0">
        <w:rPr>
          <w:spacing w:val="2"/>
        </w:rPr>
        <w:t>l</w:t>
      </w:r>
      <w:r w:rsidRPr="00227CE9">
        <w:t>a</w:t>
      </w:r>
      <w:r w:rsidRPr="00B050C0">
        <w:rPr>
          <w:spacing w:val="1"/>
        </w:rPr>
        <w:t>n</w:t>
      </w:r>
      <w:r w:rsidRPr="00227CE9">
        <w:t>g</w:t>
      </w:r>
      <w:r w:rsidRPr="00B050C0">
        <w:rPr>
          <w:spacing w:val="-1"/>
        </w:rPr>
        <w:t>r</w:t>
      </w:r>
      <w:r w:rsidRPr="00B050C0">
        <w:rPr>
          <w:spacing w:val="2"/>
        </w:rPr>
        <w:t>i</w:t>
      </w:r>
      <w:r w:rsidRPr="00227CE9">
        <w:t>jk</w:t>
      </w:r>
      <w:r w:rsidRPr="00B050C0">
        <w:rPr>
          <w:spacing w:val="-1"/>
        </w:rPr>
        <w:t>s</w:t>
      </w:r>
      <w:r w:rsidRPr="00227CE9">
        <w:t>te</w:t>
      </w:r>
      <w:r w:rsidRPr="00B050C0">
        <w:rPr>
          <w:w w:val="99"/>
        </w:rPr>
        <w:t xml:space="preserve"> </w:t>
      </w:r>
      <w:r w:rsidRPr="00227CE9">
        <w:t>d</w:t>
      </w:r>
      <w:r w:rsidRPr="00B050C0">
        <w:rPr>
          <w:spacing w:val="-1"/>
        </w:rPr>
        <w:t>o</w:t>
      </w:r>
      <w:r w:rsidRPr="00B050C0">
        <w:rPr>
          <w:spacing w:val="-2"/>
        </w:rPr>
        <w:t>e</w:t>
      </w:r>
      <w:r w:rsidRPr="00B050C0">
        <w:rPr>
          <w:spacing w:val="2"/>
        </w:rPr>
        <w:t>l</w:t>
      </w:r>
      <w:r w:rsidRPr="00227CE9">
        <w:t>g</w:t>
      </w:r>
      <w:r w:rsidRPr="00B050C0">
        <w:rPr>
          <w:spacing w:val="-1"/>
        </w:rPr>
        <w:t>r</w:t>
      </w:r>
      <w:r w:rsidRPr="00B050C0">
        <w:rPr>
          <w:spacing w:val="1"/>
        </w:rPr>
        <w:t>o</w:t>
      </w:r>
      <w:r w:rsidRPr="00B050C0">
        <w:rPr>
          <w:spacing w:val="-2"/>
        </w:rPr>
        <w:t>e</w:t>
      </w:r>
      <w:r w:rsidRPr="00227CE9">
        <w:t>p</w:t>
      </w:r>
      <w:r w:rsidRPr="00B050C0">
        <w:rPr>
          <w:spacing w:val="-2"/>
        </w:rPr>
        <w:t>e</w:t>
      </w:r>
      <w:r w:rsidRPr="00227CE9">
        <w:t>n</w:t>
      </w:r>
      <w:r w:rsidRPr="00B050C0">
        <w:rPr>
          <w:spacing w:val="-7"/>
        </w:rPr>
        <w:t xml:space="preserve"> </w:t>
      </w:r>
      <w:r w:rsidRPr="00227CE9">
        <w:t>van</w:t>
      </w:r>
      <w:r w:rsidRPr="00B050C0">
        <w:rPr>
          <w:spacing w:val="-9"/>
        </w:rPr>
        <w:t xml:space="preserve"> </w:t>
      </w:r>
      <w:r w:rsidRPr="00227CE9">
        <w:t xml:space="preserve">de </w:t>
      </w:r>
      <w:r w:rsidRPr="00B050C0">
        <w:rPr>
          <w:spacing w:val="-2"/>
        </w:rPr>
        <w:t>s</w:t>
      </w:r>
      <w:r w:rsidRPr="00227CE9">
        <w:t>c</w:t>
      </w:r>
      <w:r w:rsidRPr="00B050C0">
        <w:rPr>
          <w:spacing w:val="2"/>
        </w:rPr>
        <w:t>h</w:t>
      </w:r>
      <w:r w:rsidRPr="00B050C0">
        <w:rPr>
          <w:spacing w:val="-1"/>
        </w:rPr>
        <w:t>oo</w:t>
      </w:r>
      <w:r w:rsidRPr="00B050C0">
        <w:rPr>
          <w:spacing w:val="2"/>
        </w:rPr>
        <w:t>l</w:t>
      </w:r>
      <w:r w:rsidRPr="00227CE9">
        <w:t>:</w:t>
      </w:r>
    </w:p>
    <w:p w:rsidRPr="00227CE9" w:rsidR="007E3D98" w:rsidP="007E1B80" w:rsidRDefault="007E3D98" w14:paraId="0A35DA7D" w14:textId="77777777">
      <w:pPr>
        <w:pStyle w:val="Lijstalinea"/>
        <w:numPr>
          <w:ilvl w:val="0"/>
          <w:numId w:val="82"/>
        </w:numPr>
      </w:pPr>
      <w:r w:rsidRPr="00227CE9">
        <w:t>L</w:t>
      </w:r>
      <w:r w:rsidRPr="00B050C0">
        <w:rPr>
          <w:spacing w:val="-2"/>
        </w:rPr>
        <w:t>ee</w:t>
      </w:r>
      <w:r w:rsidRPr="00B050C0">
        <w:rPr>
          <w:spacing w:val="-1"/>
        </w:rPr>
        <w:t>r</w:t>
      </w:r>
      <w:r w:rsidRPr="00B050C0">
        <w:rPr>
          <w:spacing w:val="2"/>
        </w:rPr>
        <w:t>li</w:t>
      </w:r>
      <w:r w:rsidRPr="00B050C0">
        <w:rPr>
          <w:spacing w:val="1"/>
        </w:rPr>
        <w:t>n</w:t>
      </w:r>
      <w:r w:rsidRPr="00227CE9">
        <w:t>g</w:t>
      </w:r>
      <w:r w:rsidRPr="00B050C0">
        <w:rPr>
          <w:spacing w:val="-2"/>
        </w:rPr>
        <w:t>e</w:t>
      </w:r>
      <w:r w:rsidRPr="00B050C0">
        <w:rPr>
          <w:spacing w:val="1"/>
        </w:rPr>
        <w:t>n</w:t>
      </w:r>
      <w:r w:rsidRPr="00227CE9">
        <w:t>;</w:t>
      </w:r>
    </w:p>
    <w:p w:rsidRPr="00227CE9" w:rsidR="007E3D98" w:rsidP="007E1B80" w:rsidRDefault="007E3D98" w14:paraId="4F0BB1D2" w14:textId="77777777">
      <w:pPr>
        <w:pStyle w:val="Lijstalinea"/>
        <w:numPr>
          <w:ilvl w:val="0"/>
          <w:numId w:val="82"/>
        </w:numPr>
      </w:pPr>
      <w:r w:rsidRPr="00227CE9">
        <w:t>O</w:t>
      </w:r>
      <w:r w:rsidRPr="00B050C0">
        <w:rPr>
          <w:spacing w:val="1"/>
        </w:rPr>
        <w:t>u</w:t>
      </w:r>
      <w:r w:rsidRPr="00B050C0">
        <w:rPr>
          <w:spacing w:val="2"/>
        </w:rPr>
        <w:t>d</w:t>
      </w:r>
      <w:r w:rsidRPr="00B050C0">
        <w:rPr>
          <w:spacing w:val="-2"/>
        </w:rPr>
        <w:t>e</w:t>
      </w:r>
      <w:r w:rsidRPr="00B050C0">
        <w:rPr>
          <w:spacing w:val="-1"/>
        </w:rPr>
        <w:t>r</w:t>
      </w:r>
      <w:r w:rsidRPr="00227CE9">
        <w:t>s;</w:t>
      </w:r>
    </w:p>
    <w:p w:rsidRPr="00227CE9" w:rsidR="007E3D98" w:rsidP="007E1B80" w:rsidRDefault="007E3D98" w14:paraId="0EB198EA" w14:textId="77777777">
      <w:pPr>
        <w:pStyle w:val="Lijstalinea"/>
        <w:numPr>
          <w:ilvl w:val="0"/>
          <w:numId w:val="82"/>
        </w:numPr>
      </w:pPr>
      <w:r w:rsidRPr="00227CE9">
        <w:t>Per</w:t>
      </w:r>
      <w:r w:rsidRPr="00B050C0">
        <w:rPr>
          <w:spacing w:val="1"/>
        </w:rPr>
        <w:t>s</w:t>
      </w:r>
      <w:r w:rsidRPr="00B050C0">
        <w:rPr>
          <w:spacing w:val="-1"/>
        </w:rPr>
        <w:t>o</w:t>
      </w:r>
      <w:r w:rsidRPr="00B050C0">
        <w:rPr>
          <w:spacing w:val="1"/>
        </w:rPr>
        <w:t>ne</w:t>
      </w:r>
      <w:r w:rsidRPr="00B050C0">
        <w:rPr>
          <w:spacing w:val="-2"/>
        </w:rPr>
        <w:t>e</w:t>
      </w:r>
      <w:r w:rsidRPr="00B050C0">
        <w:rPr>
          <w:spacing w:val="2"/>
        </w:rPr>
        <w:t>l</w:t>
      </w:r>
      <w:r w:rsidRPr="00227CE9">
        <w:t>.</w:t>
      </w:r>
    </w:p>
    <w:p w:rsidRPr="00227CE9" w:rsidR="007E3D98" w:rsidP="007E3D98" w:rsidRDefault="007E3D98" w14:paraId="4E43F165" w14:textId="50D6EB02">
      <w:r w:rsidRPr="00227CE9">
        <w:t xml:space="preserve">De </w:t>
      </w:r>
      <w:r w:rsidRPr="00227CE9">
        <w:rPr>
          <w:spacing w:val="-2"/>
        </w:rPr>
        <w:t>e</w:t>
      </w:r>
      <w:r w:rsidRPr="00227CE9">
        <w:t>va</w:t>
      </w:r>
      <w:r w:rsidRPr="00227CE9">
        <w:rPr>
          <w:spacing w:val="2"/>
        </w:rPr>
        <w:t>l</w:t>
      </w:r>
      <w:r w:rsidRPr="00227CE9">
        <w:rPr>
          <w:spacing w:val="1"/>
        </w:rPr>
        <w:t>u</w:t>
      </w:r>
      <w:r w:rsidRPr="00227CE9">
        <w:t>at</w:t>
      </w:r>
      <w:r w:rsidRPr="00227CE9">
        <w:rPr>
          <w:spacing w:val="2"/>
        </w:rPr>
        <w:t>i</w:t>
      </w:r>
      <w:r w:rsidRPr="00227CE9">
        <w:t>e</w:t>
      </w:r>
      <w:r w:rsidRPr="00227CE9">
        <w:rPr>
          <w:spacing w:val="-10"/>
        </w:rPr>
        <w:t xml:space="preserve"> </w:t>
      </w:r>
      <w:r w:rsidRPr="00227CE9">
        <w:t>g</w:t>
      </w:r>
      <w:r w:rsidRPr="00227CE9">
        <w:rPr>
          <w:spacing w:val="-1"/>
        </w:rPr>
        <w:t>e</w:t>
      </w:r>
      <w:r w:rsidRPr="00227CE9">
        <w:t>b</w:t>
      </w:r>
      <w:r w:rsidRPr="00227CE9">
        <w:rPr>
          <w:spacing w:val="-2"/>
        </w:rPr>
        <w:t>e</w:t>
      </w:r>
      <w:r w:rsidRPr="00227CE9">
        <w:rPr>
          <w:spacing w:val="1"/>
        </w:rPr>
        <w:t>u</w:t>
      </w:r>
      <w:r w:rsidRPr="00227CE9">
        <w:rPr>
          <w:spacing w:val="-1"/>
        </w:rPr>
        <w:t>r</w:t>
      </w:r>
      <w:r w:rsidRPr="00227CE9">
        <w:t>t</w:t>
      </w:r>
      <w:r w:rsidRPr="00227CE9">
        <w:rPr>
          <w:spacing w:val="-7"/>
        </w:rPr>
        <w:t xml:space="preserve"> </w:t>
      </w:r>
      <w:r w:rsidRPr="00227CE9">
        <w:rPr>
          <w:spacing w:val="2"/>
        </w:rPr>
        <w:t>d</w:t>
      </w:r>
      <w:r w:rsidRPr="00227CE9">
        <w:rPr>
          <w:spacing w:val="1"/>
        </w:rPr>
        <w:t>o</w:t>
      </w:r>
      <w:r w:rsidRPr="00227CE9">
        <w:rPr>
          <w:spacing w:val="-1"/>
        </w:rPr>
        <w:t>o</w:t>
      </w:r>
      <w:r w:rsidRPr="00227CE9">
        <w:t>r m</w:t>
      </w:r>
      <w:r w:rsidRPr="00227CE9">
        <w:rPr>
          <w:spacing w:val="3"/>
        </w:rPr>
        <w:t>i</w:t>
      </w:r>
      <w:r w:rsidRPr="00227CE9">
        <w:t>dd</w:t>
      </w:r>
      <w:r w:rsidRPr="00227CE9">
        <w:rPr>
          <w:spacing w:val="-2"/>
        </w:rPr>
        <w:t>e</w:t>
      </w:r>
      <w:r w:rsidRPr="00227CE9">
        <w:t>l</w:t>
      </w:r>
      <w:r w:rsidRPr="00227CE9">
        <w:rPr>
          <w:spacing w:val="-6"/>
        </w:rPr>
        <w:t xml:space="preserve"> </w:t>
      </w:r>
      <w:r w:rsidRPr="00227CE9">
        <w:rPr>
          <w:spacing w:val="-1"/>
        </w:rPr>
        <w:t>v</w:t>
      </w:r>
      <w:r w:rsidRPr="00227CE9">
        <w:t>an</w:t>
      </w:r>
      <w:r w:rsidRPr="00227CE9">
        <w:rPr>
          <w:spacing w:val="-7"/>
        </w:rPr>
        <w:t xml:space="preserve"> </w:t>
      </w:r>
      <w:r w:rsidRPr="00227CE9">
        <w:t>t</w:t>
      </w:r>
      <w:r w:rsidRPr="00227CE9">
        <w:rPr>
          <w:spacing w:val="-1"/>
        </w:rPr>
        <w:t>e</w:t>
      </w:r>
      <w:r w:rsidRPr="00227CE9">
        <w:t>v</w:t>
      </w:r>
      <w:r w:rsidRPr="00227CE9">
        <w:rPr>
          <w:spacing w:val="-2"/>
        </w:rPr>
        <w:t>re</w:t>
      </w:r>
      <w:r w:rsidRPr="00227CE9">
        <w:rPr>
          <w:spacing w:val="2"/>
        </w:rPr>
        <w:t>d</w:t>
      </w:r>
      <w:r w:rsidRPr="00227CE9">
        <w:rPr>
          <w:spacing w:val="-2"/>
        </w:rPr>
        <w:t>e</w:t>
      </w:r>
      <w:r w:rsidRPr="00227CE9">
        <w:rPr>
          <w:spacing w:val="3"/>
        </w:rPr>
        <w:t>n</w:t>
      </w:r>
      <w:r w:rsidRPr="00227CE9">
        <w:rPr>
          <w:spacing w:val="1"/>
        </w:rPr>
        <w:t>h</w:t>
      </w:r>
      <w:r w:rsidRPr="00227CE9">
        <w:rPr>
          <w:spacing w:val="-2"/>
        </w:rPr>
        <w:t>e</w:t>
      </w:r>
      <w:r w:rsidRPr="00227CE9">
        <w:rPr>
          <w:spacing w:val="2"/>
        </w:rPr>
        <w:t>i</w:t>
      </w:r>
      <w:r w:rsidRPr="00227CE9">
        <w:t>ds</w:t>
      </w:r>
      <w:r w:rsidRPr="00227CE9">
        <w:rPr>
          <w:spacing w:val="-2"/>
        </w:rPr>
        <w:t>o</w:t>
      </w:r>
      <w:r w:rsidRPr="00227CE9">
        <w:rPr>
          <w:spacing w:val="1"/>
        </w:rPr>
        <w:t>n</w:t>
      </w:r>
      <w:r w:rsidRPr="00227CE9">
        <w:t>d</w:t>
      </w:r>
      <w:r w:rsidRPr="00227CE9">
        <w:rPr>
          <w:spacing w:val="-2"/>
        </w:rPr>
        <w:t>e</w:t>
      </w:r>
      <w:r w:rsidRPr="00227CE9">
        <w:rPr>
          <w:spacing w:val="-1"/>
        </w:rPr>
        <w:t>r</w:t>
      </w:r>
      <w:r w:rsidRPr="00227CE9">
        <w:t>z</w:t>
      </w:r>
      <w:r w:rsidRPr="00227CE9">
        <w:rPr>
          <w:spacing w:val="1"/>
        </w:rPr>
        <w:t>o</w:t>
      </w:r>
      <w:r w:rsidRPr="00227CE9">
        <w:rPr>
          <w:spacing w:val="-2"/>
        </w:rPr>
        <w:t>e</w:t>
      </w:r>
      <w:r w:rsidRPr="00227CE9">
        <w:rPr>
          <w:spacing w:val="1"/>
        </w:rPr>
        <w:t>k</w:t>
      </w:r>
      <w:r w:rsidRPr="00227CE9">
        <w:rPr>
          <w:spacing w:val="-2"/>
        </w:rPr>
        <w:t>e</w:t>
      </w:r>
      <w:r w:rsidRPr="00227CE9">
        <w:rPr>
          <w:spacing w:val="1"/>
        </w:rPr>
        <w:t xml:space="preserve">n, die eens in de 4 jaar worden afgenomen. </w:t>
      </w:r>
      <w:r w:rsidRPr="00227CE9">
        <w:t>Aan</w:t>
      </w:r>
      <w:r w:rsidRPr="00227CE9">
        <w:rPr>
          <w:spacing w:val="-6"/>
        </w:rPr>
        <w:t xml:space="preserve"> </w:t>
      </w:r>
      <w:r w:rsidRPr="00227CE9">
        <w:t>de</w:t>
      </w:r>
      <w:r w:rsidRPr="00227CE9">
        <w:rPr>
          <w:spacing w:val="-9"/>
        </w:rPr>
        <w:t xml:space="preserve"> </w:t>
      </w:r>
      <w:r w:rsidRPr="00227CE9">
        <w:t>ha</w:t>
      </w:r>
      <w:r w:rsidRPr="00227CE9">
        <w:rPr>
          <w:spacing w:val="1"/>
        </w:rPr>
        <w:t>n</w:t>
      </w:r>
      <w:r w:rsidRPr="00227CE9">
        <w:t xml:space="preserve">d </w:t>
      </w:r>
      <w:r w:rsidRPr="00227CE9">
        <w:rPr>
          <w:spacing w:val="-1"/>
        </w:rPr>
        <w:t>v</w:t>
      </w:r>
      <w:r w:rsidRPr="00227CE9">
        <w:t>an</w:t>
      </w:r>
      <w:r w:rsidRPr="00227CE9">
        <w:rPr>
          <w:w w:val="99"/>
        </w:rPr>
        <w:t xml:space="preserve"> </w:t>
      </w:r>
      <w:r w:rsidRPr="00227CE9">
        <w:t>d</w:t>
      </w:r>
      <w:r w:rsidRPr="00227CE9">
        <w:rPr>
          <w:spacing w:val="-2"/>
        </w:rPr>
        <w:t>e</w:t>
      </w:r>
      <w:r w:rsidRPr="00227CE9">
        <w:rPr>
          <w:spacing w:val="-1"/>
        </w:rPr>
        <w:t>r</w:t>
      </w:r>
      <w:r w:rsidRPr="00227CE9">
        <w:rPr>
          <w:spacing w:val="2"/>
        </w:rPr>
        <w:t>g</w:t>
      </w:r>
      <w:r w:rsidRPr="00227CE9">
        <w:rPr>
          <w:spacing w:val="-1"/>
        </w:rPr>
        <w:t>e</w:t>
      </w:r>
      <w:r w:rsidRPr="00227CE9">
        <w:t>l</w:t>
      </w:r>
      <w:r w:rsidRPr="00227CE9">
        <w:rPr>
          <w:spacing w:val="2"/>
        </w:rPr>
        <w:t>i</w:t>
      </w:r>
      <w:r w:rsidRPr="00227CE9">
        <w:t>jke</w:t>
      </w:r>
      <w:r w:rsidRPr="00227CE9">
        <w:rPr>
          <w:spacing w:val="-10"/>
        </w:rPr>
        <w:t xml:space="preserve"> </w:t>
      </w:r>
      <w:r w:rsidRPr="00227CE9">
        <w:rPr>
          <w:spacing w:val="-2"/>
        </w:rPr>
        <w:t>o</w:t>
      </w:r>
      <w:r w:rsidRPr="00227CE9">
        <w:rPr>
          <w:spacing w:val="1"/>
        </w:rPr>
        <w:t>n</w:t>
      </w:r>
      <w:r w:rsidRPr="00227CE9">
        <w:t>d</w:t>
      </w:r>
      <w:r w:rsidRPr="00227CE9">
        <w:rPr>
          <w:spacing w:val="1"/>
        </w:rPr>
        <w:t>e</w:t>
      </w:r>
      <w:r w:rsidRPr="00227CE9">
        <w:rPr>
          <w:spacing w:val="-1"/>
        </w:rPr>
        <w:t>r</w:t>
      </w:r>
      <w:r w:rsidRPr="00227CE9">
        <w:t>z</w:t>
      </w:r>
      <w:r w:rsidRPr="00227CE9">
        <w:rPr>
          <w:spacing w:val="1"/>
        </w:rPr>
        <w:t>o</w:t>
      </w:r>
      <w:r w:rsidRPr="00227CE9">
        <w:rPr>
          <w:spacing w:val="-2"/>
        </w:rPr>
        <w:t>e</w:t>
      </w:r>
      <w:r w:rsidRPr="00227CE9">
        <w:rPr>
          <w:spacing w:val="1"/>
        </w:rPr>
        <w:t>k</w:t>
      </w:r>
      <w:r w:rsidRPr="00227CE9">
        <w:rPr>
          <w:spacing w:val="-2"/>
        </w:rPr>
        <w:t>e</w:t>
      </w:r>
      <w:r w:rsidRPr="00227CE9">
        <w:t>n</w:t>
      </w:r>
      <w:r w:rsidRPr="00227CE9">
        <w:rPr>
          <w:spacing w:val="-6"/>
        </w:rPr>
        <w:t xml:space="preserve"> </w:t>
      </w:r>
      <w:r w:rsidRPr="00227CE9">
        <w:t>kan de</w:t>
      </w:r>
      <w:r w:rsidRPr="00227CE9">
        <w:rPr>
          <w:spacing w:val="-7"/>
        </w:rPr>
        <w:t xml:space="preserve"> </w:t>
      </w:r>
      <w:r w:rsidRPr="00227CE9">
        <w:rPr>
          <w:spacing w:val="2"/>
        </w:rPr>
        <w:t>b</w:t>
      </w:r>
      <w:r w:rsidRPr="00227CE9">
        <w:rPr>
          <w:spacing w:val="-2"/>
        </w:rPr>
        <w:t>e</w:t>
      </w:r>
      <w:r w:rsidRPr="00227CE9">
        <w:rPr>
          <w:spacing w:val="2"/>
        </w:rPr>
        <w:t>l</w:t>
      </w:r>
      <w:r w:rsidRPr="00227CE9">
        <w:rPr>
          <w:spacing w:val="-2"/>
        </w:rPr>
        <w:t>e</w:t>
      </w:r>
      <w:r w:rsidRPr="00227CE9">
        <w:t>v</w:t>
      </w:r>
      <w:r w:rsidRPr="00227CE9">
        <w:rPr>
          <w:spacing w:val="2"/>
        </w:rPr>
        <w:t>i</w:t>
      </w:r>
      <w:r w:rsidRPr="00227CE9">
        <w:rPr>
          <w:spacing w:val="1"/>
        </w:rPr>
        <w:t>n</w:t>
      </w:r>
      <w:r w:rsidRPr="00227CE9">
        <w:t>g</w:t>
      </w:r>
      <w:r w:rsidRPr="00227CE9">
        <w:rPr>
          <w:spacing w:val="-7"/>
        </w:rPr>
        <w:t xml:space="preserve"> </w:t>
      </w:r>
      <w:r w:rsidRPr="00227CE9">
        <w:t>van de v</w:t>
      </w:r>
      <w:r w:rsidRPr="00227CE9">
        <w:rPr>
          <w:spacing w:val="-2"/>
        </w:rPr>
        <w:t>e</w:t>
      </w:r>
      <w:r w:rsidRPr="00227CE9">
        <w:rPr>
          <w:spacing w:val="2"/>
        </w:rPr>
        <w:t>i</w:t>
      </w:r>
      <w:r w:rsidRPr="00227CE9">
        <w:t>lig</w:t>
      </w:r>
      <w:r w:rsidRPr="00227CE9">
        <w:rPr>
          <w:spacing w:val="1"/>
        </w:rPr>
        <w:t>h</w:t>
      </w:r>
      <w:r w:rsidRPr="00227CE9">
        <w:rPr>
          <w:spacing w:val="-2"/>
        </w:rPr>
        <w:t>e</w:t>
      </w:r>
      <w:r w:rsidRPr="00227CE9">
        <w:rPr>
          <w:spacing w:val="2"/>
        </w:rPr>
        <w:t>i</w:t>
      </w:r>
      <w:r w:rsidRPr="00227CE9">
        <w:t>d g</w:t>
      </w:r>
      <w:r w:rsidRPr="00227CE9">
        <w:rPr>
          <w:spacing w:val="-1"/>
        </w:rPr>
        <w:t>e</w:t>
      </w:r>
      <w:r w:rsidRPr="00227CE9">
        <w:t>met</w:t>
      </w:r>
      <w:r w:rsidRPr="00227CE9">
        <w:rPr>
          <w:spacing w:val="-1"/>
        </w:rPr>
        <w:t>e</w:t>
      </w:r>
      <w:r w:rsidRPr="00227CE9">
        <w:t>n</w:t>
      </w:r>
      <w:r w:rsidRPr="00227CE9">
        <w:rPr>
          <w:spacing w:val="-7"/>
        </w:rPr>
        <w:t xml:space="preserve"> </w:t>
      </w:r>
      <w:r w:rsidRPr="00227CE9">
        <w:rPr>
          <w:spacing w:val="1"/>
        </w:rPr>
        <w:t>w</w:t>
      </w:r>
      <w:r w:rsidRPr="00227CE9">
        <w:rPr>
          <w:spacing w:val="-1"/>
        </w:rPr>
        <w:t>o</w:t>
      </w:r>
      <w:r w:rsidRPr="00227CE9">
        <w:rPr>
          <w:spacing w:val="1"/>
        </w:rPr>
        <w:t>r</w:t>
      </w:r>
      <w:r w:rsidRPr="00227CE9">
        <w:t>d</w:t>
      </w:r>
      <w:r w:rsidRPr="00227CE9">
        <w:rPr>
          <w:spacing w:val="-2"/>
        </w:rPr>
        <w:t>e</w:t>
      </w:r>
      <w:r w:rsidRPr="00227CE9">
        <w:rPr>
          <w:spacing w:val="4"/>
        </w:rPr>
        <w:t>n</w:t>
      </w:r>
      <w:r w:rsidRPr="00227CE9">
        <w:t>.</w:t>
      </w:r>
      <w:r w:rsidR="00C26411">
        <w:t xml:space="preserve"> Indien nodig kan op deelaspecten vaker een onderzoek worden afgenomen.</w:t>
      </w:r>
    </w:p>
    <w:p w:rsidRPr="00227CE9" w:rsidR="007E3D98" w:rsidP="007E3D98" w:rsidRDefault="007E3D98" w14:paraId="1F9085DC" w14:textId="77777777">
      <w:r w:rsidRPr="00227CE9">
        <w:t xml:space="preserve">De </w:t>
      </w:r>
      <w:r w:rsidRPr="00227CE9">
        <w:rPr>
          <w:spacing w:val="-1"/>
        </w:rPr>
        <w:t>r</w:t>
      </w:r>
      <w:r w:rsidRPr="00227CE9">
        <w:t>app</w:t>
      </w:r>
      <w:r w:rsidRPr="00227CE9">
        <w:rPr>
          <w:spacing w:val="1"/>
        </w:rPr>
        <w:t>o</w:t>
      </w:r>
      <w:r w:rsidRPr="00227CE9">
        <w:rPr>
          <w:spacing w:val="-1"/>
        </w:rPr>
        <w:t>r</w:t>
      </w:r>
      <w:r w:rsidRPr="00227CE9">
        <w:t xml:space="preserve">tage </w:t>
      </w:r>
      <w:r w:rsidRPr="00227CE9">
        <w:rPr>
          <w:spacing w:val="-1"/>
        </w:rPr>
        <w:t>v</w:t>
      </w:r>
      <w:r w:rsidRPr="00227CE9">
        <w:t xml:space="preserve">an </w:t>
      </w:r>
      <w:r w:rsidRPr="00227CE9">
        <w:rPr>
          <w:spacing w:val="2"/>
        </w:rPr>
        <w:t>d</w:t>
      </w:r>
      <w:r w:rsidRPr="00227CE9">
        <w:t>e</w:t>
      </w:r>
      <w:r w:rsidRPr="00227CE9">
        <w:rPr>
          <w:spacing w:val="-9"/>
        </w:rPr>
        <w:t xml:space="preserve"> </w:t>
      </w:r>
      <w:r w:rsidRPr="00227CE9">
        <w:t>o</w:t>
      </w:r>
      <w:r w:rsidRPr="00227CE9">
        <w:rPr>
          <w:spacing w:val="1"/>
        </w:rPr>
        <w:t>u</w:t>
      </w:r>
      <w:r w:rsidRPr="00227CE9">
        <w:t>d</w:t>
      </w:r>
      <w:r w:rsidRPr="00227CE9">
        <w:rPr>
          <w:spacing w:val="-2"/>
        </w:rPr>
        <w:t>e</w:t>
      </w:r>
      <w:r w:rsidRPr="00227CE9">
        <w:rPr>
          <w:spacing w:val="-1"/>
        </w:rPr>
        <w:t>r</w:t>
      </w:r>
      <w:r w:rsidRPr="00227CE9">
        <w:t>t</w:t>
      </w:r>
      <w:r w:rsidRPr="00227CE9">
        <w:rPr>
          <w:spacing w:val="1"/>
        </w:rPr>
        <w:t>e</w:t>
      </w:r>
      <w:r w:rsidRPr="00227CE9">
        <w:t>vr</w:t>
      </w:r>
      <w:r w:rsidRPr="00227CE9">
        <w:rPr>
          <w:spacing w:val="-2"/>
        </w:rPr>
        <w:t>e</w:t>
      </w:r>
      <w:r w:rsidRPr="00227CE9">
        <w:t>d</w:t>
      </w:r>
      <w:r w:rsidRPr="00227CE9">
        <w:rPr>
          <w:spacing w:val="-2"/>
        </w:rPr>
        <w:t>e</w:t>
      </w:r>
      <w:r w:rsidRPr="00227CE9">
        <w:rPr>
          <w:spacing w:val="1"/>
        </w:rPr>
        <w:t>n</w:t>
      </w:r>
      <w:r w:rsidRPr="00227CE9">
        <w:rPr>
          <w:spacing w:val="3"/>
        </w:rPr>
        <w:t>h</w:t>
      </w:r>
      <w:r w:rsidRPr="00227CE9">
        <w:rPr>
          <w:spacing w:val="-2"/>
        </w:rPr>
        <w:t>e</w:t>
      </w:r>
      <w:r w:rsidRPr="00227CE9">
        <w:rPr>
          <w:spacing w:val="2"/>
        </w:rPr>
        <w:t>i</w:t>
      </w:r>
      <w:r w:rsidRPr="00227CE9">
        <w:t>dsp</w:t>
      </w:r>
      <w:r w:rsidRPr="00227CE9">
        <w:rPr>
          <w:spacing w:val="-1"/>
        </w:rPr>
        <w:t>e</w:t>
      </w:r>
      <w:r w:rsidRPr="00227CE9">
        <w:t>il</w:t>
      </w:r>
      <w:r w:rsidRPr="00227CE9">
        <w:rPr>
          <w:spacing w:val="2"/>
        </w:rPr>
        <w:t>i</w:t>
      </w:r>
      <w:r w:rsidRPr="00227CE9">
        <w:rPr>
          <w:spacing w:val="-2"/>
        </w:rPr>
        <w:t>n</w:t>
      </w:r>
      <w:r w:rsidRPr="00227CE9">
        <w:t>g geeft onder meer inzicht in:</w:t>
      </w:r>
    </w:p>
    <w:p w:rsidRPr="00227CE9" w:rsidR="007E3D98" w:rsidP="007E1B80" w:rsidRDefault="007E3D98" w14:paraId="066C1E6B" w14:textId="77777777">
      <w:pPr>
        <w:pStyle w:val="Lijstalinea"/>
        <w:numPr>
          <w:ilvl w:val="0"/>
          <w:numId w:val="83"/>
        </w:numPr>
      </w:pPr>
      <w:r w:rsidRPr="00227CE9">
        <w:t>Hoe de ouders de school ervaren en hoe tevreden zij met de school zijn;</w:t>
      </w:r>
    </w:p>
    <w:p w:rsidRPr="00227CE9" w:rsidR="007E3D98" w:rsidP="007E1B80" w:rsidRDefault="007E3D98" w14:paraId="7CD7AC02" w14:textId="77777777">
      <w:pPr>
        <w:pStyle w:val="Lijstalinea"/>
        <w:numPr>
          <w:ilvl w:val="0"/>
          <w:numId w:val="83"/>
        </w:numPr>
      </w:pPr>
      <w:r w:rsidRPr="00227CE9">
        <w:t>Hoe betrokken de ouders bij de school zijn;</w:t>
      </w:r>
    </w:p>
    <w:p w:rsidRPr="00227CE9" w:rsidR="007E3D98" w:rsidP="007E1B80" w:rsidRDefault="007E3D98" w14:paraId="78EED151" w14:textId="77777777">
      <w:pPr>
        <w:pStyle w:val="Lijstalinea"/>
        <w:numPr>
          <w:ilvl w:val="0"/>
          <w:numId w:val="83"/>
        </w:numPr>
      </w:pPr>
      <w:r w:rsidRPr="00227CE9">
        <w:t>Wat de verbeterpunten van de school en de groepen zijn vanuit het perspectief van de ouders;</w:t>
      </w:r>
    </w:p>
    <w:p w:rsidRPr="00227CE9" w:rsidR="007E3D98" w:rsidP="007E1B80" w:rsidRDefault="007E3D98" w14:paraId="7CE115B8" w14:textId="46667EE3">
      <w:pPr>
        <w:pStyle w:val="Lijstalinea"/>
        <w:numPr>
          <w:ilvl w:val="0"/>
          <w:numId w:val="83"/>
        </w:numPr>
      </w:pPr>
      <w:r w:rsidRPr="00227CE9">
        <w:t xml:space="preserve">Hoe de school scoort ten opzichte van </w:t>
      </w:r>
      <w:r w:rsidR="00214F46">
        <w:t>andere scholen</w:t>
      </w:r>
      <w:r w:rsidRPr="00227CE9">
        <w:t xml:space="preserve"> (benchmark).</w:t>
      </w:r>
    </w:p>
    <w:p w:rsidRPr="00D46B1E" w:rsidR="007E3D98" w:rsidP="007E3D98" w:rsidRDefault="007E3D98" w14:paraId="620B3970" w14:textId="0EA70DCB">
      <w:r w:rsidRPr="00227CE9">
        <w:br/>
      </w:r>
      <w:r w:rsidRPr="00227CE9">
        <w:t>De</w:t>
      </w:r>
      <w:r w:rsidRPr="00227CE9">
        <w:rPr>
          <w:spacing w:val="-10"/>
        </w:rPr>
        <w:t xml:space="preserve"> </w:t>
      </w:r>
      <w:r w:rsidRPr="00227CE9">
        <w:t>u</w:t>
      </w:r>
      <w:r w:rsidRPr="00227CE9">
        <w:rPr>
          <w:spacing w:val="3"/>
        </w:rPr>
        <w:t>i</w:t>
      </w:r>
      <w:r w:rsidRPr="00227CE9">
        <w:t>tk</w:t>
      </w:r>
      <w:r w:rsidRPr="00227CE9">
        <w:rPr>
          <w:spacing w:val="-2"/>
        </w:rPr>
        <w:t>o</w:t>
      </w:r>
      <w:r w:rsidRPr="00227CE9">
        <w:t>mst</w:t>
      </w:r>
      <w:r w:rsidRPr="00227CE9">
        <w:rPr>
          <w:spacing w:val="-2"/>
        </w:rPr>
        <w:t>e</w:t>
      </w:r>
      <w:r w:rsidRPr="00227CE9">
        <w:t>n</w:t>
      </w:r>
      <w:r w:rsidRPr="00227CE9">
        <w:rPr>
          <w:spacing w:val="-6"/>
        </w:rPr>
        <w:t xml:space="preserve"> </w:t>
      </w:r>
      <w:r w:rsidRPr="00227CE9">
        <w:t xml:space="preserve">van de </w:t>
      </w:r>
      <w:r w:rsidRPr="00227CE9">
        <w:rPr>
          <w:spacing w:val="2"/>
        </w:rPr>
        <w:t>t</w:t>
      </w:r>
      <w:r w:rsidRPr="00227CE9">
        <w:rPr>
          <w:spacing w:val="-2"/>
        </w:rPr>
        <w:t>e</w:t>
      </w:r>
      <w:r w:rsidRPr="00227CE9">
        <w:rPr>
          <w:spacing w:val="1"/>
        </w:rPr>
        <w:t>v</w:t>
      </w:r>
      <w:r w:rsidRPr="00227CE9">
        <w:rPr>
          <w:spacing w:val="-1"/>
        </w:rPr>
        <w:t>r</w:t>
      </w:r>
      <w:r w:rsidRPr="00227CE9">
        <w:rPr>
          <w:spacing w:val="-2"/>
        </w:rPr>
        <w:t>e</w:t>
      </w:r>
      <w:r w:rsidRPr="00227CE9">
        <w:rPr>
          <w:spacing w:val="2"/>
        </w:rPr>
        <w:t>d</w:t>
      </w:r>
      <w:r w:rsidRPr="00227CE9">
        <w:rPr>
          <w:spacing w:val="-2"/>
        </w:rPr>
        <w:t>e</w:t>
      </w:r>
      <w:r w:rsidRPr="00227CE9">
        <w:rPr>
          <w:spacing w:val="1"/>
        </w:rPr>
        <w:t>nh</w:t>
      </w:r>
      <w:r w:rsidRPr="00227CE9">
        <w:rPr>
          <w:spacing w:val="-2"/>
        </w:rPr>
        <w:t>e</w:t>
      </w:r>
      <w:r w:rsidRPr="00227CE9">
        <w:rPr>
          <w:spacing w:val="2"/>
        </w:rPr>
        <w:t>i</w:t>
      </w:r>
      <w:r w:rsidRPr="00227CE9">
        <w:t>ds</w:t>
      </w:r>
      <w:r w:rsidRPr="00227CE9">
        <w:rPr>
          <w:spacing w:val="-2"/>
        </w:rPr>
        <w:t>o</w:t>
      </w:r>
      <w:r w:rsidRPr="00227CE9">
        <w:rPr>
          <w:spacing w:val="1"/>
        </w:rPr>
        <w:t>n</w:t>
      </w:r>
      <w:r w:rsidRPr="00227CE9">
        <w:t>d</w:t>
      </w:r>
      <w:r w:rsidRPr="00227CE9">
        <w:rPr>
          <w:spacing w:val="1"/>
        </w:rPr>
        <w:t>e</w:t>
      </w:r>
      <w:r w:rsidRPr="00227CE9">
        <w:rPr>
          <w:spacing w:val="-1"/>
        </w:rPr>
        <w:t>r</w:t>
      </w:r>
      <w:r w:rsidRPr="00227CE9">
        <w:t>z</w:t>
      </w:r>
      <w:r w:rsidRPr="00227CE9">
        <w:rPr>
          <w:spacing w:val="1"/>
        </w:rPr>
        <w:t>o</w:t>
      </w:r>
      <w:r w:rsidRPr="00227CE9">
        <w:rPr>
          <w:spacing w:val="-2"/>
        </w:rPr>
        <w:t>e</w:t>
      </w:r>
      <w:r w:rsidRPr="00227CE9">
        <w:rPr>
          <w:spacing w:val="1"/>
        </w:rPr>
        <w:t>k</w:t>
      </w:r>
      <w:r w:rsidRPr="00227CE9">
        <w:rPr>
          <w:spacing w:val="-2"/>
        </w:rPr>
        <w:t>e</w:t>
      </w:r>
      <w:r w:rsidRPr="00227CE9">
        <w:t>n</w:t>
      </w:r>
      <w:r w:rsidRPr="00227CE9">
        <w:rPr>
          <w:spacing w:val="-5"/>
        </w:rPr>
        <w:t xml:space="preserve"> </w:t>
      </w:r>
      <w:r w:rsidRPr="00227CE9">
        <w:rPr>
          <w:spacing w:val="-1"/>
        </w:rPr>
        <w:t>o</w:t>
      </w:r>
      <w:r w:rsidRPr="00227CE9">
        <w:rPr>
          <w:spacing w:val="1"/>
        </w:rPr>
        <w:t>n</w:t>
      </w:r>
      <w:r w:rsidRPr="00227CE9">
        <w:rPr>
          <w:spacing w:val="2"/>
        </w:rPr>
        <w:t>d</w:t>
      </w:r>
      <w:r w:rsidRPr="00227CE9">
        <w:rPr>
          <w:spacing w:val="-2"/>
        </w:rPr>
        <w:t>e</w:t>
      </w:r>
      <w:r w:rsidRPr="00227CE9">
        <w:t>r</w:t>
      </w:r>
      <w:r w:rsidRPr="00227CE9">
        <w:rPr>
          <w:spacing w:val="-9"/>
        </w:rPr>
        <w:t xml:space="preserve"> </w:t>
      </w:r>
      <w:r w:rsidRPr="00227CE9">
        <w:rPr>
          <w:spacing w:val="2"/>
        </w:rPr>
        <w:t>l</w:t>
      </w:r>
      <w:r w:rsidRPr="00227CE9">
        <w:rPr>
          <w:spacing w:val="1"/>
        </w:rPr>
        <w:t>e</w:t>
      </w:r>
      <w:r w:rsidRPr="00227CE9">
        <w:rPr>
          <w:spacing w:val="-2"/>
        </w:rPr>
        <w:t>e</w:t>
      </w:r>
      <w:r w:rsidRPr="00227CE9">
        <w:rPr>
          <w:spacing w:val="-1"/>
        </w:rPr>
        <w:t>r</w:t>
      </w:r>
      <w:r w:rsidRPr="00227CE9">
        <w:rPr>
          <w:spacing w:val="2"/>
        </w:rPr>
        <w:t>li</w:t>
      </w:r>
      <w:r w:rsidRPr="00227CE9">
        <w:rPr>
          <w:spacing w:val="1"/>
        </w:rPr>
        <w:t>n</w:t>
      </w:r>
      <w:r w:rsidRPr="00227CE9">
        <w:t>g</w:t>
      </w:r>
      <w:r w:rsidRPr="00227CE9">
        <w:rPr>
          <w:spacing w:val="-2"/>
        </w:rPr>
        <w:t>e</w:t>
      </w:r>
      <w:r w:rsidRPr="00227CE9">
        <w:t>n</w:t>
      </w:r>
      <w:r w:rsidRPr="00227CE9">
        <w:rPr>
          <w:spacing w:val="-9"/>
        </w:rPr>
        <w:t xml:space="preserve"> </w:t>
      </w:r>
      <w:r w:rsidRPr="00227CE9">
        <w:rPr>
          <w:spacing w:val="-2"/>
        </w:rPr>
        <w:t>e</w:t>
      </w:r>
      <w:r w:rsidRPr="00227CE9">
        <w:t xml:space="preserve">n </w:t>
      </w:r>
      <w:r w:rsidRPr="00227CE9">
        <w:rPr>
          <w:spacing w:val="-2"/>
        </w:rPr>
        <w:t>o</w:t>
      </w:r>
      <w:r w:rsidRPr="00227CE9">
        <w:rPr>
          <w:spacing w:val="1"/>
        </w:rPr>
        <w:t>u</w:t>
      </w:r>
      <w:r w:rsidRPr="00227CE9">
        <w:t>d</w:t>
      </w:r>
      <w:r w:rsidRPr="00227CE9">
        <w:rPr>
          <w:spacing w:val="-2"/>
        </w:rPr>
        <w:t>e</w:t>
      </w:r>
      <w:r w:rsidRPr="00227CE9">
        <w:rPr>
          <w:spacing w:val="1"/>
        </w:rPr>
        <w:t>r</w:t>
      </w:r>
      <w:r w:rsidRPr="00227CE9">
        <w:t>s</w:t>
      </w:r>
      <w:r w:rsidRPr="00227CE9">
        <w:rPr>
          <w:spacing w:val="-5"/>
        </w:rPr>
        <w:t xml:space="preserve"> </w:t>
      </w:r>
      <w:r w:rsidRPr="00227CE9">
        <w:rPr>
          <w:spacing w:val="2"/>
        </w:rPr>
        <w:t>w</w:t>
      </w:r>
      <w:r w:rsidRPr="00227CE9">
        <w:rPr>
          <w:spacing w:val="-1"/>
        </w:rPr>
        <w:t>or</w:t>
      </w:r>
      <w:r w:rsidRPr="00227CE9">
        <w:rPr>
          <w:spacing w:val="2"/>
        </w:rPr>
        <w:t>d</w:t>
      </w:r>
      <w:r w:rsidRPr="00227CE9">
        <w:rPr>
          <w:spacing w:val="-2"/>
        </w:rPr>
        <w:t>e</w:t>
      </w:r>
      <w:r w:rsidRPr="00227CE9">
        <w:t>n b</w:t>
      </w:r>
      <w:r w:rsidRPr="00227CE9">
        <w:rPr>
          <w:spacing w:val="-2"/>
        </w:rPr>
        <w:t>e</w:t>
      </w:r>
      <w:r w:rsidRPr="00227CE9">
        <w:t>sp</w:t>
      </w:r>
      <w:r w:rsidRPr="00227CE9">
        <w:rPr>
          <w:spacing w:val="1"/>
        </w:rPr>
        <w:t>r</w:t>
      </w:r>
      <w:r w:rsidRPr="00227CE9">
        <w:rPr>
          <w:spacing w:val="-1"/>
        </w:rPr>
        <w:t>o</w:t>
      </w:r>
      <w:r w:rsidRPr="00227CE9">
        <w:rPr>
          <w:spacing w:val="1"/>
        </w:rPr>
        <w:t>k</w:t>
      </w:r>
      <w:r w:rsidRPr="00227CE9">
        <w:rPr>
          <w:spacing w:val="-2"/>
        </w:rPr>
        <w:t>e</w:t>
      </w:r>
      <w:r w:rsidRPr="00227CE9">
        <w:t>n</w:t>
      </w:r>
      <w:r w:rsidRPr="00227CE9">
        <w:rPr>
          <w:spacing w:val="-6"/>
        </w:rPr>
        <w:t xml:space="preserve"> </w:t>
      </w:r>
      <w:r w:rsidRPr="00227CE9">
        <w:rPr>
          <w:spacing w:val="2"/>
        </w:rPr>
        <w:t>i</w:t>
      </w:r>
      <w:r w:rsidRPr="00227CE9">
        <w:t>n</w:t>
      </w:r>
      <w:r w:rsidRPr="00227CE9">
        <w:rPr>
          <w:spacing w:val="-6"/>
        </w:rPr>
        <w:t xml:space="preserve"> </w:t>
      </w:r>
      <w:r w:rsidRPr="00227CE9">
        <w:t>het</w:t>
      </w:r>
      <w:r w:rsidRPr="00227CE9">
        <w:rPr>
          <w:spacing w:val="-7"/>
        </w:rPr>
        <w:t xml:space="preserve"> </w:t>
      </w:r>
      <w:r w:rsidRPr="00227CE9">
        <w:rPr>
          <w:spacing w:val="-1"/>
        </w:rPr>
        <w:t>s</w:t>
      </w:r>
      <w:r w:rsidRPr="00227CE9">
        <w:t>c</w:t>
      </w:r>
      <w:r w:rsidRPr="00227CE9">
        <w:rPr>
          <w:spacing w:val="2"/>
        </w:rPr>
        <w:t>h</w:t>
      </w:r>
      <w:r w:rsidRPr="00227CE9">
        <w:rPr>
          <w:spacing w:val="-1"/>
        </w:rPr>
        <w:t>oo</w:t>
      </w:r>
      <w:r w:rsidRPr="00227CE9">
        <w:rPr>
          <w:spacing w:val="2"/>
        </w:rPr>
        <w:t>l</w:t>
      </w:r>
      <w:r w:rsidRPr="00227CE9">
        <w:t>t</w:t>
      </w:r>
      <w:r w:rsidRPr="00227CE9">
        <w:rPr>
          <w:spacing w:val="-2"/>
        </w:rPr>
        <w:t>e</w:t>
      </w:r>
      <w:r w:rsidRPr="00227CE9">
        <w:t>am en</w:t>
      </w:r>
      <w:r w:rsidRPr="00227CE9">
        <w:rPr>
          <w:spacing w:val="-6"/>
        </w:rPr>
        <w:t xml:space="preserve"> </w:t>
      </w:r>
      <w:r w:rsidRPr="00227CE9">
        <w:rPr>
          <w:spacing w:val="2"/>
        </w:rPr>
        <w:t>m</w:t>
      </w:r>
      <w:r w:rsidRPr="00227CE9">
        <w:rPr>
          <w:spacing w:val="-2"/>
        </w:rPr>
        <w:t>e</w:t>
      </w:r>
      <w:r w:rsidRPr="00227CE9">
        <w:t>t</w:t>
      </w:r>
      <w:r w:rsidRPr="00227CE9">
        <w:rPr>
          <w:spacing w:val="-6"/>
        </w:rPr>
        <w:t xml:space="preserve"> </w:t>
      </w:r>
      <w:r w:rsidRPr="00227CE9">
        <w:rPr>
          <w:spacing w:val="2"/>
        </w:rPr>
        <w:t>d</w:t>
      </w:r>
      <w:r w:rsidRPr="00227CE9">
        <w:t>e MR.</w:t>
      </w:r>
      <w:r w:rsidRPr="00227CE9">
        <w:rPr>
          <w:spacing w:val="-5"/>
        </w:rPr>
        <w:t xml:space="preserve"> </w:t>
      </w:r>
      <w:r w:rsidRPr="00227CE9">
        <w:rPr>
          <w:spacing w:val="-1"/>
        </w:rPr>
        <w:t>N</w:t>
      </w:r>
      <w:r w:rsidRPr="00227CE9">
        <w:t>a</w:t>
      </w:r>
      <w:r w:rsidRPr="00227CE9">
        <w:rPr>
          <w:spacing w:val="2"/>
        </w:rPr>
        <w:t>a</w:t>
      </w:r>
      <w:r w:rsidRPr="00227CE9">
        <w:t>r a</w:t>
      </w:r>
      <w:r w:rsidRPr="00227CE9">
        <w:rPr>
          <w:spacing w:val="2"/>
        </w:rPr>
        <w:t>a</w:t>
      </w:r>
      <w:r w:rsidRPr="00227CE9">
        <w:rPr>
          <w:spacing w:val="1"/>
        </w:rPr>
        <w:t>n</w:t>
      </w:r>
      <w:r w:rsidRPr="00227CE9">
        <w:rPr>
          <w:spacing w:val="2"/>
        </w:rPr>
        <w:t>l</w:t>
      </w:r>
      <w:r w:rsidRPr="00227CE9">
        <w:rPr>
          <w:spacing w:val="-5"/>
        </w:rPr>
        <w:t>e</w:t>
      </w:r>
      <w:r w:rsidRPr="00227CE9">
        <w:rPr>
          <w:spacing w:val="2"/>
        </w:rPr>
        <w:t>i</w:t>
      </w:r>
      <w:r w:rsidRPr="00227CE9">
        <w:rPr>
          <w:spacing w:val="-2"/>
        </w:rPr>
        <w:t>d</w:t>
      </w:r>
      <w:r w:rsidRPr="00227CE9">
        <w:rPr>
          <w:spacing w:val="2"/>
        </w:rPr>
        <w:t>i</w:t>
      </w:r>
      <w:r w:rsidRPr="00227CE9">
        <w:rPr>
          <w:spacing w:val="1"/>
        </w:rPr>
        <w:t>n</w:t>
      </w:r>
      <w:r w:rsidRPr="00227CE9">
        <w:t>g</w:t>
      </w:r>
      <w:r w:rsidRPr="00227CE9">
        <w:rPr>
          <w:spacing w:val="-6"/>
        </w:rPr>
        <w:t xml:space="preserve"> </w:t>
      </w:r>
      <w:r w:rsidRPr="00227CE9">
        <w:rPr>
          <w:spacing w:val="-2"/>
        </w:rPr>
        <w:t>h</w:t>
      </w:r>
      <w:r w:rsidRPr="00227CE9">
        <w:rPr>
          <w:spacing w:val="2"/>
        </w:rPr>
        <w:t>i</w:t>
      </w:r>
      <w:r w:rsidRPr="00227CE9">
        <w:rPr>
          <w:spacing w:val="-2"/>
        </w:rPr>
        <w:t>e</w:t>
      </w:r>
      <w:r w:rsidRPr="00227CE9">
        <w:rPr>
          <w:spacing w:val="-1"/>
        </w:rPr>
        <w:t>r</w:t>
      </w:r>
      <w:r w:rsidRPr="00227CE9">
        <w:t>van</w:t>
      </w:r>
      <w:r w:rsidRPr="00227CE9">
        <w:rPr>
          <w:w w:val="99"/>
        </w:rPr>
        <w:t xml:space="preserve"> </w:t>
      </w:r>
      <w:r w:rsidRPr="00227CE9">
        <w:t>kan het</w:t>
      </w:r>
      <w:r w:rsidRPr="00227CE9">
        <w:rPr>
          <w:spacing w:val="-9"/>
        </w:rPr>
        <w:t xml:space="preserve"> </w:t>
      </w:r>
      <w:r w:rsidRPr="00227CE9">
        <w:rPr>
          <w:spacing w:val="2"/>
        </w:rPr>
        <w:t>b</w:t>
      </w:r>
      <w:r w:rsidRPr="00227CE9">
        <w:rPr>
          <w:spacing w:val="-2"/>
        </w:rPr>
        <w:t>e</w:t>
      </w:r>
      <w:r w:rsidRPr="00227CE9">
        <w:rPr>
          <w:spacing w:val="2"/>
        </w:rPr>
        <w:t>l</w:t>
      </w:r>
      <w:r w:rsidRPr="00227CE9">
        <w:rPr>
          <w:spacing w:val="-2"/>
        </w:rPr>
        <w:t>e</w:t>
      </w:r>
      <w:r w:rsidRPr="00227CE9">
        <w:rPr>
          <w:spacing w:val="2"/>
        </w:rPr>
        <w:t>i</w:t>
      </w:r>
      <w:r w:rsidRPr="00227CE9">
        <w:t>d</w:t>
      </w:r>
      <w:r w:rsidRPr="00227CE9">
        <w:rPr>
          <w:spacing w:val="-7"/>
        </w:rPr>
        <w:t xml:space="preserve"> </w:t>
      </w:r>
      <w:r w:rsidRPr="00227CE9">
        <w:t>w</w:t>
      </w:r>
      <w:r w:rsidRPr="00227CE9">
        <w:rPr>
          <w:spacing w:val="-1"/>
        </w:rPr>
        <w:t>or</w:t>
      </w:r>
      <w:r w:rsidRPr="00227CE9">
        <w:t>d</w:t>
      </w:r>
      <w:r w:rsidRPr="00227CE9">
        <w:rPr>
          <w:spacing w:val="-2"/>
        </w:rPr>
        <w:t>e</w:t>
      </w:r>
      <w:r w:rsidRPr="00227CE9">
        <w:t xml:space="preserve">n </w:t>
      </w:r>
      <w:r w:rsidRPr="00227CE9">
        <w:rPr>
          <w:spacing w:val="2"/>
        </w:rPr>
        <w:t>a</w:t>
      </w:r>
      <w:r w:rsidRPr="00227CE9">
        <w:t>a</w:t>
      </w:r>
      <w:r w:rsidRPr="00227CE9">
        <w:rPr>
          <w:spacing w:val="1"/>
        </w:rPr>
        <w:t>n</w:t>
      </w:r>
      <w:r w:rsidRPr="00227CE9">
        <w:t>g</w:t>
      </w:r>
      <w:r w:rsidRPr="00227CE9">
        <w:rPr>
          <w:spacing w:val="-2"/>
        </w:rPr>
        <w:t>e</w:t>
      </w:r>
      <w:r w:rsidRPr="00227CE9">
        <w:t xml:space="preserve">past </w:t>
      </w:r>
      <w:r w:rsidRPr="00227CE9">
        <w:rPr>
          <w:spacing w:val="1"/>
        </w:rPr>
        <w:t>o</w:t>
      </w:r>
      <w:r w:rsidRPr="00227CE9">
        <w:t>f ku</w:t>
      </w:r>
      <w:r w:rsidRPr="00227CE9">
        <w:rPr>
          <w:spacing w:val="1"/>
        </w:rPr>
        <w:t>nn</w:t>
      </w:r>
      <w:r w:rsidRPr="00227CE9">
        <w:rPr>
          <w:spacing w:val="-2"/>
        </w:rPr>
        <w:t>e</w:t>
      </w:r>
      <w:r w:rsidRPr="00227CE9">
        <w:t xml:space="preserve">n </w:t>
      </w:r>
      <w:r w:rsidRPr="00227CE9">
        <w:rPr>
          <w:spacing w:val="2"/>
        </w:rPr>
        <w:t>b</w:t>
      </w:r>
      <w:r w:rsidRPr="00227CE9">
        <w:rPr>
          <w:spacing w:val="-2"/>
        </w:rPr>
        <w:t>e</w:t>
      </w:r>
      <w:r w:rsidRPr="00227CE9">
        <w:rPr>
          <w:spacing w:val="2"/>
        </w:rPr>
        <w:t>p</w:t>
      </w:r>
      <w:r w:rsidRPr="00227CE9">
        <w:t>aa</w:t>
      </w:r>
      <w:r w:rsidRPr="00227CE9">
        <w:rPr>
          <w:spacing w:val="3"/>
        </w:rPr>
        <w:t>l</w:t>
      </w:r>
      <w:r w:rsidRPr="00227CE9">
        <w:t>de</w:t>
      </w:r>
      <w:r w:rsidRPr="00227CE9">
        <w:rPr>
          <w:spacing w:val="-9"/>
        </w:rPr>
        <w:t xml:space="preserve"> </w:t>
      </w:r>
      <w:r w:rsidRPr="00227CE9">
        <w:t>a</w:t>
      </w:r>
      <w:r w:rsidRPr="00227CE9">
        <w:rPr>
          <w:spacing w:val="-1"/>
        </w:rPr>
        <w:t>c</w:t>
      </w:r>
      <w:r w:rsidRPr="00227CE9">
        <w:t>t</w:t>
      </w:r>
      <w:r w:rsidRPr="00227CE9">
        <w:rPr>
          <w:spacing w:val="2"/>
        </w:rPr>
        <w:t>i</w:t>
      </w:r>
      <w:r w:rsidRPr="00227CE9">
        <w:rPr>
          <w:spacing w:val="-2"/>
        </w:rPr>
        <w:t>e</w:t>
      </w:r>
      <w:r w:rsidRPr="00227CE9">
        <w:t>s</w:t>
      </w:r>
      <w:r w:rsidRPr="00227CE9">
        <w:rPr>
          <w:spacing w:val="-9"/>
        </w:rPr>
        <w:t xml:space="preserve"> </w:t>
      </w:r>
      <w:r w:rsidRPr="00227CE9">
        <w:t>w</w:t>
      </w:r>
      <w:r w:rsidRPr="00227CE9">
        <w:rPr>
          <w:spacing w:val="1"/>
        </w:rPr>
        <w:t>o</w:t>
      </w:r>
      <w:r w:rsidRPr="00227CE9">
        <w:rPr>
          <w:spacing w:val="-1"/>
        </w:rPr>
        <w:t>r</w:t>
      </w:r>
      <w:r w:rsidRPr="00227CE9">
        <w:t>d</w:t>
      </w:r>
      <w:r w:rsidRPr="00227CE9">
        <w:rPr>
          <w:spacing w:val="-2"/>
        </w:rPr>
        <w:t>e</w:t>
      </w:r>
      <w:r w:rsidRPr="00227CE9">
        <w:t>n</w:t>
      </w:r>
      <w:r w:rsidRPr="00227CE9">
        <w:rPr>
          <w:spacing w:val="-6"/>
        </w:rPr>
        <w:t xml:space="preserve"> </w:t>
      </w:r>
      <w:r w:rsidRPr="00227CE9">
        <w:rPr>
          <w:spacing w:val="-1"/>
        </w:rPr>
        <w:t>o</w:t>
      </w:r>
      <w:r w:rsidRPr="00227CE9">
        <w:rPr>
          <w:spacing w:val="1"/>
        </w:rPr>
        <w:t>n</w:t>
      </w:r>
      <w:r w:rsidRPr="00227CE9">
        <w:rPr>
          <w:spacing w:val="2"/>
        </w:rPr>
        <w:t>d</w:t>
      </w:r>
      <w:r w:rsidRPr="00227CE9">
        <w:rPr>
          <w:spacing w:val="-2"/>
        </w:rPr>
        <w:t>e</w:t>
      </w:r>
      <w:r w:rsidRPr="00227CE9">
        <w:rPr>
          <w:spacing w:val="-1"/>
        </w:rPr>
        <w:t>r</w:t>
      </w:r>
      <w:r w:rsidRPr="00227CE9">
        <w:rPr>
          <w:spacing w:val="3"/>
        </w:rPr>
        <w:t>n</w:t>
      </w:r>
      <w:r w:rsidRPr="00227CE9">
        <w:rPr>
          <w:spacing w:val="-1"/>
        </w:rPr>
        <w:t>o</w:t>
      </w:r>
      <w:r w:rsidRPr="00227CE9">
        <w:t>men.</w:t>
      </w:r>
    </w:p>
    <w:p w:rsidRPr="00227CE9" w:rsidR="007E3D98" w:rsidP="007E3D98" w:rsidRDefault="007E3D98" w14:paraId="63A778CB" w14:textId="77777777">
      <w:r w:rsidRPr="00227CE9">
        <w:t>De</w:t>
      </w:r>
      <w:r w:rsidRPr="00227CE9">
        <w:rPr>
          <w:spacing w:val="-9"/>
        </w:rPr>
        <w:t xml:space="preserve"> </w:t>
      </w:r>
      <w:r w:rsidRPr="00227CE9">
        <w:t>u</w:t>
      </w:r>
      <w:r w:rsidRPr="00227CE9">
        <w:rPr>
          <w:spacing w:val="3"/>
        </w:rPr>
        <w:t>i</w:t>
      </w:r>
      <w:r w:rsidRPr="00227CE9">
        <w:t>t</w:t>
      </w:r>
      <w:r w:rsidRPr="00227CE9">
        <w:rPr>
          <w:spacing w:val="-1"/>
        </w:rPr>
        <w:t>s</w:t>
      </w:r>
      <w:r w:rsidRPr="00227CE9">
        <w:rPr>
          <w:spacing w:val="2"/>
        </w:rPr>
        <w:t>l</w:t>
      </w:r>
      <w:r w:rsidRPr="00227CE9">
        <w:t>ag</w:t>
      </w:r>
      <w:r w:rsidRPr="00227CE9">
        <w:rPr>
          <w:spacing w:val="-6"/>
        </w:rPr>
        <w:t xml:space="preserve"> </w:t>
      </w:r>
      <w:r w:rsidRPr="00227CE9">
        <w:rPr>
          <w:spacing w:val="-1"/>
        </w:rPr>
        <w:t>v</w:t>
      </w:r>
      <w:r w:rsidRPr="00227CE9">
        <w:t>an</w:t>
      </w:r>
      <w:r w:rsidRPr="00227CE9">
        <w:rPr>
          <w:spacing w:val="-6"/>
        </w:rPr>
        <w:t xml:space="preserve"> </w:t>
      </w:r>
      <w:r w:rsidRPr="00227CE9">
        <w:t>het</w:t>
      </w:r>
      <w:r w:rsidRPr="00227CE9">
        <w:rPr>
          <w:spacing w:val="-7"/>
        </w:rPr>
        <w:t xml:space="preserve"> </w:t>
      </w:r>
      <w:r w:rsidRPr="00227CE9">
        <w:rPr>
          <w:spacing w:val="-2"/>
        </w:rPr>
        <w:t>o</w:t>
      </w:r>
      <w:r w:rsidRPr="00227CE9">
        <w:rPr>
          <w:spacing w:val="1"/>
        </w:rPr>
        <w:t>n</w:t>
      </w:r>
      <w:r w:rsidRPr="00227CE9">
        <w:t>d</w:t>
      </w:r>
      <w:r w:rsidRPr="00227CE9">
        <w:rPr>
          <w:spacing w:val="1"/>
        </w:rPr>
        <w:t>e</w:t>
      </w:r>
      <w:r w:rsidRPr="00227CE9">
        <w:rPr>
          <w:spacing w:val="-1"/>
        </w:rPr>
        <w:t>r</w:t>
      </w:r>
      <w:r w:rsidRPr="00227CE9">
        <w:t>z</w:t>
      </w:r>
      <w:r w:rsidRPr="00227CE9">
        <w:rPr>
          <w:spacing w:val="1"/>
        </w:rPr>
        <w:t>o</w:t>
      </w:r>
      <w:r w:rsidRPr="00227CE9">
        <w:rPr>
          <w:spacing w:val="-2"/>
        </w:rPr>
        <w:t>e</w:t>
      </w:r>
      <w:r w:rsidRPr="00227CE9">
        <w:t>k</w:t>
      </w:r>
      <w:r w:rsidRPr="00227CE9">
        <w:rPr>
          <w:spacing w:val="-6"/>
        </w:rPr>
        <w:t xml:space="preserve"> </w:t>
      </w:r>
      <w:r w:rsidRPr="00227CE9">
        <w:rPr>
          <w:spacing w:val="-2"/>
        </w:rPr>
        <w:t>e</w:t>
      </w:r>
      <w:r w:rsidRPr="00227CE9">
        <w:t>n</w:t>
      </w:r>
      <w:r w:rsidRPr="00227CE9">
        <w:rPr>
          <w:spacing w:val="-6"/>
        </w:rPr>
        <w:t xml:space="preserve"> </w:t>
      </w:r>
      <w:r w:rsidRPr="00227CE9">
        <w:t>de</w:t>
      </w:r>
      <w:r w:rsidRPr="00227CE9">
        <w:rPr>
          <w:spacing w:val="-7"/>
        </w:rPr>
        <w:t xml:space="preserve"> </w:t>
      </w:r>
      <w:r w:rsidRPr="00227CE9">
        <w:t>ev</w:t>
      </w:r>
      <w:r w:rsidRPr="00227CE9">
        <w:rPr>
          <w:spacing w:val="-2"/>
        </w:rPr>
        <w:t>e</w:t>
      </w:r>
      <w:r w:rsidRPr="00227CE9">
        <w:rPr>
          <w:spacing w:val="1"/>
        </w:rPr>
        <w:t>n</w:t>
      </w:r>
      <w:r w:rsidRPr="00227CE9">
        <w:t>t</w:t>
      </w:r>
      <w:r w:rsidRPr="00227CE9">
        <w:rPr>
          <w:spacing w:val="1"/>
        </w:rPr>
        <w:t>u</w:t>
      </w:r>
      <w:r w:rsidRPr="00227CE9">
        <w:rPr>
          <w:spacing w:val="-2"/>
        </w:rPr>
        <w:t>e</w:t>
      </w:r>
      <w:r w:rsidRPr="00227CE9">
        <w:rPr>
          <w:spacing w:val="2"/>
        </w:rPr>
        <w:t>l</w:t>
      </w:r>
      <w:r w:rsidRPr="00227CE9">
        <w:t xml:space="preserve">e </w:t>
      </w:r>
      <w:r w:rsidRPr="00227CE9">
        <w:rPr>
          <w:spacing w:val="2"/>
        </w:rPr>
        <w:t>a</w:t>
      </w:r>
      <w:r w:rsidRPr="00227CE9">
        <w:t>ct</w:t>
      </w:r>
      <w:r w:rsidRPr="00227CE9">
        <w:rPr>
          <w:spacing w:val="2"/>
        </w:rPr>
        <w:t>i</w:t>
      </w:r>
      <w:r w:rsidRPr="00227CE9">
        <w:rPr>
          <w:spacing w:val="-2"/>
        </w:rPr>
        <w:t>e</w:t>
      </w:r>
      <w:r w:rsidRPr="00227CE9">
        <w:t>s</w:t>
      </w:r>
      <w:r w:rsidRPr="00227CE9">
        <w:rPr>
          <w:spacing w:val="-9"/>
        </w:rPr>
        <w:t xml:space="preserve"> </w:t>
      </w:r>
      <w:r w:rsidRPr="00227CE9">
        <w:t>w</w:t>
      </w:r>
      <w:r w:rsidRPr="00227CE9">
        <w:rPr>
          <w:spacing w:val="1"/>
        </w:rPr>
        <w:t>o</w:t>
      </w:r>
      <w:r w:rsidRPr="00227CE9">
        <w:rPr>
          <w:spacing w:val="-1"/>
        </w:rPr>
        <w:t>r</w:t>
      </w:r>
      <w:r w:rsidRPr="00227CE9">
        <w:t>d</w:t>
      </w:r>
      <w:r w:rsidRPr="00227CE9">
        <w:rPr>
          <w:spacing w:val="-2"/>
        </w:rPr>
        <w:t>e</w:t>
      </w:r>
      <w:r w:rsidRPr="00227CE9">
        <w:t>n</w:t>
      </w:r>
      <w:r w:rsidRPr="00227CE9">
        <w:rPr>
          <w:spacing w:val="-6"/>
        </w:rPr>
        <w:t xml:space="preserve"> </w:t>
      </w:r>
      <w:r w:rsidRPr="00227CE9">
        <w:rPr>
          <w:spacing w:val="2"/>
        </w:rPr>
        <w:t>g</w:t>
      </w:r>
      <w:r w:rsidRPr="00227CE9">
        <w:rPr>
          <w:spacing w:val="-2"/>
        </w:rPr>
        <w:t>e</w:t>
      </w:r>
      <w:r w:rsidRPr="00227CE9">
        <w:rPr>
          <w:spacing w:val="1"/>
        </w:rPr>
        <w:t>c</w:t>
      </w:r>
      <w:r w:rsidRPr="00227CE9">
        <w:rPr>
          <w:spacing w:val="-1"/>
        </w:rPr>
        <w:t>o</w:t>
      </w:r>
      <w:r w:rsidRPr="00227CE9">
        <w:t>m</w:t>
      </w:r>
      <w:r w:rsidRPr="00227CE9">
        <w:rPr>
          <w:spacing w:val="1"/>
        </w:rPr>
        <w:t>mu</w:t>
      </w:r>
      <w:r w:rsidRPr="00227CE9">
        <w:rPr>
          <w:spacing w:val="3"/>
        </w:rPr>
        <w:t>n</w:t>
      </w:r>
      <w:r w:rsidRPr="00227CE9">
        <w:rPr>
          <w:spacing w:val="2"/>
        </w:rPr>
        <w:t>i</w:t>
      </w:r>
      <w:r w:rsidRPr="00227CE9">
        <w:t>c</w:t>
      </w:r>
      <w:r w:rsidRPr="00227CE9">
        <w:rPr>
          <w:spacing w:val="-2"/>
        </w:rPr>
        <w:t>ee</w:t>
      </w:r>
      <w:r w:rsidRPr="00227CE9">
        <w:rPr>
          <w:spacing w:val="-1"/>
        </w:rPr>
        <w:t>r</w:t>
      </w:r>
      <w:r w:rsidRPr="00227CE9">
        <w:t>d</w:t>
      </w:r>
      <w:r w:rsidRPr="00227CE9">
        <w:rPr>
          <w:spacing w:val="-7"/>
        </w:rPr>
        <w:t xml:space="preserve"> </w:t>
      </w:r>
      <w:r w:rsidRPr="00227CE9">
        <w:rPr>
          <w:spacing w:val="2"/>
        </w:rPr>
        <w:t>m</w:t>
      </w:r>
      <w:r w:rsidRPr="00227CE9">
        <w:rPr>
          <w:spacing w:val="-2"/>
        </w:rPr>
        <w:t>e</w:t>
      </w:r>
      <w:r w:rsidRPr="00227CE9">
        <w:t xml:space="preserve">t </w:t>
      </w:r>
      <w:r w:rsidRPr="00227CE9">
        <w:rPr>
          <w:spacing w:val="2"/>
        </w:rPr>
        <w:t>d</w:t>
      </w:r>
      <w:r w:rsidRPr="00227CE9">
        <w:t xml:space="preserve">e </w:t>
      </w:r>
      <w:r w:rsidRPr="00227CE9">
        <w:rPr>
          <w:spacing w:val="-1"/>
        </w:rPr>
        <w:t>o</w:t>
      </w:r>
      <w:r w:rsidRPr="00227CE9">
        <w:rPr>
          <w:spacing w:val="1"/>
        </w:rPr>
        <w:t>u</w:t>
      </w:r>
      <w:r w:rsidRPr="00227CE9">
        <w:t>d</w:t>
      </w:r>
      <w:r w:rsidRPr="00227CE9">
        <w:rPr>
          <w:spacing w:val="-2"/>
        </w:rPr>
        <w:t>e</w:t>
      </w:r>
      <w:r w:rsidRPr="00227CE9">
        <w:rPr>
          <w:spacing w:val="1"/>
        </w:rPr>
        <w:t>r</w:t>
      </w:r>
      <w:r w:rsidRPr="00227CE9">
        <w:t>s</w:t>
      </w:r>
      <w:r w:rsidRPr="00227CE9">
        <w:rPr>
          <w:spacing w:val="-7"/>
        </w:rPr>
        <w:t xml:space="preserve"> </w:t>
      </w:r>
      <w:r w:rsidRPr="00227CE9">
        <w:rPr>
          <w:spacing w:val="2"/>
        </w:rPr>
        <w:t>i</w:t>
      </w:r>
      <w:r w:rsidRPr="00227CE9">
        <w:t>n</w:t>
      </w:r>
      <w:r w:rsidRPr="00227CE9">
        <w:rPr>
          <w:spacing w:val="-6"/>
        </w:rPr>
        <w:t xml:space="preserve"> </w:t>
      </w:r>
      <w:r w:rsidRPr="00227CE9">
        <w:t>de n</w:t>
      </w:r>
      <w:r w:rsidRPr="00227CE9">
        <w:rPr>
          <w:spacing w:val="3"/>
        </w:rPr>
        <w:t>i</w:t>
      </w:r>
      <w:r w:rsidRPr="00227CE9">
        <w:rPr>
          <w:spacing w:val="-2"/>
        </w:rPr>
        <w:t>e</w:t>
      </w:r>
      <w:r w:rsidRPr="00227CE9">
        <w:rPr>
          <w:spacing w:val="1"/>
        </w:rPr>
        <w:t>u</w:t>
      </w:r>
      <w:r w:rsidRPr="00227CE9">
        <w:t>wsb</w:t>
      </w:r>
      <w:r w:rsidRPr="00227CE9">
        <w:rPr>
          <w:spacing w:val="-1"/>
        </w:rPr>
        <w:t>r</w:t>
      </w:r>
      <w:r w:rsidRPr="00227CE9">
        <w:rPr>
          <w:spacing w:val="2"/>
        </w:rPr>
        <w:t>i</w:t>
      </w:r>
      <w:r w:rsidRPr="00227CE9">
        <w:rPr>
          <w:spacing w:val="1"/>
        </w:rPr>
        <w:t>e</w:t>
      </w:r>
      <w:r w:rsidRPr="00227CE9">
        <w:t xml:space="preserve">f </w:t>
      </w:r>
      <w:r w:rsidRPr="00227CE9">
        <w:rPr>
          <w:spacing w:val="-2"/>
        </w:rPr>
        <w:t>o</w:t>
      </w:r>
      <w:r w:rsidRPr="00227CE9">
        <w:t>f</w:t>
      </w:r>
      <w:r w:rsidRPr="00227CE9">
        <w:rPr>
          <w:spacing w:val="-5"/>
        </w:rPr>
        <w:t xml:space="preserve"> </w:t>
      </w:r>
      <w:r w:rsidRPr="00227CE9">
        <w:rPr>
          <w:spacing w:val="-1"/>
        </w:rPr>
        <w:t>o</w:t>
      </w:r>
      <w:r w:rsidRPr="00227CE9">
        <w:t>p</w:t>
      </w:r>
      <w:r w:rsidRPr="00227CE9">
        <w:rPr>
          <w:spacing w:val="-5"/>
        </w:rPr>
        <w:t xml:space="preserve"> </w:t>
      </w:r>
      <w:r w:rsidRPr="00227CE9">
        <w:t xml:space="preserve">de </w:t>
      </w:r>
      <w:r w:rsidRPr="00227CE9">
        <w:rPr>
          <w:spacing w:val="1"/>
        </w:rPr>
        <w:t>w</w:t>
      </w:r>
      <w:r w:rsidRPr="00227CE9">
        <w:rPr>
          <w:spacing w:val="-2"/>
        </w:rPr>
        <w:t>e</w:t>
      </w:r>
      <w:r w:rsidRPr="00227CE9">
        <w:t>bs</w:t>
      </w:r>
      <w:r w:rsidRPr="00227CE9">
        <w:rPr>
          <w:spacing w:val="2"/>
        </w:rPr>
        <w:t>i</w:t>
      </w:r>
      <w:r w:rsidRPr="00227CE9">
        <w:t>t</w:t>
      </w:r>
      <w:r w:rsidRPr="00227CE9">
        <w:rPr>
          <w:spacing w:val="3"/>
        </w:rPr>
        <w:t>e</w:t>
      </w:r>
      <w:r w:rsidRPr="00227CE9">
        <w:t>.</w:t>
      </w:r>
    </w:p>
    <w:p w:rsidRPr="00227CE9" w:rsidR="007E3D98" w:rsidP="007E3D98" w:rsidRDefault="007E3D98" w14:paraId="2AD1EE4C" w14:textId="77777777">
      <w:r w:rsidRPr="00227CE9">
        <w:t>De</w:t>
      </w:r>
      <w:r w:rsidRPr="00227CE9">
        <w:rPr>
          <w:spacing w:val="-10"/>
        </w:rPr>
        <w:t xml:space="preserve"> </w:t>
      </w:r>
      <w:r w:rsidRPr="00227CE9">
        <w:t>u</w:t>
      </w:r>
      <w:r w:rsidRPr="00227CE9">
        <w:rPr>
          <w:spacing w:val="3"/>
        </w:rPr>
        <w:t>i</w:t>
      </w:r>
      <w:r w:rsidRPr="00227CE9">
        <w:t>tk</w:t>
      </w:r>
      <w:r w:rsidRPr="00227CE9">
        <w:rPr>
          <w:spacing w:val="-2"/>
        </w:rPr>
        <w:t>o</w:t>
      </w:r>
      <w:r w:rsidRPr="00227CE9">
        <w:t>mst</w:t>
      </w:r>
      <w:r w:rsidRPr="00227CE9">
        <w:rPr>
          <w:spacing w:val="-2"/>
        </w:rPr>
        <w:t>e</w:t>
      </w:r>
      <w:r w:rsidRPr="00227CE9">
        <w:t>n</w:t>
      </w:r>
      <w:r w:rsidRPr="00227CE9">
        <w:rPr>
          <w:spacing w:val="-5"/>
        </w:rPr>
        <w:t xml:space="preserve"> </w:t>
      </w:r>
      <w:r w:rsidRPr="00227CE9">
        <w:rPr>
          <w:spacing w:val="-1"/>
        </w:rPr>
        <w:t>v</w:t>
      </w:r>
      <w:r w:rsidRPr="00227CE9">
        <w:t>an</w:t>
      </w:r>
      <w:r w:rsidRPr="00227CE9">
        <w:rPr>
          <w:spacing w:val="-7"/>
        </w:rPr>
        <w:t xml:space="preserve"> </w:t>
      </w:r>
      <w:r w:rsidRPr="00227CE9">
        <w:t>het</w:t>
      </w:r>
      <w:r w:rsidRPr="00227CE9">
        <w:rPr>
          <w:spacing w:val="-9"/>
        </w:rPr>
        <w:t xml:space="preserve"> </w:t>
      </w:r>
      <w:r w:rsidRPr="00227CE9">
        <w:rPr>
          <w:spacing w:val="2"/>
        </w:rPr>
        <w:t>t</w:t>
      </w:r>
      <w:r w:rsidRPr="00227CE9">
        <w:rPr>
          <w:spacing w:val="-2"/>
        </w:rPr>
        <w:t>e</w:t>
      </w:r>
      <w:r w:rsidRPr="00227CE9">
        <w:rPr>
          <w:spacing w:val="1"/>
        </w:rPr>
        <w:t>v</w:t>
      </w:r>
      <w:r w:rsidRPr="00227CE9">
        <w:rPr>
          <w:spacing w:val="-1"/>
        </w:rPr>
        <w:t>r</w:t>
      </w:r>
      <w:r w:rsidRPr="00227CE9">
        <w:rPr>
          <w:spacing w:val="-2"/>
        </w:rPr>
        <w:t>e</w:t>
      </w:r>
      <w:r w:rsidRPr="00227CE9">
        <w:rPr>
          <w:spacing w:val="2"/>
        </w:rPr>
        <w:t>d</w:t>
      </w:r>
      <w:r w:rsidRPr="00227CE9">
        <w:rPr>
          <w:spacing w:val="-2"/>
        </w:rPr>
        <w:t>e</w:t>
      </w:r>
      <w:r w:rsidRPr="00227CE9">
        <w:rPr>
          <w:spacing w:val="1"/>
        </w:rPr>
        <w:t>nh</w:t>
      </w:r>
      <w:r w:rsidRPr="00227CE9">
        <w:rPr>
          <w:spacing w:val="-2"/>
        </w:rPr>
        <w:t>e</w:t>
      </w:r>
      <w:r w:rsidRPr="00227CE9">
        <w:rPr>
          <w:spacing w:val="2"/>
        </w:rPr>
        <w:t>i</w:t>
      </w:r>
      <w:r w:rsidRPr="00227CE9">
        <w:t>ds</w:t>
      </w:r>
      <w:r w:rsidRPr="00227CE9">
        <w:rPr>
          <w:spacing w:val="-2"/>
        </w:rPr>
        <w:t>o</w:t>
      </w:r>
      <w:r w:rsidRPr="00227CE9">
        <w:rPr>
          <w:spacing w:val="1"/>
        </w:rPr>
        <w:t>n</w:t>
      </w:r>
      <w:r w:rsidRPr="00227CE9">
        <w:t>d</w:t>
      </w:r>
      <w:r w:rsidRPr="00227CE9">
        <w:rPr>
          <w:spacing w:val="1"/>
        </w:rPr>
        <w:t>e</w:t>
      </w:r>
      <w:r w:rsidRPr="00227CE9">
        <w:rPr>
          <w:spacing w:val="-1"/>
        </w:rPr>
        <w:t>r</w:t>
      </w:r>
      <w:r w:rsidRPr="00227CE9">
        <w:t>z</w:t>
      </w:r>
      <w:r w:rsidRPr="00227CE9">
        <w:rPr>
          <w:spacing w:val="1"/>
        </w:rPr>
        <w:t>o</w:t>
      </w:r>
      <w:r w:rsidRPr="00227CE9">
        <w:rPr>
          <w:spacing w:val="-2"/>
        </w:rPr>
        <w:t>e</w:t>
      </w:r>
      <w:r w:rsidRPr="00227CE9">
        <w:t>k</w:t>
      </w:r>
      <w:r w:rsidRPr="00227CE9">
        <w:rPr>
          <w:spacing w:val="-7"/>
        </w:rPr>
        <w:t xml:space="preserve"> </w:t>
      </w:r>
      <w:r w:rsidRPr="00227CE9">
        <w:rPr>
          <w:spacing w:val="-1"/>
        </w:rPr>
        <w:t>o</w:t>
      </w:r>
      <w:r w:rsidRPr="00227CE9">
        <w:rPr>
          <w:spacing w:val="1"/>
        </w:rPr>
        <w:t>n</w:t>
      </w:r>
      <w:r w:rsidRPr="00227CE9">
        <w:t>d</w:t>
      </w:r>
      <w:r w:rsidRPr="00227CE9">
        <w:rPr>
          <w:spacing w:val="-2"/>
        </w:rPr>
        <w:t>e</w:t>
      </w:r>
      <w:r w:rsidRPr="00227CE9">
        <w:t>r</w:t>
      </w:r>
      <w:r w:rsidRPr="00227CE9">
        <w:rPr>
          <w:spacing w:val="-3"/>
        </w:rPr>
        <w:t xml:space="preserve"> </w:t>
      </w:r>
      <w:r w:rsidRPr="00227CE9">
        <w:rPr>
          <w:spacing w:val="1"/>
        </w:rPr>
        <w:t>h</w:t>
      </w:r>
      <w:r w:rsidRPr="00227CE9">
        <w:rPr>
          <w:spacing w:val="-2"/>
        </w:rPr>
        <w:t>e</w:t>
      </w:r>
      <w:r w:rsidRPr="00227CE9">
        <w:t xml:space="preserve">t </w:t>
      </w:r>
      <w:r w:rsidRPr="00227CE9">
        <w:rPr>
          <w:spacing w:val="2"/>
        </w:rPr>
        <w:t>p</w:t>
      </w:r>
      <w:r w:rsidRPr="00227CE9">
        <w:rPr>
          <w:spacing w:val="-2"/>
        </w:rPr>
        <w:t>e</w:t>
      </w:r>
      <w:r w:rsidRPr="00227CE9">
        <w:rPr>
          <w:spacing w:val="1"/>
        </w:rPr>
        <w:t>r</w:t>
      </w:r>
      <w:r w:rsidRPr="00227CE9">
        <w:t>s</w:t>
      </w:r>
      <w:r w:rsidRPr="00227CE9">
        <w:rPr>
          <w:spacing w:val="-2"/>
        </w:rPr>
        <w:t>o</w:t>
      </w:r>
      <w:r w:rsidRPr="00227CE9">
        <w:rPr>
          <w:spacing w:val="3"/>
        </w:rPr>
        <w:t>n</w:t>
      </w:r>
      <w:r w:rsidRPr="00227CE9">
        <w:rPr>
          <w:spacing w:val="-2"/>
        </w:rPr>
        <w:t>ee</w:t>
      </w:r>
      <w:r w:rsidRPr="00227CE9">
        <w:t>l</w:t>
      </w:r>
      <w:r w:rsidRPr="00227CE9">
        <w:rPr>
          <w:spacing w:val="-6"/>
        </w:rPr>
        <w:t xml:space="preserve"> </w:t>
      </w:r>
      <w:r w:rsidRPr="00227CE9">
        <w:t>wo</w:t>
      </w:r>
      <w:r w:rsidRPr="00227CE9">
        <w:rPr>
          <w:spacing w:val="-1"/>
        </w:rPr>
        <w:t>r</w:t>
      </w:r>
      <w:r w:rsidRPr="00227CE9">
        <w:t>d</w:t>
      </w:r>
      <w:r w:rsidRPr="00227CE9">
        <w:rPr>
          <w:spacing w:val="-2"/>
        </w:rPr>
        <w:t>e</w:t>
      </w:r>
      <w:r w:rsidRPr="00227CE9">
        <w:t xml:space="preserve">n </w:t>
      </w:r>
      <w:r w:rsidRPr="00227CE9">
        <w:rPr>
          <w:spacing w:val="2"/>
        </w:rPr>
        <w:t>d</w:t>
      </w:r>
      <w:r w:rsidRPr="00227CE9">
        <w:rPr>
          <w:spacing w:val="-1"/>
        </w:rPr>
        <w:t>o</w:t>
      </w:r>
      <w:r w:rsidRPr="00227CE9">
        <w:rPr>
          <w:spacing w:val="1"/>
        </w:rPr>
        <w:t>o</w:t>
      </w:r>
      <w:r w:rsidRPr="00227CE9">
        <w:t>r</w:t>
      </w:r>
      <w:r w:rsidRPr="00227CE9">
        <w:rPr>
          <w:spacing w:val="-9"/>
        </w:rPr>
        <w:t xml:space="preserve"> </w:t>
      </w:r>
      <w:r w:rsidRPr="00227CE9">
        <w:rPr>
          <w:spacing w:val="2"/>
        </w:rPr>
        <w:t>d</w:t>
      </w:r>
      <w:r w:rsidRPr="00227CE9">
        <w:t>e</w:t>
      </w:r>
      <w:r w:rsidRPr="00227CE9">
        <w:rPr>
          <w:w w:val="99"/>
        </w:rPr>
        <w:t xml:space="preserve"> </w:t>
      </w:r>
      <w:r w:rsidRPr="00227CE9">
        <w:t>d</w:t>
      </w:r>
      <w:r w:rsidRPr="00227CE9">
        <w:rPr>
          <w:spacing w:val="2"/>
        </w:rPr>
        <w:t>i</w:t>
      </w:r>
      <w:r w:rsidRPr="00227CE9">
        <w:rPr>
          <w:spacing w:val="-1"/>
        </w:rPr>
        <w:t>r</w:t>
      </w:r>
      <w:r w:rsidRPr="00227CE9">
        <w:rPr>
          <w:spacing w:val="-2"/>
        </w:rPr>
        <w:t>e</w:t>
      </w:r>
      <w:r w:rsidRPr="00227CE9">
        <w:t>ct</w:t>
      </w:r>
      <w:r w:rsidRPr="00227CE9">
        <w:rPr>
          <w:spacing w:val="-2"/>
        </w:rPr>
        <w:t>e</w:t>
      </w:r>
      <w:r w:rsidRPr="00227CE9">
        <w:rPr>
          <w:spacing w:val="1"/>
        </w:rPr>
        <w:t>u</w:t>
      </w:r>
      <w:r w:rsidRPr="00227CE9">
        <w:t>r</w:t>
      </w:r>
      <w:r w:rsidRPr="00227CE9">
        <w:rPr>
          <w:spacing w:val="-7"/>
        </w:rPr>
        <w:t xml:space="preserve"> </w:t>
      </w:r>
      <w:r w:rsidRPr="00227CE9">
        <w:t>b</w:t>
      </w:r>
      <w:r w:rsidRPr="00227CE9">
        <w:rPr>
          <w:spacing w:val="1"/>
        </w:rPr>
        <w:t>e</w:t>
      </w:r>
      <w:r w:rsidRPr="00227CE9">
        <w:t>sp</w:t>
      </w:r>
      <w:r w:rsidRPr="00227CE9">
        <w:rPr>
          <w:spacing w:val="1"/>
        </w:rPr>
        <w:t>r</w:t>
      </w:r>
      <w:r w:rsidRPr="00227CE9">
        <w:rPr>
          <w:spacing w:val="-1"/>
        </w:rPr>
        <w:t>o</w:t>
      </w:r>
      <w:r w:rsidRPr="00227CE9">
        <w:rPr>
          <w:spacing w:val="1"/>
        </w:rPr>
        <w:t>k</w:t>
      </w:r>
      <w:r w:rsidRPr="00227CE9">
        <w:rPr>
          <w:spacing w:val="-2"/>
        </w:rPr>
        <w:t>e</w:t>
      </w:r>
      <w:r w:rsidRPr="00227CE9">
        <w:t>n</w:t>
      </w:r>
      <w:r w:rsidRPr="00227CE9">
        <w:rPr>
          <w:spacing w:val="-7"/>
        </w:rPr>
        <w:t xml:space="preserve"> </w:t>
      </w:r>
      <w:r w:rsidRPr="00227CE9">
        <w:t>m</w:t>
      </w:r>
      <w:r w:rsidRPr="00227CE9">
        <w:rPr>
          <w:spacing w:val="1"/>
        </w:rPr>
        <w:t>e</w:t>
      </w:r>
      <w:r w:rsidRPr="00227CE9">
        <w:t>t</w:t>
      </w:r>
      <w:r w:rsidRPr="00227CE9">
        <w:rPr>
          <w:spacing w:val="-7"/>
        </w:rPr>
        <w:t xml:space="preserve"> </w:t>
      </w:r>
      <w:r w:rsidRPr="00227CE9">
        <w:t>het</w:t>
      </w:r>
      <w:r w:rsidRPr="00227CE9">
        <w:rPr>
          <w:spacing w:val="-7"/>
        </w:rPr>
        <w:t xml:space="preserve"> </w:t>
      </w:r>
      <w:r w:rsidRPr="00227CE9">
        <w:t>p</w:t>
      </w:r>
      <w:r w:rsidRPr="00227CE9">
        <w:rPr>
          <w:spacing w:val="1"/>
        </w:rPr>
        <w:t>e</w:t>
      </w:r>
      <w:r w:rsidRPr="00227CE9">
        <w:rPr>
          <w:spacing w:val="-1"/>
        </w:rPr>
        <w:t>r</w:t>
      </w:r>
      <w:r w:rsidRPr="00227CE9">
        <w:rPr>
          <w:spacing w:val="1"/>
        </w:rPr>
        <w:t>s</w:t>
      </w:r>
      <w:r w:rsidRPr="00227CE9">
        <w:rPr>
          <w:spacing w:val="-1"/>
        </w:rPr>
        <w:t>o</w:t>
      </w:r>
      <w:r w:rsidRPr="00227CE9">
        <w:rPr>
          <w:spacing w:val="1"/>
        </w:rPr>
        <w:t>ne</w:t>
      </w:r>
      <w:r w:rsidRPr="00227CE9">
        <w:rPr>
          <w:spacing w:val="-2"/>
        </w:rPr>
        <w:t>e</w:t>
      </w:r>
      <w:r w:rsidRPr="00227CE9">
        <w:rPr>
          <w:spacing w:val="2"/>
        </w:rPr>
        <w:t>l</w:t>
      </w:r>
      <w:r w:rsidRPr="00227CE9">
        <w:t>;</w:t>
      </w:r>
      <w:r w:rsidRPr="00227CE9">
        <w:rPr>
          <w:spacing w:val="-7"/>
        </w:rPr>
        <w:t xml:space="preserve"> </w:t>
      </w:r>
      <w:r w:rsidRPr="00227CE9">
        <w:rPr>
          <w:spacing w:val="-2"/>
        </w:rPr>
        <w:t>o</w:t>
      </w:r>
      <w:r w:rsidRPr="00227CE9">
        <w:t>p</w:t>
      </w:r>
      <w:r w:rsidRPr="00227CE9">
        <w:rPr>
          <w:spacing w:val="-4"/>
        </w:rPr>
        <w:t xml:space="preserve"> </w:t>
      </w:r>
      <w:r w:rsidRPr="00227CE9">
        <w:t>g</w:t>
      </w:r>
      <w:r w:rsidRPr="00227CE9">
        <w:rPr>
          <w:spacing w:val="1"/>
        </w:rPr>
        <w:t>r</w:t>
      </w:r>
      <w:r w:rsidRPr="00227CE9">
        <w:rPr>
          <w:spacing w:val="-1"/>
        </w:rPr>
        <w:t>o</w:t>
      </w:r>
      <w:r w:rsidRPr="00227CE9">
        <w:rPr>
          <w:spacing w:val="1"/>
        </w:rPr>
        <w:t>n</w:t>
      </w:r>
      <w:r w:rsidRPr="00227CE9">
        <w:t>d</w:t>
      </w:r>
      <w:r w:rsidRPr="00227CE9">
        <w:rPr>
          <w:spacing w:val="-6"/>
        </w:rPr>
        <w:t xml:space="preserve"> </w:t>
      </w:r>
      <w:r w:rsidRPr="00227CE9">
        <w:t>h</w:t>
      </w:r>
      <w:r w:rsidRPr="00227CE9">
        <w:rPr>
          <w:spacing w:val="3"/>
        </w:rPr>
        <w:t>i</w:t>
      </w:r>
      <w:r w:rsidRPr="00227CE9">
        <w:rPr>
          <w:spacing w:val="-2"/>
        </w:rPr>
        <w:t>e</w:t>
      </w:r>
      <w:r w:rsidRPr="00227CE9">
        <w:rPr>
          <w:spacing w:val="-1"/>
        </w:rPr>
        <w:t>r</w:t>
      </w:r>
      <w:r w:rsidRPr="00227CE9">
        <w:t>van</w:t>
      </w:r>
      <w:r w:rsidRPr="00227CE9">
        <w:rPr>
          <w:spacing w:val="-6"/>
        </w:rPr>
        <w:t xml:space="preserve"> </w:t>
      </w:r>
      <w:r w:rsidRPr="00227CE9">
        <w:t>kan</w:t>
      </w:r>
      <w:r w:rsidRPr="00227CE9">
        <w:rPr>
          <w:spacing w:val="-7"/>
        </w:rPr>
        <w:t xml:space="preserve"> </w:t>
      </w:r>
      <w:r w:rsidRPr="00227CE9">
        <w:t>het</w:t>
      </w:r>
      <w:r w:rsidRPr="00227CE9">
        <w:rPr>
          <w:spacing w:val="-7"/>
        </w:rPr>
        <w:t xml:space="preserve"> </w:t>
      </w:r>
      <w:r w:rsidRPr="00227CE9">
        <w:rPr>
          <w:spacing w:val="2"/>
        </w:rPr>
        <w:t>b</w:t>
      </w:r>
      <w:r w:rsidRPr="00227CE9">
        <w:rPr>
          <w:spacing w:val="-2"/>
        </w:rPr>
        <w:t>e</w:t>
      </w:r>
      <w:r w:rsidRPr="00227CE9">
        <w:rPr>
          <w:spacing w:val="2"/>
        </w:rPr>
        <w:t>l</w:t>
      </w:r>
      <w:r w:rsidRPr="00227CE9">
        <w:rPr>
          <w:spacing w:val="-2"/>
        </w:rPr>
        <w:t>e</w:t>
      </w:r>
      <w:r w:rsidRPr="00227CE9">
        <w:rPr>
          <w:spacing w:val="2"/>
        </w:rPr>
        <w:t>i</w:t>
      </w:r>
      <w:r w:rsidRPr="00227CE9">
        <w:t>d</w:t>
      </w:r>
      <w:r w:rsidRPr="00227CE9">
        <w:rPr>
          <w:spacing w:val="-10"/>
        </w:rPr>
        <w:t xml:space="preserve"> </w:t>
      </w:r>
      <w:r w:rsidRPr="00227CE9">
        <w:t>wo</w:t>
      </w:r>
      <w:r w:rsidRPr="00227CE9">
        <w:rPr>
          <w:spacing w:val="-1"/>
        </w:rPr>
        <w:t>r</w:t>
      </w:r>
      <w:r w:rsidRPr="00227CE9">
        <w:t>d</w:t>
      </w:r>
      <w:r w:rsidRPr="00227CE9">
        <w:rPr>
          <w:spacing w:val="-2"/>
        </w:rPr>
        <w:t>e</w:t>
      </w:r>
      <w:r w:rsidRPr="00227CE9">
        <w:t>n</w:t>
      </w:r>
      <w:r w:rsidRPr="00227CE9">
        <w:rPr>
          <w:w w:val="99"/>
        </w:rPr>
        <w:t xml:space="preserve"> </w:t>
      </w:r>
      <w:r w:rsidRPr="00227CE9">
        <w:t>aa</w:t>
      </w:r>
      <w:r w:rsidRPr="00227CE9">
        <w:rPr>
          <w:spacing w:val="1"/>
        </w:rPr>
        <w:t>n</w:t>
      </w:r>
      <w:r w:rsidRPr="00227CE9">
        <w:t>g</w:t>
      </w:r>
      <w:r w:rsidRPr="00227CE9">
        <w:rPr>
          <w:spacing w:val="-2"/>
        </w:rPr>
        <w:t>e</w:t>
      </w:r>
      <w:r w:rsidRPr="00227CE9">
        <w:t xml:space="preserve">past </w:t>
      </w:r>
      <w:r w:rsidRPr="00227CE9">
        <w:rPr>
          <w:spacing w:val="-1"/>
        </w:rPr>
        <w:t>o</w:t>
      </w:r>
      <w:r w:rsidRPr="00227CE9">
        <w:t>f</w:t>
      </w:r>
      <w:r w:rsidRPr="00227CE9">
        <w:rPr>
          <w:spacing w:val="-12"/>
        </w:rPr>
        <w:t xml:space="preserve"> </w:t>
      </w:r>
      <w:r w:rsidRPr="00227CE9">
        <w:rPr>
          <w:spacing w:val="2"/>
        </w:rPr>
        <w:t>b</w:t>
      </w:r>
      <w:r w:rsidRPr="00227CE9">
        <w:rPr>
          <w:spacing w:val="-2"/>
        </w:rPr>
        <w:t>e</w:t>
      </w:r>
      <w:r w:rsidRPr="00227CE9">
        <w:t>paa</w:t>
      </w:r>
      <w:r w:rsidRPr="00227CE9">
        <w:rPr>
          <w:spacing w:val="3"/>
        </w:rPr>
        <w:t>l</w:t>
      </w:r>
      <w:r w:rsidRPr="00227CE9">
        <w:t>de</w:t>
      </w:r>
      <w:r w:rsidRPr="00227CE9">
        <w:rPr>
          <w:spacing w:val="-10"/>
        </w:rPr>
        <w:t xml:space="preserve"> </w:t>
      </w:r>
      <w:r w:rsidRPr="00227CE9">
        <w:t>act</w:t>
      </w:r>
      <w:r w:rsidRPr="00227CE9">
        <w:rPr>
          <w:spacing w:val="3"/>
        </w:rPr>
        <w:t>i</w:t>
      </w:r>
      <w:r w:rsidRPr="00227CE9">
        <w:rPr>
          <w:spacing w:val="-2"/>
        </w:rPr>
        <w:t>e</w:t>
      </w:r>
      <w:r w:rsidRPr="00227CE9">
        <w:t>s</w:t>
      </w:r>
      <w:r w:rsidRPr="00227CE9">
        <w:rPr>
          <w:spacing w:val="-11"/>
        </w:rPr>
        <w:t xml:space="preserve"> </w:t>
      </w:r>
      <w:r w:rsidRPr="00227CE9">
        <w:t>w</w:t>
      </w:r>
      <w:r w:rsidRPr="00227CE9">
        <w:rPr>
          <w:spacing w:val="1"/>
        </w:rPr>
        <w:t>o</w:t>
      </w:r>
      <w:r w:rsidRPr="00227CE9">
        <w:rPr>
          <w:spacing w:val="-1"/>
        </w:rPr>
        <w:t>r</w:t>
      </w:r>
      <w:r w:rsidRPr="00227CE9">
        <w:t>d</w:t>
      </w:r>
      <w:r w:rsidRPr="00227CE9">
        <w:rPr>
          <w:spacing w:val="-2"/>
        </w:rPr>
        <w:t>e</w:t>
      </w:r>
      <w:r w:rsidRPr="00227CE9">
        <w:t>n</w:t>
      </w:r>
      <w:r w:rsidRPr="00227CE9">
        <w:rPr>
          <w:spacing w:val="-6"/>
        </w:rPr>
        <w:t xml:space="preserve"> </w:t>
      </w:r>
      <w:r w:rsidRPr="00227CE9">
        <w:rPr>
          <w:spacing w:val="-1"/>
        </w:rPr>
        <w:t>o</w:t>
      </w:r>
      <w:r w:rsidRPr="00227CE9">
        <w:rPr>
          <w:spacing w:val="1"/>
        </w:rPr>
        <w:t>n</w:t>
      </w:r>
      <w:r w:rsidRPr="00227CE9">
        <w:t>d</w:t>
      </w:r>
      <w:r w:rsidRPr="00227CE9">
        <w:rPr>
          <w:spacing w:val="1"/>
        </w:rPr>
        <w:t>e</w:t>
      </w:r>
      <w:r w:rsidRPr="00227CE9">
        <w:rPr>
          <w:spacing w:val="-1"/>
        </w:rPr>
        <w:t>r</w:t>
      </w:r>
      <w:r w:rsidRPr="00227CE9">
        <w:rPr>
          <w:spacing w:val="1"/>
        </w:rPr>
        <w:t>no</w:t>
      </w:r>
      <w:r w:rsidRPr="00227CE9">
        <w:t>me</w:t>
      </w:r>
      <w:r w:rsidRPr="00227CE9">
        <w:rPr>
          <w:spacing w:val="1"/>
        </w:rPr>
        <w:t>n</w:t>
      </w:r>
      <w:r w:rsidRPr="00227CE9">
        <w:t>.</w:t>
      </w:r>
    </w:p>
    <w:p w:rsidRPr="00227CE9" w:rsidR="007E3D98" w:rsidP="007E3D98" w:rsidRDefault="007E3D98" w14:paraId="52AF9853" w14:textId="07B95595">
      <w:pPr>
        <w:pStyle w:val="Gemiddeldraster21"/>
        <w:rPr>
          <w:rFonts w:asciiTheme="minorHAnsi" w:hAnsiTheme="minorHAnsi" w:cstheme="minorHAnsi"/>
          <w:lang w:val="nl-NL"/>
        </w:rPr>
      </w:pPr>
      <w:r w:rsidRPr="00227CE9">
        <w:rPr>
          <w:rFonts w:asciiTheme="minorHAnsi" w:hAnsiTheme="minorHAnsi" w:cstheme="minorHAnsi"/>
          <w:lang w:val="nl-NL"/>
        </w:rPr>
        <w:t>De</w:t>
      </w:r>
      <w:r w:rsidRPr="00227CE9">
        <w:rPr>
          <w:rFonts w:asciiTheme="minorHAnsi" w:hAnsiTheme="minorHAnsi" w:cstheme="minorHAnsi"/>
          <w:spacing w:val="-8"/>
          <w:lang w:val="nl-NL"/>
        </w:rPr>
        <w:t xml:space="preserve"> </w:t>
      </w:r>
      <w:r w:rsidRPr="00227CE9">
        <w:rPr>
          <w:rFonts w:asciiTheme="minorHAnsi" w:hAnsiTheme="minorHAnsi" w:cstheme="minorHAnsi"/>
          <w:lang w:val="nl-NL"/>
        </w:rPr>
        <w:t>d</w:t>
      </w:r>
      <w:r w:rsidRPr="00227CE9">
        <w:rPr>
          <w:rFonts w:asciiTheme="minorHAnsi" w:hAnsiTheme="minorHAnsi" w:cstheme="minorHAnsi"/>
          <w:spacing w:val="2"/>
          <w:lang w:val="nl-NL"/>
        </w:rPr>
        <w:t>i</w:t>
      </w:r>
      <w:r w:rsidRPr="00227CE9">
        <w:rPr>
          <w:rFonts w:asciiTheme="minorHAnsi" w:hAnsiTheme="minorHAnsi" w:cstheme="minorHAnsi"/>
          <w:spacing w:val="-1"/>
          <w:lang w:val="nl-NL"/>
        </w:rPr>
        <w:t>r</w:t>
      </w:r>
      <w:r w:rsidRPr="00227CE9">
        <w:rPr>
          <w:rFonts w:asciiTheme="minorHAnsi" w:hAnsiTheme="minorHAnsi" w:cstheme="minorHAnsi"/>
          <w:spacing w:val="1"/>
          <w:lang w:val="nl-NL"/>
        </w:rPr>
        <w:t>e</w:t>
      </w:r>
      <w:r w:rsidRPr="00227CE9">
        <w:rPr>
          <w:rFonts w:asciiTheme="minorHAnsi" w:hAnsiTheme="minorHAnsi" w:cstheme="minorHAnsi"/>
          <w:lang w:val="nl-NL"/>
        </w:rPr>
        <w:t>ct</w:t>
      </w:r>
      <w:r w:rsidRPr="00227CE9">
        <w:rPr>
          <w:rFonts w:asciiTheme="minorHAnsi" w:hAnsiTheme="minorHAnsi" w:cstheme="minorHAnsi"/>
          <w:spacing w:val="-1"/>
          <w:lang w:val="nl-NL"/>
        </w:rPr>
        <w:t>e</w:t>
      </w:r>
      <w:r w:rsidRPr="00227CE9">
        <w:rPr>
          <w:rFonts w:asciiTheme="minorHAnsi" w:hAnsiTheme="minorHAnsi" w:cstheme="minorHAnsi"/>
          <w:spacing w:val="1"/>
          <w:lang w:val="nl-NL"/>
        </w:rPr>
        <w:t>u</w:t>
      </w:r>
      <w:r w:rsidRPr="00227CE9">
        <w:rPr>
          <w:rFonts w:asciiTheme="minorHAnsi" w:hAnsiTheme="minorHAnsi" w:cstheme="minorHAnsi"/>
          <w:lang w:val="nl-NL"/>
        </w:rPr>
        <w:t>r</w:t>
      </w:r>
      <w:r w:rsidRPr="00227CE9">
        <w:rPr>
          <w:rFonts w:asciiTheme="minorHAnsi" w:hAnsiTheme="minorHAnsi" w:cstheme="minorHAnsi"/>
          <w:spacing w:val="-6"/>
          <w:lang w:val="nl-NL"/>
        </w:rPr>
        <w:t xml:space="preserve"> </w:t>
      </w:r>
      <w:r w:rsidRPr="00227CE9">
        <w:rPr>
          <w:rFonts w:asciiTheme="minorHAnsi" w:hAnsiTheme="minorHAnsi" w:cstheme="minorHAnsi"/>
          <w:lang w:val="nl-NL"/>
        </w:rPr>
        <w:t>z</w:t>
      </w:r>
      <w:r w:rsidRPr="00227CE9">
        <w:rPr>
          <w:rFonts w:asciiTheme="minorHAnsi" w:hAnsiTheme="minorHAnsi" w:cstheme="minorHAnsi"/>
          <w:spacing w:val="-1"/>
          <w:lang w:val="nl-NL"/>
        </w:rPr>
        <w:t>e</w:t>
      </w:r>
      <w:r w:rsidRPr="00227CE9">
        <w:rPr>
          <w:rFonts w:asciiTheme="minorHAnsi" w:hAnsiTheme="minorHAnsi" w:cstheme="minorHAnsi"/>
          <w:spacing w:val="1"/>
          <w:lang w:val="nl-NL"/>
        </w:rPr>
        <w:t>n</w:t>
      </w:r>
      <w:r w:rsidRPr="00227CE9">
        <w:rPr>
          <w:rFonts w:asciiTheme="minorHAnsi" w:hAnsiTheme="minorHAnsi" w:cstheme="minorHAnsi"/>
          <w:lang w:val="nl-NL"/>
        </w:rPr>
        <w:t>dt</w:t>
      </w:r>
      <w:r>
        <w:rPr>
          <w:rFonts w:asciiTheme="minorHAnsi" w:hAnsiTheme="minorHAnsi" w:cstheme="minorHAnsi"/>
          <w:spacing w:val="-6"/>
          <w:lang w:val="nl-NL"/>
        </w:rPr>
        <w:t xml:space="preserve"> </w:t>
      </w:r>
      <w:r w:rsidRPr="00227CE9">
        <w:rPr>
          <w:rFonts w:asciiTheme="minorHAnsi" w:hAnsiTheme="minorHAnsi" w:cstheme="minorHAnsi"/>
          <w:lang w:val="nl-NL"/>
        </w:rPr>
        <w:t>ev</w:t>
      </w:r>
      <w:r w:rsidRPr="00227CE9">
        <w:rPr>
          <w:rFonts w:asciiTheme="minorHAnsi" w:hAnsiTheme="minorHAnsi" w:cstheme="minorHAnsi"/>
          <w:spacing w:val="-2"/>
          <w:lang w:val="nl-NL"/>
        </w:rPr>
        <w:t>e</w:t>
      </w:r>
      <w:r w:rsidRPr="00227CE9">
        <w:rPr>
          <w:rFonts w:asciiTheme="minorHAnsi" w:hAnsiTheme="minorHAnsi" w:cstheme="minorHAnsi"/>
          <w:spacing w:val="1"/>
          <w:lang w:val="nl-NL"/>
        </w:rPr>
        <w:t>n</w:t>
      </w:r>
      <w:r w:rsidRPr="00227CE9">
        <w:rPr>
          <w:rFonts w:asciiTheme="minorHAnsi" w:hAnsiTheme="minorHAnsi" w:cstheme="minorHAnsi"/>
          <w:lang w:val="nl-NL"/>
        </w:rPr>
        <w:t>t</w:t>
      </w:r>
      <w:r w:rsidRPr="00227CE9">
        <w:rPr>
          <w:rFonts w:asciiTheme="minorHAnsi" w:hAnsiTheme="minorHAnsi" w:cstheme="minorHAnsi"/>
          <w:spacing w:val="1"/>
          <w:lang w:val="nl-NL"/>
        </w:rPr>
        <w:t>u</w:t>
      </w:r>
      <w:r w:rsidRPr="00227CE9">
        <w:rPr>
          <w:rFonts w:asciiTheme="minorHAnsi" w:hAnsiTheme="minorHAnsi" w:cstheme="minorHAnsi"/>
          <w:spacing w:val="-2"/>
          <w:lang w:val="nl-NL"/>
        </w:rPr>
        <w:t>e</w:t>
      </w:r>
      <w:r w:rsidRPr="00227CE9">
        <w:rPr>
          <w:rFonts w:asciiTheme="minorHAnsi" w:hAnsiTheme="minorHAnsi" w:cstheme="minorHAnsi"/>
          <w:spacing w:val="2"/>
          <w:lang w:val="nl-NL"/>
        </w:rPr>
        <w:t>l</w:t>
      </w:r>
      <w:r w:rsidRPr="00227CE9">
        <w:rPr>
          <w:rFonts w:asciiTheme="minorHAnsi" w:hAnsiTheme="minorHAnsi" w:cstheme="minorHAnsi"/>
          <w:lang w:val="nl-NL"/>
        </w:rPr>
        <w:t>e</w:t>
      </w:r>
      <w:r w:rsidRPr="00227CE9">
        <w:rPr>
          <w:rFonts w:asciiTheme="minorHAnsi" w:hAnsiTheme="minorHAnsi" w:cstheme="minorHAnsi"/>
          <w:spacing w:val="-3"/>
          <w:lang w:val="nl-NL"/>
        </w:rPr>
        <w:t xml:space="preserve"> </w:t>
      </w:r>
      <w:r w:rsidRPr="00227CE9">
        <w:rPr>
          <w:rFonts w:asciiTheme="minorHAnsi" w:hAnsiTheme="minorHAnsi" w:cstheme="minorHAnsi"/>
          <w:lang w:val="nl-NL"/>
        </w:rPr>
        <w:t>aa</w:t>
      </w:r>
      <w:r w:rsidRPr="00227CE9">
        <w:rPr>
          <w:rFonts w:asciiTheme="minorHAnsi" w:hAnsiTheme="minorHAnsi" w:cstheme="minorHAnsi"/>
          <w:spacing w:val="1"/>
          <w:lang w:val="nl-NL"/>
        </w:rPr>
        <w:t>n</w:t>
      </w:r>
      <w:r w:rsidRPr="00227CE9">
        <w:rPr>
          <w:rFonts w:asciiTheme="minorHAnsi" w:hAnsiTheme="minorHAnsi" w:cstheme="minorHAnsi"/>
          <w:lang w:val="nl-NL"/>
        </w:rPr>
        <w:t>pa</w:t>
      </w:r>
      <w:r w:rsidRPr="00227CE9">
        <w:rPr>
          <w:rFonts w:asciiTheme="minorHAnsi" w:hAnsiTheme="minorHAnsi" w:cstheme="minorHAnsi"/>
          <w:spacing w:val="2"/>
          <w:lang w:val="nl-NL"/>
        </w:rPr>
        <w:t>s</w:t>
      </w:r>
      <w:r w:rsidRPr="00227CE9">
        <w:rPr>
          <w:rFonts w:asciiTheme="minorHAnsi" w:hAnsiTheme="minorHAnsi" w:cstheme="minorHAnsi"/>
          <w:lang w:val="nl-NL"/>
        </w:rPr>
        <w:t>s</w:t>
      </w:r>
      <w:r w:rsidRPr="00227CE9">
        <w:rPr>
          <w:rFonts w:asciiTheme="minorHAnsi" w:hAnsiTheme="minorHAnsi" w:cstheme="minorHAnsi"/>
          <w:spacing w:val="2"/>
          <w:lang w:val="nl-NL"/>
        </w:rPr>
        <w:t>i</w:t>
      </w:r>
      <w:r w:rsidRPr="00227CE9">
        <w:rPr>
          <w:rFonts w:asciiTheme="minorHAnsi" w:hAnsiTheme="minorHAnsi" w:cstheme="minorHAnsi"/>
          <w:spacing w:val="1"/>
          <w:lang w:val="nl-NL"/>
        </w:rPr>
        <w:t>n</w:t>
      </w:r>
      <w:r w:rsidRPr="00227CE9">
        <w:rPr>
          <w:rFonts w:asciiTheme="minorHAnsi" w:hAnsiTheme="minorHAnsi" w:cstheme="minorHAnsi"/>
          <w:lang w:val="nl-NL"/>
        </w:rPr>
        <w:t>g</w:t>
      </w:r>
      <w:r>
        <w:rPr>
          <w:rFonts w:asciiTheme="minorHAnsi" w:hAnsiTheme="minorHAnsi" w:cstheme="minorHAnsi"/>
          <w:lang w:val="nl-NL"/>
        </w:rPr>
        <w:t>en</w:t>
      </w:r>
      <w:r w:rsidRPr="00227CE9">
        <w:rPr>
          <w:rFonts w:asciiTheme="minorHAnsi" w:hAnsiTheme="minorHAnsi" w:cstheme="minorHAnsi"/>
          <w:spacing w:val="-6"/>
          <w:lang w:val="nl-NL"/>
        </w:rPr>
        <w:t xml:space="preserve"> </w:t>
      </w:r>
      <w:r w:rsidRPr="00227CE9">
        <w:rPr>
          <w:rFonts w:asciiTheme="minorHAnsi" w:hAnsiTheme="minorHAnsi" w:cstheme="minorHAnsi"/>
          <w:spacing w:val="-1"/>
          <w:lang w:val="nl-NL"/>
        </w:rPr>
        <w:t>v</w:t>
      </w:r>
      <w:r w:rsidRPr="00227CE9">
        <w:rPr>
          <w:rFonts w:asciiTheme="minorHAnsi" w:hAnsiTheme="minorHAnsi" w:cstheme="minorHAnsi"/>
          <w:lang w:val="nl-NL"/>
        </w:rPr>
        <w:t>an</w:t>
      </w:r>
      <w:r w:rsidRPr="00227CE9">
        <w:rPr>
          <w:rFonts w:asciiTheme="minorHAnsi" w:hAnsiTheme="minorHAnsi" w:cstheme="minorHAnsi"/>
          <w:spacing w:val="-6"/>
          <w:lang w:val="nl-NL"/>
        </w:rPr>
        <w:t xml:space="preserve"> </w:t>
      </w:r>
      <w:r w:rsidRPr="00227CE9">
        <w:rPr>
          <w:rFonts w:asciiTheme="minorHAnsi" w:hAnsiTheme="minorHAnsi" w:cstheme="minorHAnsi"/>
          <w:lang w:val="nl-NL"/>
        </w:rPr>
        <w:t>b</w:t>
      </w:r>
      <w:r w:rsidRPr="00227CE9">
        <w:rPr>
          <w:rFonts w:asciiTheme="minorHAnsi" w:hAnsiTheme="minorHAnsi" w:cstheme="minorHAnsi"/>
          <w:spacing w:val="-1"/>
          <w:lang w:val="nl-NL"/>
        </w:rPr>
        <w:t>e</w:t>
      </w:r>
      <w:r w:rsidRPr="00227CE9">
        <w:rPr>
          <w:rFonts w:asciiTheme="minorHAnsi" w:hAnsiTheme="minorHAnsi" w:cstheme="minorHAnsi"/>
          <w:spacing w:val="2"/>
          <w:lang w:val="nl-NL"/>
        </w:rPr>
        <w:t>l</w:t>
      </w:r>
      <w:r w:rsidRPr="00227CE9">
        <w:rPr>
          <w:rFonts w:asciiTheme="minorHAnsi" w:hAnsiTheme="minorHAnsi" w:cstheme="minorHAnsi"/>
          <w:spacing w:val="-2"/>
          <w:lang w:val="nl-NL"/>
        </w:rPr>
        <w:t>e</w:t>
      </w:r>
      <w:r w:rsidRPr="00227CE9">
        <w:rPr>
          <w:rFonts w:asciiTheme="minorHAnsi" w:hAnsiTheme="minorHAnsi" w:cstheme="minorHAnsi"/>
          <w:spacing w:val="2"/>
          <w:lang w:val="nl-NL"/>
        </w:rPr>
        <w:t>i</w:t>
      </w:r>
      <w:r w:rsidRPr="00227CE9">
        <w:rPr>
          <w:rFonts w:asciiTheme="minorHAnsi" w:hAnsiTheme="minorHAnsi" w:cstheme="minorHAnsi"/>
          <w:lang w:val="nl-NL"/>
        </w:rPr>
        <w:t>d</w:t>
      </w:r>
      <w:r w:rsidRPr="00227CE9">
        <w:rPr>
          <w:rFonts w:asciiTheme="minorHAnsi" w:hAnsiTheme="minorHAnsi" w:cstheme="minorHAnsi"/>
          <w:spacing w:val="-6"/>
          <w:lang w:val="nl-NL"/>
        </w:rPr>
        <w:t xml:space="preserve"> </w:t>
      </w:r>
      <w:r w:rsidRPr="00227CE9">
        <w:rPr>
          <w:rFonts w:asciiTheme="minorHAnsi" w:hAnsiTheme="minorHAnsi" w:cstheme="minorHAnsi"/>
          <w:spacing w:val="-2"/>
          <w:lang w:val="nl-NL"/>
        </w:rPr>
        <w:t>e</w:t>
      </w:r>
      <w:r w:rsidRPr="00227CE9">
        <w:rPr>
          <w:rFonts w:asciiTheme="minorHAnsi" w:hAnsiTheme="minorHAnsi" w:cstheme="minorHAnsi"/>
          <w:lang w:val="nl-NL"/>
        </w:rPr>
        <w:t>n</w:t>
      </w:r>
      <w:r w:rsidRPr="00227CE9">
        <w:rPr>
          <w:rFonts w:asciiTheme="minorHAnsi" w:hAnsiTheme="minorHAnsi" w:cstheme="minorHAnsi"/>
          <w:w w:val="99"/>
          <w:lang w:val="nl-NL"/>
        </w:rPr>
        <w:t xml:space="preserve"> </w:t>
      </w:r>
      <w:r>
        <w:rPr>
          <w:rFonts w:asciiTheme="minorHAnsi" w:hAnsiTheme="minorHAnsi" w:cstheme="minorHAnsi"/>
          <w:w w:val="99"/>
          <w:lang w:val="nl-NL"/>
        </w:rPr>
        <w:t xml:space="preserve">te ondernemen </w:t>
      </w:r>
      <w:r w:rsidRPr="00227CE9">
        <w:rPr>
          <w:rFonts w:asciiTheme="minorHAnsi" w:hAnsiTheme="minorHAnsi" w:cstheme="minorHAnsi"/>
          <w:lang w:val="nl-NL"/>
        </w:rPr>
        <w:t>act</w:t>
      </w:r>
      <w:r w:rsidRPr="00227CE9">
        <w:rPr>
          <w:rFonts w:asciiTheme="minorHAnsi" w:hAnsiTheme="minorHAnsi" w:cstheme="minorHAnsi"/>
          <w:spacing w:val="3"/>
          <w:lang w:val="nl-NL"/>
        </w:rPr>
        <w:t>i</w:t>
      </w:r>
      <w:r w:rsidRPr="00227CE9">
        <w:rPr>
          <w:rFonts w:asciiTheme="minorHAnsi" w:hAnsiTheme="minorHAnsi" w:cstheme="minorHAnsi"/>
          <w:spacing w:val="-2"/>
          <w:lang w:val="nl-NL"/>
        </w:rPr>
        <w:t>e</w:t>
      </w:r>
      <w:r w:rsidRPr="00227CE9">
        <w:rPr>
          <w:rFonts w:asciiTheme="minorHAnsi" w:hAnsiTheme="minorHAnsi" w:cstheme="minorHAnsi"/>
          <w:lang w:val="nl-NL"/>
        </w:rPr>
        <w:t>s</w:t>
      </w:r>
      <w:r w:rsidRPr="00227CE9">
        <w:rPr>
          <w:rFonts w:asciiTheme="minorHAnsi" w:hAnsiTheme="minorHAnsi" w:cstheme="minorHAnsi"/>
          <w:spacing w:val="-9"/>
          <w:lang w:val="nl-NL"/>
        </w:rPr>
        <w:t xml:space="preserve"> </w:t>
      </w:r>
      <w:r w:rsidRPr="00227CE9">
        <w:rPr>
          <w:rFonts w:asciiTheme="minorHAnsi" w:hAnsiTheme="minorHAnsi" w:cstheme="minorHAnsi"/>
          <w:lang w:val="nl-NL"/>
        </w:rPr>
        <w:t>aan</w:t>
      </w:r>
      <w:r>
        <w:rPr>
          <w:rFonts w:asciiTheme="minorHAnsi" w:hAnsiTheme="minorHAnsi" w:cstheme="minorHAnsi"/>
          <w:spacing w:val="-7"/>
          <w:lang w:val="nl-NL"/>
        </w:rPr>
        <w:t xml:space="preserve"> </w:t>
      </w:r>
      <w:r w:rsidR="002E39BD">
        <w:rPr>
          <w:rFonts w:asciiTheme="minorHAnsi" w:hAnsiTheme="minorHAnsi" w:cstheme="minorHAnsi"/>
          <w:spacing w:val="-7"/>
          <w:lang w:val="nl-NL"/>
        </w:rPr>
        <w:t>het</w:t>
      </w:r>
      <w:r>
        <w:rPr>
          <w:rFonts w:asciiTheme="minorHAnsi" w:hAnsiTheme="minorHAnsi" w:cstheme="minorHAnsi"/>
          <w:spacing w:val="-7"/>
          <w:lang w:val="nl-NL"/>
        </w:rPr>
        <w:t xml:space="preserve"> </w:t>
      </w:r>
      <w:r w:rsidR="008C0F29">
        <w:rPr>
          <w:rFonts w:asciiTheme="minorHAnsi" w:hAnsiTheme="minorHAnsi" w:cstheme="minorHAnsi"/>
          <w:spacing w:val="-7"/>
          <w:lang w:val="nl-NL"/>
        </w:rPr>
        <w:t>CvB</w:t>
      </w:r>
      <w:r>
        <w:rPr>
          <w:rFonts w:asciiTheme="minorHAnsi" w:hAnsiTheme="minorHAnsi" w:cstheme="minorHAnsi"/>
          <w:spacing w:val="-7"/>
          <w:lang w:val="nl-NL"/>
        </w:rPr>
        <w:t xml:space="preserve"> en de adviseur onderwijs en kwaliteit</w:t>
      </w:r>
      <w:r w:rsidRPr="00227CE9">
        <w:rPr>
          <w:rFonts w:asciiTheme="minorHAnsi" w:hAnsiTheme="minorHAnsi" w:cstheme="minorHAnsi"/>
          <w:lang w:val="nl-NL"/>
        </w:rPr>
        <w:t>.</w:t>
      </w:r>
    </w:p>
    <w:p w:rsidRPr="008E5B5F" w:rsidR="007E3D98" w:rsidP="007E3D98" w:rsidRDefault="007E3D98" w14:paraId="35738344" w14:textId="64793293">
      <w:pPr>
        <w:pStyle w:val="Gemiddeldraster21"/>
        <w:rPr>
          <w:rFonts w:asciiTheme="minorHAnsi" w:hAnsiTheme="minorHAnsi" w:cstheme="minorHAnsi"/>
          <w:lang w:val="nl-NL"/>
        </w:rPr>
      </w:pPr>
      <w:r w:rsidRPr="00227CE9">
        <w:rPr>
          <w:rFonts w:asciiTheme="minorHAnsi" w:hAnsiTheme="minorHAnsi" w:cstheme="minorHAnsi"/>
          <w:lang w:val="nl-NL"/>
        </w:rPr>
        <w:t>De</w:t>
      </w:r>
      <w:r w:rsidRPr="00227CE9">
        <w:rPr>
          <w:rFonts w:asciiTheme="minorHAnsi" w:hAnsiTheme="minorHAnsi" w:cstheme="minorHAnsi"/>
          <w:spacing w:val="-10"/>
          <w:lang w:val="nl-NL"/>
        </w:rPr>
        <w:t xml:space="preserve"> </w:t>
      </w:r>
      <w:r w:rsidRPr="00227CE9">
        <w:rPr>
          <w:rFonts w:asciiTheme="minorHAnsi" w:hAnsiTheme="minorHAnsi" w:cstheme="minorHAnsi"/>
          <w:lang w:val="nl-NL"/>
        </w:rPr>
        <w:t>u</w:t>
      </w:r>
      <w:r w:rsidRPr="00227CE9">
        <w:rPr>
          <w:rFonts w:asciiTheme="minorHAnsi" w:hAnsiTheme="minorHAnsi" w:cstheme="minorHAnsi"/>
          <w:spacing w:val="3"/>
          <w:lang w:val="nl-NL"/>
        </w:rPr>
        <w:t>i</w:t>
      </w:r>
      <w:r w:rsidRPr="00227CE9">
        <w:rPr>
          <w:rFonts w:asciiTheme="minorHAnsi" w:hAnsiTheme="minorHAnsi" w:cstheme="minorHAnsi"/>
          <w:lang w:val="nl-NL"/>
        </w:rPr>
        <w:t>ts</w:t>
      </w:r>
      <w:r w:rsidRPr="00227CE9">
        <w:rPr>
          <w:rFonts w:asciiTheme="minorHAnsi" w:hAnsiTheme="minorHAnsi" w:cstheme="minorHAnsi"/>
          <w:spacing w:val="2"/>
          <w:lang w:val="nl-NL"/>
        </w:rPr>
        <w:t>l</w:t>
      </w:r>
      <w:r w:rsidRPr="00227CE9">
        <w:rPr>
          <w:rFonts w:asciiTheme="minorHAnsi" w:hAnsiTheme="minorHAnsi" w:cstheme="minorHAnsi"/>
          <w:lang w:val="nl-NL"/>
        </w:rPr>
        <w:t>ag</w:t>
      </w:r>
      <w:r w:rsidRPr="00227CE9">
        <w:rPr>
          <w:rFonts w:asciiTheme="minorHAnsi" w:hAnsiTheme="minorHAnsi" w:cstheme="minorHAnsi"/>
          <w:spacing w:val="-7"/>
          <w:lang w:val="nl-NL"/>
        </w:rPr>
        <w:t xml:space="preserve"> </w:t>
      </w:r>
      <w:r w:rsidRPr="00227CE9">
        <w:rPr>
          <w:rFonts w:asciiTheme="minorHAnsi" w:hAnsiTheme="minorHAnsi" w:cstheme="minorHAnsi"/>
          <w:spacing w:val="-1"/>
          <w:lang w:val="nl-NL"/>
        </w:rPr>
        <w:t>v</w:t>
      </w:r>
      <w:r w:rsidRPr="00227CE9">
        <w:rPr>
          <w:rFonts w:asciiTheme="minorHAnsi" w:hAnsiTheme="minorHAnsi" w:cstheme="minorHAnsi"/>
          <w:lang w:val="nl-NL"/>
        </w:rPr>
        <w:t>an</w:t>
      </w:r>
      <w:r w:rsidRPr="00227CE9">
        <w:rPr>
          <w:rFonts w:asciiTheme="minorHAnsi" w:hAnsiTheme="minorHAnsi" w:cstheme="minorHAnsi"/>
          <w:spacing w:val="-7"/>
          <w:lang w:val="nl-NL"/>
        </w:rPr>
        <w:t xml:space="preserve"> </w:t>
      </w:r>
      <w:r w:rsidRPr="00227CE9">
        <w:rPr>
          <w:rFonts w:asciiTheme="minorHAnsi" w:hAnsiTheme="minorHAnsi" w:cstheme="minorHAnsi"/>
          <w:lang w:val="nl-NL"/>
        </w:rPr>
        <w:t>de</w:t>
      </w:r>
      <w:r w:rsidRPr="00227CE9">
        <w:rPr>
          <w:rFonts w:asciiTheme="minorHAnsi" w:hAnsiTheme="minorHAnsi" w:cstheme="minorHAnsi"/>
          <w:spacing w:val="-10"/>
          <w:lang w:val="nl-NL"/>
        </w:rPr>
        <w:t xml:space="preserve"> </w:t>
      </w:r>
      <w:r w:rsidRPr="00227CE9">
        <w:rPr>
          <w:rFonts w:asciiTheme="minorHAnsi" w:hAnsiTheme="minorHAnsi" w:cstheme="minorHAnsi"/>
          <w:lang w:val="nl-NL"/>
        </w:rPr>
        <w:t>t</w:t>
      </w:r>
      <w:r w:rsidRPr="00227CE9">
        <w:rPr>
          <w:rFonts w:asciiTheme="minorHAnsi" w:hAnsiTheme="minorHAnsi" w:cstheme="minorHAnsi"/>
          <w:spacing w:val="-1"/>
          <w:lang w:val="nl-NL"/>
        </w:rPr>
        <w:t>e</w:t>
      </w:r>
      <w:r w:rsidRPr="00227CE9">
        <w:rPr>
          <w:rFonts w:asciiTheme="minorHAnsi" w:hAnsiTheme="minorHAnsi" w:cstheme="minorHAnsi"/>
          <w:spacing w:val="1"/>
          <w:lang w:val="nl-NL"/>
        </w:rPr>
        <w:t>v</w:t>
      </w:r>
      <w:r w:rsidRPr="00227CE9">
        <w:rPr>
          <w:rFonts w:asciiTheme="minorHAnsi" w:hAnsiTheme="minorHAnsi" w:cstheme="minorHAnsi"/>
          <w:spacing w:val="-1"/>
          <w:lang w:val="nl-NL"/>
        </w:rPr>
        <w:t>r</w:t>
      </w:r>
      <w:r w:rsidRPr="00227CE9">
        <w:rPr>
          <w:rFonts w:asciiTheme="minorHAnsi" w:hAnsiTheme="minorHAnsi" w:cstheme="minorHAnsi"/>
          <w:spacing w:val="1"/>
          <w:lang w:val="nl-NL"/>
        </w:rPr>
        <w:t>e</w:t>
      </w:r>
      <w:r w:rsidRPr="00227CE9">
        <w:rPr>
          <w:rFonts w:asciiTheme="minorHAnsi" w:hAnsiTheme="minorHAnsi" w:cstheme="minorHAnsi"/>
          <w:lang w:val="nl-NL"/>
        </w:rPr>
        <w:t>d</w:t>
      </w:r>
      <w:r w:rsidRPr="00227CE9">
        <w:rPr>
          <w:rFonts w:asciiTheme="minorHAnsi" w:hAnsiTheme="minorHAnsi" w:cstheme="minorHAnsi"/>
          <w:spacing w:val="-2"/>
          <w:lang w:val="nl-NL"/>
        </w:rPr>
        <w:t>e</w:t>
      </w:r>
      <w:r w:rsidRPr="00227CE9">
        <w:rPr>
          <w:rFonts w:asciiTheme="minorHAnsi" w:hAnsiTheme="minorHAnsi" w:cstheme="minorHAnsi"/>
          <w:spacing w:val="1"/>
          <w:lang w:val="nl-NL"/>
        </w:rPr>
        <w:t>nh</w:t>
      </w:r>
      <w:r w:rsidRPr="00227CE9">
        <w:rPr>
          <w:rFonts w:asciiTheme="minorHAnsi" w:hAnsiTheme="minorHAnsi" w:cstheme="minorHAnsi"/>
          <w:spacing w:val="-2"/>
          <w:lang w:val="nl-NL"/>
        </w:rPr>
        <w:t>e</w:t>
      </w:r>
      <w:r w:rsidRPr="00227CE9">
        <w:rPr>
          <w:rFonts w:asciiTheme="minorHAnsi" w:hAnsiTheme="minorHAnsi" w:cstheme="minorHAnsi"/>
          <w:spacing w:val="2"/>
          <w:lang w:val="nl-NL"/>
        </w:rPr>
        <w:t>i</w:t>
      </w:r>
      <w:r w:rsidRPr="00227CE9">
        <w:rPr>
          <w:rFonts w:asciiTheme="minorHAnsi" w:hAnsiTheme="minorHAnsi" w:cstheme="minorHAnsi"/>
          <w:lang w:val="nl-NL"/>
        </w:rPr>
        <w:t>ds</w:t>
      </w:r>
      <w:r w:rsidRPr="00227CE9">
        <w:rPr>
          <w:rFonts w:asciiTheme="minorHAnsi" w:hAnsiTheme="minorHAnsi" w:cstheme="minorHAnsi"/>
          <w:spacing w:val="-2"/>
          <w:lang w:val="nl-NL"/>
        </w:rPr>
        <w:t>o</w:t>
      </w:r>
      <w:r w:rsidRPr="00227CE9">
        <w:rPr>
          <w:rFonts w:asciiTheme="minorHAnsi" w:hAnsiTheme="minorHAnsi" w:cstheme="minorHAnsi"/>
          <w:spacing w:val="1"/>
          <w:lang w:val="nl-NL"/>
        </w:rPr>
        <w:t>n</w:t>
      </w:r>
      <w:r w:rsidRPr="00227CE9">
        <w:rPr>
          <w:rFonts w:asciiTheme="minorHAnsi" w:hAnsiTheme="minorHAnsi" w:cstheme="minorHAnsi"/>
          <w:lang w:val="nl-NL"/>
        </w:rPr>
        <w:t>d</w:t>
      </w:r>
      <w:r w:rsidRPr="00227CE9">
        <w:rPr>
          <w:rFonts w:asciiTheme="minorHAnsi" w:hAnsiTheme="minorHAnsi" w:cstheme="minorHAnsi"/>
          <w:spacing w:val="-2"/>
          <w:lang w:val="nl-NL"/>
        </w:rPr>
        <w:t>e</w:t>
      </w:r>
      <w:r w:rsidRPr="00227CE9">
        <w:rPr>
          <w:rFonts w:asciiTheme="minorHAnsi" w:hAnsiTheme="minorHAnsi" w:cstheme="minorHAnsi"/>
          <w:spacing w:val="-1"/>
          <w:lang w:val="nl-NL"/>
        </w:rPr>
        <w:t>r</w:t>
      </w:r>
      <w:r w:rsidRPr="00227CE9">
        <w:rPr>
          <w:rFonts w:asciiTheme="minorHAnsi" w:hAnsiTheme="minorHAnsi" w:cstheme="minorHAnsi"/>
          <w:spacing w:val="3"/>
          <w:lang w:val="nl-NL"/>
        </w:rPr>
        <w:t>z</w:t>
      </w:r>
      <w:r w:rsidRPr="00227CE9">
        <w:rPr>
          <w:rFonts w:asciiTheme="minorHAnsi" w:hAnsiTheme="minorHAnsi" w:cstheme="minorHAnsi"/>
          <w:spacing w:val="-1"/>
          <w:lang w:val="nl-NL"/>
        </w:rPr>
        <w:t>o</w:t>
      </w:r>
      <w:r w:rsidRPr="00227CE9">
        <w:rPr>
          <w:rFonts w:asciiTheme="minorHAnsi" w:hAnsiTheme="minorHAnsi" w:cstheme="minorHAnsi"/>
          <w:spacing w:val="1"/>
          <w:lang w:val="nl-NL"/>
        </w:rPr>
        <w:t>e</w:t>
      </w:r>
      <w:r w:rsidRPr="00227CE9">
        <w:rPr>
          <w:rFonts w:asciiTheme="minorHAnsi" w:hAnsiTheme="minorHAnsi" w:cstheme="minorHAnsi"/>
          <w:lang w:val="nl-NL"/>
        </w:rPr>
        <w:t>k</w:t>
      </w:r>
      <w:r w:rsidRPr="00227CE9">
        <w:rPr>
          <w:rFonts w:asciiTheme="minorHAnsi" w:hAnsiTheme="minorHAnsi" w:cstheme="minorHAnsi"/>
          <w:spacing w:val="-2"/>
          <w:lang w:val="nl-NL"/>
        </w:rPr>
        <w:t>e</w:t>
      </w:r>
      <w:r w:rsidRPr="00227CE9">
        <w:rPr>
          <w:rFonts w:asciiTheme="minorHAnsi" w:hAnsiTheme="minorHAnsi" w:cstheme="minorHAnsi"/>
          <w:lang w:val="nl-NL"/>
        </w:rPr>
        <w:t>n</w:t>
      </w:r>
      <w:r w:rsidRPr="00227CE9">
        <w:rPr>
          <w:rFonts w:asciiTheme="minorHAnsi" w:hAnsiTheme="minorHAnsi" w:cstheme="minorHAnsi"/>
          <w:spacing w:val="-5"/>
          <w:lang w:val="nl-NL"/>
        </w:rPr>
        <w:t xml:space="preserve"> </w:t>
      </w:r>
      <w:r w:rsidRPr="00227CE9">
        <w:rPr>
          <w:rFonts w:asciiTheme="minorHAnsi" w:hAnsiTheme="minorHAnsi" w:cstheme="minorHAnsi"/>
          <w:spacing w:val="2"/>
          <w:lang w:val="nl-NL"/>
        </w:rPr>
        <w:t>w</w:t>
      </w:r>
      <w:r w:rsidRPr="00227CE9">
        <w:rPr>
          <w:rFonts w:asciiTheme="minorHAnsi" w:hAnsiTheme="minorHAnsi" w:cstheme="minorHAnsi"/>
          <w:spacing w:val="-1"/>
          <w:lang w:val="nl-NL"/>
        </w:rPr>
        <w:t>or</w:t>
      </w:r>
      <w:r w:rsidRPr="00227CE9">
        <w:rPr>
          <w:rFonts w:asciiTheme="minorHAnsi" w:hAnsiTheme="minorHAnsi" w:cstheme="minorHAnsi"/>
          <w:lang w:val="nl-NL"/>
        </w:rPr>
        <w:t>dt</w:t>
      </w:r>
      <w:r w:rsidRPr="00227CE9">
        <w:rPr>
          <w:rFonts w:asciiTheme="minorHAnsi" w:hAnsiTheme="minorHAnsi" w:cstheme="minorHAnsi"/>
          <w:spacing w:val="-8"/>
          <w:lang w:val="nl-NL"/>
        </w:rPr>
        <w:t xml:space="preserve"> </w:t>
      </w:r>
      <w:r w:rsidRPr="00227CE9">
        <w:rPr>
          <w:rFonts w:asciiTheme="minorHAnsi" w:hAnsiTheme="minorHAnsi" w:cstheme="minorHAnsi"/>
          <w:spacing w:val="2"/>
          <w:lang w:val="nl-NL"/>
        </w:rPr>
        <w:t>g</w:t>
      </w:r>
      <w:r w:rsidRPr="00227CE9">
        <w:rPr>
          <w:rFonts w:asciiTheme="minorHAnsi" w:hAnsiTheme="minorHAnsi" w:cstheme="minorHAnsi"/>
          <w:spacing w:val="-2"/>
          <w:lang w:val="nl-NL"/>
        </w:rPr>
        <w:t>e</w:t>
      </w:r>
      <w:r w:rsidRPr="00227CE9">
        <w:rPr>
          <w:rFonts w:asciiTheme="minorHAnsi" w:hAnsiTheme="minorHAnsi" w:cstheme="minorHAnsi"/>
          <w:spacing w:val="1"/>
          <w:lang w:val="nl-NL"/>
        </w:rPr>
        <w:t>v</w:t>
      </w:r>
      <w:r w:rsidRPr="00227CE9">
        <w:rPr>
          <w:rFonts w:asciiTheme="minorHAnsi" w:hAnsiTheme="minorHAnsi" w:cstheme="minorHAnsi"/>
          <w:spacing w:val="-1"/>
          <w:lang w:val="nl-NL"/>
        </w:rPr>
        <w:t>o</w:t>
      </w:r>
      <w:r w:rsidRPr="00227CE9">
        <w:rPr>
          <w:rFonts w:asciiTheme="minorHAnsi" w:hAnsiTheme="minorHAnsi" w:cstheme="minorHAnsi"/>
          <w:spacing w:val="-2"/>
          <w:lang w:val="nl-NL"/>
        </w:rPr>
        <w:t>e</w:t>
      </w:r>
      <w:r w:rsidRPr="00227CE9">
        <w:rPr>
          <w:rFonts w:asciiTheme="minorHAnsi" w:hAnsiTheme="minorHAnsi" w:cstheme="minorHAnsi"/>
          <w:lang w:val="nl-NL"/>
        </w:rPr>
        <w:t>gd</w:t>
      </w:r>
      <w:r w:rsidRPr="00227CE9">
        <w:rPr>
          <w:rFonts w:asciiTheme="minorHAnsi" w:hAnsiTheme="minorHAnsi" w:cstheme="minorHAnsi"/>
          <w:spacing w:val="-8"/>
          <w:lang w:val="nl-NL"/>
        </w:rPr>
        <w:t xml:space="preserve"> </w:t>
      </w:r>
      <w:r w:rsidRPr="00227CE9">
        <w:rPr>
          <w:rFonts w:asciiTheme="minorHAnsi" w:hAnsiTheme="minorHAnsi" w:cstheme="minorHAnsi"/>
          <w:lang w:val="nl-NL"/>
        </w:rPr>
        <w:t>b</w:t>
      </w:r>
      <w:r w:rsidRPr="00227CE9">
        <w:rPr>
          <w:rFonts w:asciiTheme="minorHAnsi" w:hAnsiTheme="minorHAnsi" w:cstheme="minorHAnsi"/>
          <w:spacing w:val="2"/>
          <w:lang w:val="nl-NL"/>
        </w:rPr>
        <w:t>i</w:t>
      </w:r>
      <w:r w:rsidRPr="00227CE9">
        <w:rPr>
          <w:rFonts w:asciiTheme="minorHAnsi" w:hAnsiTheme="minorHAnsi" w:cstheme="minorHAnsi"/>
          <w:lang w:val="nl-NL"/>
        </w:rPr>
        <w:t>j</w:t>
      </w:r>
      <w:r w:rsidRPr="00227CE9">
        <w:rPr>
          <w:rFonts w:asciiTheme="minorHAnsi" w:hAnsiTheme="minorHAnsi" w:cstheme="minorHAnsi"/>
          <w:spacing w:val="-7"/>
          <w:lang w:val="nl-NL"/>
        </w:rPr>
        <w:t xml:space="preserve"> </w:t>
      </w:r>
      <w:r w:rsidRPr="00227CE9">
        <w:rPr>
          <w:rFonts w:asciiTheme="minorHAnsi" w:hAnsiTheme="minorHAnsi" w:cstheme="minorHAnsi"/>
          <w:lang w:val="nl-NL"/>
        </w:rPr>
        <w:t>de</w:t>
      </w:r>
      <w:r w:rsidRPr="00227CE9">
        <w:rPr>
          <w:rFonts w:asciiTheme="minorHAnsi" w:hAnsiTheme="minorHAnsi" w:cstheme="minorHAnsi"/>
          <w:spacing w:val="-9"/>
          <w:lang w:val="nl-NL"/>
        </w:rPr>
        <w:t xml:space="preserve"> </w:t>
      </w:r>
      <w:r w:rsidRPr="00227CE9" w:rsidR="008F1554">
        <w:rPr>
          <w:rFonts w:asciiTheme="minorHAnsi" w:hAnsiTheme="minorHAnsi" w:cstheme="minorHAnsi"/>
          <w:lang w:val="nl-NL"/>
        </w:rPr>
        <w:t>R</w:t>
      </w:r>
      <w:r w:rsidRPr="00227CE9" w:rsidR="008F1554">
        <w:rPr>
          <w:rFonts w:asciiTheme="minorHAnsi" w:hAnsiTheme="minorHAnsi" w:cstheme="minorHAnsi"/>
          <w:spacing w:val="2"/>
          <w:lang w:val="nl-NL"/>
        </w:rPr>
        <w:t>i</w:t>
      </w:r>
      <w:r w:rsidRPr="00227CE9" w:rsidR="008F1554">
        <w:rPr>
          <w:rFonts w:asciiTheme="minorHAnsi" w:hAnsiTheme="minorHAnsi" w:cstheme="minorHAnsi"/>
          <w:lang w:val="nl-NL"/>
        </w:rPr>
        <w:t>sico</w:t>
      </w:r>
      <w:r w:rsidRPr="00227CE9" w:rsidR="008F1554">
        <w:rPr>
          <w:rFonts w:asciiTheme="minorHAnsi" w:hAnsiTheme="minorHAnsi" w:cstheme="minorHAnsi"/>
          <w:spacing w:val="-9"/>
          <w:lang w:val="nl-NL"/>
        </w:rPr>
        <w:t>-Inventarisatie</w:t>
      </w:r>
      <w:r w:rsidRPr="00227CE9">
        <w:rPr>
          <w:rFonts w:asciiTheme="minorHAnsi" w:hAnsiTheme="minorHAnsi" w:cstheme="minorHAnsi"/>
          <w:spacing w:val="-9"/>
          <w:lang w:val="nl-NL"/>
        </w:rPr>
        <w:t xml:space="preserve"> </w:t>
      </w:r>
      <w:r w:rsidRPr="00227CE9">
        <w:rPr>
          <w:rFonts w:asciiTheme="minorHAnsi" w:hAnsiTheme="minorHAnsi" w:cstheme="minorHAnsi"/>
          <w:lang w:val="nl-NL"/>
        </w:rPr>
        <w:t xml:space="preserve">&amp; </w:t>
      </w:r>
      <w:r w:rsidRPr="00227CE9">
        <w:rPr>
          <w:rFonts w:asciiTheme="minorHAnsi" w:hAnsiTheme="minorHAnsi" w:cstheme="minorHAnsi"/>
          <w:spacing w:val="-2"/>
          <w:lang w:val="nl-NL"/>
        </w:rPr>
        <w:t>E</w:t>
      </w:r>
      <w:r w:rsidRPr="00227CE9">
        <w:rPr>
          <w:rFonts w:asciiTheme="minorHAnsi" w:hAnsiTheme="minorHAnsi" w:cstheme="minorHAnsi"/>
          <w:lang w:val="nl-NL"/>
        </w:rPr>
        <w:t>va</w:t>
      </w:r>
      <w:r w:rsidRPr="00227CE9">
        <w:rPr>
          <w:rFonts w:asciiTheme="minorHAnsi" w:hAnsiTheme="minorHAnsi" w:cstheme="minorHAnsi"/>
          <w:spacing w:val="2"/>
          <w:lang w:val="nl-NL"/>
        </w:rPr>
        <w:t>l</w:t>
      </w:r>
      <w:r w:rsidRPr="00227CE9">
        <w:rPr>
          <w:rFonts w:asciiTheme="minorHAnsi" w:hAnsiTheme="minorHAnsi" w:cstheme="minorHAnsi"/>
          <w:spacing w:val="1"/>
          <w:lang w:val="nl-NL"/>
        </w:rPr>
        <w:t>u</w:t>
      </w:r>
      <w:r w:rsidRPr="00227CE9">
        <w:rPr>
          <w:rFonts w:asciiTheme="minorHAnsi" w:hAnsiTheme="minorHAnsi" w:cstheme="minorHAnsi"/>
          <w:lang w:val="nl-NL"/>
        </w:rPr>
        <w:t>a</w:t>
      </w:r>
      <w:r w:rsidRPr="00227CE9">
        <w:rPr>
          <w:rFonts w:asciiTheme="minorHAnsi" w:hAnsiTheme="minorHAnsi" w:cstheme="minorHAnsi"/>
          <w:spacing w:val="-2"/>
          <w:lang w:val="nl-NL"/>
        </w:rPr>
        <w:t>t</w:t>
      </w:r>
      <w:r w:rsidRPr="00227CE9">
        <w:rPr>
          <w:rFonts w:asciiTheme="minorHAnsi" w:hAnsiTheme="minorHAnsi" w:cstheme="minorHAnsi"/>
          <w:spacing w:val="2"/>
          <w:lang w:val="nl-NL"/>
        </w:rPr>
        <w:t>i</w:t>
      </w:r>
      <w:r w:rsidRPr="00227CE9">
        <w:rPr>
          <w:rFonts w:asciiTheme="minorHAnsi" w:hAnsiTheme="minorHAnsi" w:cstheme="minorHAnsi"/>
          <w:lang w:val="nl-NL"/>
        </w:rPr>
        <w:t>e</w:t>
      </w:r>
      <w:r w:rsidRPr="00227CE9">
        <w:rPr>
          <w:rFonts w:asciiTheme="minorHAnsi" w:hAnsiTheme="minorHAnsi" w:cstheme="minorHAnsi"/>
          <w:spacing w:val="-10"/>
          <w:lang w:val="nl-NL"/>
        </w:rPr>
        <w:t xml:space="preserve"> </w:t>
      </w:r>
      <w:r w:rsidRPr="00227CE9">
        <w:rPr>
          <w:rFonts w:asciiTheme="minorHAnsi" w:hAnsiTheme="minorHAnsi" w:cstheme="minorHAnsi"/>
          <w:lang w:val="nl-NL"/>
        </w:rPr>
        <w:t>(RI</w:t>
      </w:r>
      <w:r w:rsidRPr="00227CE9">
        <w:rPr>
          <w:rFonts w:asciiTheme="minorHAnsi" w:hAnsiTheme="minorHAnsi" w:cstheme="minorHAnsi"/>
          <w:spacing w:val="1"/>
          <w:lang w:val="nl-NL"/>
        </w:rPr>
        <w:t>&amp;</w:t>
      </w:r>
      <w:r w:rsidRPr="00227CE9">
        <w:rPr>
          <w:rFonts w:asciiTheme="minorHAnsi" w:hAnsiTheme="minorHAnsi" w:cstheme="minorHAnsi"/>
          <w:spacing w:val="-2"/>
          <w:lang w:val="nl-NL"/>
        </w:rPr>
        <w:t>E</w:t>
      </w:r>
      <w:r w:rsidRPr="00227CE9">
        <w:rPr>
          <w:rFonts w:asciiTheme="minorHAnsi" w:hAnsiTheme="minorHAnsi" w:cstheme="minorHAnsi"/>
          <w:lang w:val="nl-NL"/>
        </w:rPr>
        <w:t>). Aa</w:t>
      </w:r>
      <w:r w:rsidRPr="00227CE9">
        <w:rPr>
          <w:rFonts w:asciiTheme="minorHAnsi" w:hAnsiTheme="minorHAnsi" w:cstheme="minorHAnsi"/>
          <w:spacing w:val="1"/>
          <w:lang w:val="nl-NL"/>
        </w:rPr>
        <w:t>n</w:t>
      </w:r>
      <w:r w:rsidRPr="00227CE9">
        <w:rPr>
          <w:rFonts w:asciiTheme="minorHAnsi" w:hAnsiTheme="minorHAnsi" w:cstheme="minorHAnsi"/>
          <w:lang w:val="nl-NL"/>
        </w:rPr>
        <w:t>b</w:t>
      </w:r>
      <w:r w:rsidRPr="00227CE9">
        <w:rPr>
          <w:rFonts w:asciiTheme="minorHAnsi" w:hAnsiTheme="minorHAnsi" w:cstheme="minorHAnsi"/>
          <w:spacing w:val="1"/>
          <w:lang w:val="nl-NL"/>
        </w:rPr>
        <w:t>e</w:t>
      </w:r>
      <w:r w:rsidRPr="00227CE9">
        <w:rPr>
          <w:rFonts w:asciiTheme="minorHAnsi" w:hAnsiTheme="minorHAnsi" w:cstheme="minorHAnsi"/>
          <w:lang w:val="nl-NL"/>
        </w:rPr>
        <w:t>v</w:t>
      </w:r>
      <w:r w:rsidRPr="00227CE9">
        <w:rPr>
          <w:rFonts w:asciiTheme="minorHAnsi" w:hAnsiTheme="minorHAnsi" w:cstheme="minorHAnsi"/>
          <w:spacing w:val="-2"/>
          <w:lang w:val="nl-NL"/>
        </w:rPr>
        <w:t>e</w:t>
      </w:r>
      <w:r w:rsidRPr="00227CE9">
        <w:rPr>
          <w:rFonts w:asciiTheme="minorHAnsi" w:hAnsiTheme="minorHAnsi" w:cstheme="minorHAnsi"/>
          <w:spacing w:val="2"/>
          <w:lang w:val="nl-NL"/>
        </w:rPr>
        <w:t>l</w:t>
      </w:r>
      <w:r w:rsidRPr="00227CE9">
        <w:rPr>
          <w:rFonts w:asciiTheme="minorHAnsi" w:hAnsiTheme="minorHAnsi" w:cstheme="minorHAnsi"/>
          <w:lang w:val="nl-NL"/>
        </w:rPr>
        <w:t>i</w:t>
      </w:r>
      <w:r w:rsidRPr="00227CE9">
        <w:rPr>
          <w:rFonts w:asciiTheme="minorHAnsi" w:hAnsiTheme="minorHAnsi" w:cstheme="minorHAnsi"/>
          <w:spacing w:val="1"/>
          <w:lang w:val="nl-NL"/>
        </w:rPr>
        <w:t>n</w:t>
      </w:r>
      <w:r w:rsidRPr="00227CE9">
        <w:rPr>
          <w:rFonts w:asciiTheme="minorHAnsi" w:hAnsiTheme="minorHAnsi" w:cstheme="minorHAnsi"/>
          <w:lang w:val="nl-NL"/>
        </w:rPr>
        <w:t>g</w:t>
      </w:r>
      <w:r w:rsidRPr="00227CE9">
        <w:rPr>
          <w:rFonts w:asciiTheme="minorHAnsi" w:hAnsiTheme="minorHAnsi" w:cstheme="minorHAnsi"/>
          <w:spacing w:val="-2"/>
          <w:lang w:val="nl-NL"/>
        </w:rPr>
        <w:t>e</w:t>
      </w:r>
      <w:r w:rsidRPr="00227CE9">
        <w:rPr>
          <w:rFonts w:asciiTheme="minorHAnsi" w:hAnsiTheme="minorHAnsi" w:cstheme="minorHAnsi"/>
          <w:lang w:val="nl-NL"/>
        </w:rPr>
        <w:t>n</w:t>
      </w:r>
      <w:r w:rsidRPr="00227CE9">
        <w:rPr>
          <w:rFonts w:asciiTheme="minorHAnsi" w:hAnsiTheme="minorHAnsi" w:cstheme="minorHAnsi"/>
          <w:spacing w:val="-8"/>
          <w:lang w:val="nl-NL"/>
        </w:rPr>
        <w:t xml:space="preserve"> </w:t>
      </w:r>
      <w:r w:rsidRPr="00227CE9">
        <w:rPr>
          <w:rFonts w:asciiTheme="minorHAnsi" w:hAnsiTheme="minorHAnsi" w:cstheme="minorHAnsi"/>
          <w:lang w:val="nl-NL"/>
        </w:rPr>
        <w:t>w</w:t>
      </w:r>
      <w:r w:rsidRPr="00227CE9">
        <w:rPr>
          <w:rFonts w:asciiTheme="minorHAnsi" w:hAnsiTheme="minorHAnsi" w:cstheme="minorHAnsi"/>
          <w:spacing w:val="-2"/>
          <w:lang w:val="nl-NL"/>
        </w:rPr>
        <w:t>o</w:t>
      </w:r>
      <w:r w:rsidRPr="00227CE9">
        <w:rPr>
          <w:rFonts w:asciiTheme="minorHAnsi" w:hAnsiTheme="minorHAnsi" w:cstheme="minorHAnsi"/>
          <w:spacing w:val="-1"/>
          <w:lang w:val="nl-NL"/>
        </w:rPr>
        <w:t>r</w:t>
      </w:r>
      <w:r w:rsidRPr="00227CE9">
        <w:rPr>
          <w:rFonts w:asciiTheme="minorHAnsi" w:hAnsiTheme="minorHAnsi" w:cstheme="minorHAnsi"/>
          <w:spacing w:val="2"/>
          <w:lang w:val="nl-NL"/>
        </w:rPr>
        <w:t>d</w:t>
      </w:r>
      <w:r w:rsidRPr="00227CE9">
        <w:rPr>
          <w:rFonts w:asciiTheme="minorHAnsi" w:hAnsiTheme="minorHAnsi" w:cstheme="minorHAnsi"/>
          <w:spacing w:val="-2"/>
          <w:lang w:val="nl-NL"/>
        </w:rPr>
        <w:t>e</w:t>
      </w:r>
      <w:r w:rsidRPr="00227CE9">
        <w:rPr>
          <w:rFonts w:asciiTheme="minorHAnsi" w:hAnsiTheme="minorHAnsi" w:cstheme="minorHAnsi"/>
          <w:lang w:val="nl-NL"/>
        </w:rPr>
        <w:t>n</w:t>
      </w:r>
      <w:r w:rsidRPr="00227CE9">
        <w:rPr>
          <w:rFonts w:asciiTheme="minorHAnsi" w:hAnsiTheme="minorHAnsi" w:cstheme="minorHAnsi"/>
          <w:spacing w:val="-6"/>
          <w:lang w:val="nl-NL"/>
        </w:rPr>
        <w:t xml:space="preserve"> </w:t>
      </w:r>
      <w:r w:rsidRPr="00227CE9">
        <w:rPr>
          <w:rFonts w:asciiTheme="minorHAnsi" w:hAnsiTheme="minorHAnsi" w:cstheme="minorHAnsi"/>
          <w:spacing w:val="-1"/>
          <w:lang w:val="nl-NL"/>
        </w:rPr>
        <w:t>o</w:t>
      </w:r>
      <w:r w:rsidRPr="00227CE9">
        <w:rPr>
          <w:rFonts w:asciiTheme="minorHAnsi" w:hAnsiTheme="minorHAnsi" w:cstheme="minorHAnsi"/>
          <w:lang w:val="nl-NL"/>
        </w:rPr>
        <w:t>pg</w:t>
      </w:r>
      <w:r w:rsidRPr="00227CE9">
        <w:rPr>
          <w:rFonts w:asciiTheme="minorHAnsi" w:hAnsiTheme="minorHAnsi" w:cstheme="minorHAnsi"/>
          <w:spacing w:val="-2"/>
          <w:lang w:val="nl-NL"/>
        </w:rPr>
        <w:t>e</w:t>
      </w:r>
      <w:r w:rsidRPr="00227CE9">
        <w:rPr>
          <w:rFonts w:asciiTheme="minorHAnsi" w:hAnsiTheme="minorHAnsi" w:cstheme="minorHAnsi"/>
          <w:spacing w:val="3"/>
          <w:lang w:val="nl-NL"/>
        </w:rPr>
        <w:t>n</w:t>
      </w:r>
      <w:r w:rsidRPr="00227CE9">
        <w:rPr>
          <w:rFonts w:asciiTheme="minorHAnsi" w:hAnsiTheme="minorHAnsi" w:cstheme="minorHAnsi"/>
          <w:spacing w:val="-1"/>
          <w:lang w:val="nl-NL"/>
        </w:rPr>
        <w:t>o</w:t>
      </w:r>
      <w:r w:rsidRPr="00227CE9">
        <w:rPr>
          <w:rFonts w:asciiTheme="minorHAnsi" w:hAnsiTheme="minorHAnsi" w:cstheme="minorHAnsi"/>
          <w:lang w:val="nl-NL"/>
        </w:rPr>
        <w:t>men</w:t>
      </w:r>
      <w:r w:rsidRPr="00227CE9">
        <w:rPr>
          <w:rFonts w:asciiTheme="minorHAnsi" w:hAnsiTheme="minorHAnsi" w:cstheme="minorHAnsi"/>
          <w:spacing w:val="-9"/>
          <w:lang w:val="nl-NL"/>
        </w:rPr>
        <w:t xml:space="preserve"> </w:t>
      </w:r>
      <w:r w:rsidRPr="00227CE9">
        <w:rPr>
          <w:rFonts w:asciiTheme="minorHAnsi" w:hAnsiTheme="minorHAnsi" w:cstheme="minorHAnsi"/>
          <w:spacing w:val="2"/>
          <w:lang w:val="nl-NL"/>
        </w:rPr>
        <w:t>i</w:t>
      </w:r>
      <w:r w:rsidRPr="00227CE9">
        <w:rPr>
          <w:rFonts w:asciiTheme="minorHAnsi" w:hAnsiTheme="minorHAnsi" w:cstheme="minorHAnsi"/>
          <w:lang w:val="nl-NL"/>
        </w:rPr>
        <w:t>n</w:t>
      </w:r>
      <w:r w:rsidRPr="00227CE9">
        <w:rPr>
          <w:rFonts w:asciiTheme="minorHAnsi" w:hAnsiTheme="minorHAnsi" w:cstheme="minorHAnsi"/>
          <w:spacing w:val="-8"/>
          <w:lang w:val="nl-NL"/>
        </w:rPr>
        <w:t xml:space="preserve"> </w:t>
      </w:r>
      <w:r w:rsidRPr="00227CE9">
        <w:rPr>
          <w:rFonts w:asciiTheme="minorHAnsi" w:hAnsiTheme="minorHAnsi" w:cstheme="minorHAnsi"/>
          <w:lang w:val="nl-NL"/>
        </w:rPr>
        <w:t>het</w:t>
      </w:r>
      <w:r w:rsidRPr="00227CE9">
        <w:rPr>
          <w:rFonts w:asciiTheme="minorHAnsi" w:hAnsiTheme="minorHAnsi" w:cstheme="minorHAnsi"/>
          <w:spacing w:val="-8"/>
          <w:lang w:val="nl-NL"/>
        </w:rPr>
        <w:t xml:space="preserve"> </w:t>
      </w:r>
      <w:r w:rsidRPr="00227CE9">
        <w:rPr>
          <w:rFonts w:asciiTheme="minorHAnsi" w:hAnsiTheme="minorHAnsi" w:cstheme="minorHAnsi"/>
          <w:lang w:val="nl-NL"/>
        </w:rPr>
        <w:t>P</w:t>
      </w:r>
      <w:r w:rsidRPr="00227CE9">
        <w:rPr>
          <w:rFonts w:asciiTheme="minorHAnsi" w:hAnsiTheme="minorHAnsi" w:cstheme="minorHAnsi"/>
          <w:spacing w:val="2"/>
          <w:lang w:val="nl-NL"/>
        </w:rPr>
        <w:t>l</w:t>
      </w:r>
      <w:r w:rsidRPr="00227CE9">
        <w:rPr>
          <w:rFonts w:asciiTheme="minorHAnsi" w:hAnsiTheme="minorHAnsi" w:cstheme="minorHAnsi"/>
          <w:lang w:val="nl-NL"/>
        </w:rPr>
        <w:t>an</w:t>
      </w:r>
      <w:r w:rsidRPr="00227CE9">
        <w:rPr>
          <w:rFonts w:asciiTheme="minorHAnsi" w:hAnsiTheme="minorHAnsi" w:cstheme="minorHAnsi"/>
          <w:spacing w:val="-7"/>
          <w:lang w:val="nl-NL"/>
        </w:rPr>
        <w:t xml:space="preserve"> </w:t>
      </w:r>
      <w:r w:rsidRPr="00227CE9">
        <w:rPr>
          <w:rFonts w:asciiTheme="minorHAnsi" w:hAnsiTheme="minorHAnsi" w:cstheme="minorHAnsi"/>
          <w:spacing w:val="-1"/>
          <w:lang w:val="nl-NL"/>
        </w:rPr>
        <w:t>v</w:t>
      </w:r>
      <w:r w:rsidRPr="00227CE9">
        <w:rPr>
          <w:rFonts w:asciiTheme="minorHAnsi" w:hAnsiTheme="minorHAnsi" w:cstheme="minorHAnsi"/>
          <w:lang w:val="nl-NL"/>
        </w:rPr>
        <w:t>an</w:t>
      </w:r>
      <w:r w:rsidRPr="00227CE9">
        <w:rPr>
          <w:rFonts w:asciiTheme="minorHAnsi" w:hAnsiTheme="minorHAnsi" w:cstheme="minorHAnsi"/>
          <w:spacing w:val="-7"/>
          <w:lang w:val="nl-NL"/>
        </w:rPr>
        <w:t xml:space="preserve"> </w:t>
      </w:r>
      <w:r w:rsidRPr="00227CE9">
        <w:rPr>
          <w:rFonts w:asciiTheme="minorHAnsi" w:hAnsiTheme="minorHAnsi" w:cstheme="minorHAnsi"/>
          <w:lang w:val="nl-NL"/>
        </w:rPr>
        <w:t>Aa</w:t>
      </w:r>
      <w:r w:rsidRPr="00227CE9">
        <w:rPr>
          <w:rFonts w:asciiTheme="minorHAnsi" w:hAnsiTheme="minorHAnsi" w:cstheme="minorHAnsi"/>
          <w:spacing w:val="1"/>
          <w:lang w:val="nl-NL"/>
        </w:rPr>
        <w:t>n</w:t>
      </w:r>
      <w:r w:rsidRPr="00227CE9">
        <w:rPr>
          <w:rFonts w:asciiTheme="minorHAnsi" w:hAnsiTheme="minorHAnsi" w:cstheme="minorHAnsi"/>
          <w:lang w:val="nl-NL"/>
        </w:rPr>
        <w:t>pak.</w:t>
      </w:r>
    </w:p>
    <w:p w:rsidRPr="007E3D98" w:rsidR="007E3D98" w:rsidP="007E3D98" w:rsidRDefault="007E3D98" w14:paraId="54304690" w14:textId="5B0FDCAD">
      <w:pPr>
        <w:rPr>
          <w:rFonts w:ascii="Verdana" w:hAnsi="Verdana" w:eastAsia="Verdana" w:cs="Times New Roman"/>
          <w:b/>
          <w:bCs/>
          <w:sz w:val="20"/>
          <w:szCs w:val="20"/>
          <w:lang w:eastAsia="nl-NL"/>
        </w:rPr>
      </w:pPr>
      <w:r>
        <w:rPr>
          <w:lang w:eastAsia="nl-NL"/>
        </w:rPr>
        <w:br w:type="page"/>
      </w:r>
    </w:p>
    <w:p w:rsidRPr="008E3326" w:rsidR="00B15828" w:rsidP="008E3326" w:rsidRDefault="00B15828" w14:paraId="0A043EA9" w14:textId="2A467EE4">
      <w:pPr>
        <w:pStyle w:val="Kop3"/>
        <w:ind w:left="0" w:firstLine="0"/>
        <w:rPr>
          <w:lang w:val="nl-NL"/>
        </w:rPr>
      </w:pPr>
      <w:bookmarkStart w:name="_Toc166579778" w:id="17"/>
      <w:r w:rsidRPr="008E3326">
        <w:rPr>
          <w:lang w:val="nl-NL"/>
        </w:rPr>
        <w:t>2.</w:t>
      </w:r>
      <w:r w:rsidR="00B236EA">
        <w:rPr>
          <w:lang w:val="nl-NL"/>
        </w:rPr>
        <w:t>4</w:t>
      </w:r>
      <w:r w:rsidRPr="008E3326">
        <w:rPr>
          <w:lang w:val="nl-NL"/>
        </w:rPr>
        <w:t xml:space="preserve"> Toelating,</w:t>
      </w:r>
      <w:r w:rsidRPr="008E3326" w:rsidR="007D09F3">
        <w:rPr>
          <w:lang w:val="nl-NL"/>
        </w:rPr>
        <w:t xml:space="preserve"> ordemaatregelen,</w:t>
      </w:r>
      <w:r w:rsidRPr="008E3326">
        <w:rPr>
          <w:lang w:val="nl-NL"/>
        </w:rPr>
        <w:t xml:space="preserve"> schorsing en verwijdering van leerlingen</w:t>
      </w:r>
      <w:bookmarkEnd w:id="17"/>
    </w:p>
    <w:p w:rsidRPr="00B15828" w:rsidR="00125141" w:rsidP="00B15828" w:rsidRDefault="00125141" w14:paraId="43194199" w14:textId="72851111">
      <w:pPr>
        <w:spacing w:before="100" w:beforeAutospacing="1" w:after="100" w:afterAutospacing="1" w:line="240" w:lineRule="auto"/>
        <w:rPr>
          <w:rFonts w:eastAsia="Trebuchet MS" w:cstheme="minorHAnsi"/>
          <w:color w:val="000000"/>
          <w:lang w:eastAsia="de-DE"/>
        </w:rPr>
      </w:pPr>
      <w:r w:rsidRPr="00B15828">
        <w:rPr>
          <w:rFonts w:eastAsia="Trebuchet MS" w:cstheme="minorHAnsi"/>
          <w:color w:val="000000"/>
          <w:lang w:eastAsia="de-DE"/>
        </w:rPr>
        <w:t xml:space="preserve">De inhoud van dit </w:t>
      </w:r>
      <w:r w:rsidRPr="00B15828" w:rsidR="00B15828">
        <w:rPr>
          <w:rFonts w:eastAsia="Trebuchet MS" w:cstheme="minorHAnsi"/>
          <w:color w:val="000000"/>
          <w:lang w:eastAsia="de-DE"/>
        </w:rPr>
        <w:t>protocol</w:t>
      </w:r>
      <w:r w:rsidRPr="00B15828">
        <w:rPr>
          <w:rFonts w:eastAsia="Trebuchet MS" w:cstheme="minorHAnsi"/>
          <w:color w:val="000000"/>
          <w:lang w:eastAsia="de-DE"/>
        </w:rPr>
        <w:t xml:space="preserve"> is gebaseerd op de afspraken die gemaakt zijn binnen het samenwerkingsverband </w:t>
      </w:r>
      <w:r w:rsidR="00AF01AF">
        <w:rPr>
          <w:rFonts w:eastAsia="Trebuchet MS" w:cstheme="minorHAnsi"/>
          <w:color w:val="000000"/>
          <w:lang w:eastAsia="de-DE"/>
        </w:rPr>
        <w:t>“</w:t>
      </w:r>
      <w:r w:rsidRPr="00B15828">
        <w:rPr>
          <w:rFonts w:eastAsia="Trebuchet MS" w:cstheme="minorHAnsi"/>
          <w:color w:val="000000"/>
          <w:lang w:eastAsia="de-DE"/>
        </w:rPr>
        <w:t>passend onderwijs 20.01</w:t>
      </w:r>
      <w:r w:rsidR="00AF01AF">
        <w:rPr>
          <w:rFonts w:eastAsia="Trebuchet MS" w:cstheme="minorHAnsi"/>
          <w:color w:val="000000"/>
          <w:lang w:eastAsia="de-DE"/>
        </w:rPr>
        <w:t xml:space="preserve"> Provincie Groningen en Gemeente Noordenveld”</w:t>
      </w:r>
      <w:r w:rsidR="00AF01AF">
        <w:rPr>
          <w:rStyle w:val="Voetnootmarkering"/>
          <w:rFonts w:eastAsia="Trebuchet MS" w:cstheme="minorHAnsi"/>
          <w:color w:val="000000"/>
          <w:lang w:eastAsia="de-DE"/>
        </w:rPr>
        <w:footnoteReference w:id="7"/>
      </w:r>
      <w:r w:rsidRPr="00B15828">
        <w:rPr>
          <w:rFonts w:eastAsia="Trebuchet MS" w:cstheme="minorHAnsi"/>
          <w:color w:val="000000"/>
          <w:lang w:eastAsia="de-DE"/>
        </w:rPr>
        <w:t xml:space="preserve">, met aanvullingen die specifiek zijn voor </w:t>
      </w:r>
      <w:proofErr w:type="spellStart"/>
      <w:r w:rsidR="00FE6C48">
        <w:rPr>
          <w:rFonts w:eastAsia="Trebuchet MS" w:cstheme="minorHAnsi"/>
          <w:color w:val="000000"/>
          <w:lang w:eastAsia="de-DE"/>
        </w:rPr>
        <w:t>Ommeriek</w:t>
      </w:r>
      <w:proofErr w:type="spellEnd"/>
      <w:r w:rsidRPr="00B15828" w:rsidR="00B15828">
        <w:rPr>
          <w:rFonts w:eastAsia="Trebuchet MS" w:cstheme="minorHAnsi"/>
          <w:color w:val="000000"/>
          <w:lang w:eastAsia="de-DE"/>
        </w:rPr>
        <w:t>.</w:t>
      </w:r>
      <w:r w:rsidRPr="00B15828">
        <w:rPr>
          <w:rFonts w:eastAsia="Trebuchet MS" w:cstheme="minorHAnsi"/>
          <w:color w:val="000000"/>
          <w:lang w:eastAsia="de-DE"/>
        </w:rPr>
        <w:t xml:space="preserve"> </w:t>
      </w:r>
    </w:p>
    <w:p w:rsidRPr="00B15828" w:rsidR="00125141" w:rsidP="00125141" w:rsidRDefault="00125141" w14:paraId="3AF656A3" w14:textId="052539F5">
      <w:pPr>
        <w:rPr>
          <w:rFonts w:eastAsia="Trebuchet MS" w:cstheme="minorHAnsi"/>
          <w:color w:val="000000"/>
          <w:lang w:eastAsia="de-DE"/>
        </w:rPr>
      </w:pPr>
      <w:r w:rsidRPr="008E3326">
        <w:rPr>
          <w:rStyle w:val="Kop4Char"/>
        </w:rPr>
        <w:t>Algemene uiteenzetting</w:t>
      </w:r>
      <w:r w:rsidR="00B15828">
        <w:rPr>
          <w:rFonts w:eastAsia="Trebuchet MS" w:cstheme="minorHAnsi"/>
          <w:b/>
          <w:color w:val="000000"/>
          <w:lang w:eastAsia="de-DE"/>
        </w:rPr>
        <w:br/>
      </w:r>
      <w:r w:rsidRPr="00B15828">
        <w:rPr>
          <w:rFonts w:eastAsia="Trebuchet MS" w:cstheme="minorHAnsi"/>
          <w:color w:val="000000"/>
          <w:lang w:eastAsia="de-DE"/>
        </w:rPr>
        <w:t xml:space="preserve">In dit hoofdstuk worden de volgende onderwerpen behandeld: </w:t>
      </w:r>
    </w:p>
    <w:p w:rsidRPr="00B15828" w:rsidR="00125141" w:rsidP="00125141" w:rsidRDefault="00125141" w14:paraId="17666CB4" w14:textId="77777777">
      <w:pPr>
        <w:spacing w:after="30" w:line="247" w:lineRule="auto"/>
        <w:ind w:right="950" w:firstLine="340"/>
        <w:jc w:val="both"/>
        <w:rPr>
          <w:rFonts w:eastAsia="Trebuchet MS" w:cstheme="minorHAnsi"/>
          <w:color w:val="000000"/>
          <w:lang w:eastAsia="de-DE"/>
        </w:rPr>
      </w:pPr>
      <w:r w:rsidRPr="00B15828">
        <w:rPr>
          <w:rFonts w:eastAsia="Verdana" w:cstheme="minorHAnsi"/>
          <w:color w:val="000000"/>
          <w:lang w:eastAsia="de-DE"/>
        </w:rPr>
        <w:t>-</w:t>
      </w:r>
      <w:r w:rsidRPr="00B15828">
        <w:rPr>
          <w:rFonts w:eastAsia="Arial" w:cstheme="minorHAnsi"/>
          <w:color w:val="000000"/>
          <w:lang w:eastAsia="de-DE"/>
        </w:rPr>
        <w:t xml:space="preserve"> </w:t>
      </w:r>
      <w:r w:rsidRPr="00B15828">
        <w:rPr>
          <w:rFonts w:eastAsia="Trebuchet MS" w:cstheme="minorHAnsi"/>
          <w:color w:val="000000"/>
          <w:lang w:eastAsia="de-DE"/>
        </w:rPr>
        <w:t xml:space="preserve">leerplicht en vrije schoolkeuze; </w:t>
      </w:r>
    </w:p>
    <w:p w:rsidRPr="00B15828" w:rsidR="00125141" w:rsidP="00125141" w:rsidRDefault="00125141" w14:paraId="4F6505CA" w14:textId="77777777">
      <w:pPr>
        <w:spacing w:after="30" w:line="247" w:lineRule="auto"/>
        <w:ind w:right="950" w:firstLine="340"/>
        <w:jc w:val="both"/>
        <w:rPr>
          <w:rFonts w:eastAsia="Trebuchet MS" w:cstheme="minorHAnsi"/>
          <w:color w:val="000000"/>
          <w:lang w:eastAsia="de-DE"/>
        </w:rPr>
      </w:pPr>
      <w:r w:rsidRPr="00B15828">
        <w:rPr>
          <w:rFonts w:eastAsia="Trebuchet MS" w:cstheme="minorHAnsi"/>
          <w:color w:val="000000"/>
          <w:lang w:eastAsia="de-DE"/>
        </w:rPr>
        <w:t xml:space="preserve">- openbaar onderwijs kan weigeren; </w:t>
      </w:r>
    </w:p>
    <w:p w:rsidRPr="00B15828" w:rsidR="00125141" w:rsidP="00125141" w:rsidRDefault="00125141" w14:paraId="719BEC66" w14:textId="77777777">
      <w:pPr>
        <w:spacing w:after="4" w:line="247" w:lineRule="auto"/>
        <w:ind w:right="637" w:firstLine="340"/>
        <w:rPr>
          <w:rFonts w:eastAsia="Trebuchet MS" w:cstheme="minorHAnsi"/>
          <w:color w:val="000000"/>
          <w:lang w:eastAsia="de-DE"/>
        </w:rPr>
      </w:pPr>
      <w:r w:rsidRPr="00B15828">
        <w:rPr>
          <w:rFonts w:eastAsia="Trebuchet MS" w:cstheme="minorHAnsi"/>
          <w:color w:val="000000"/>
          <w:lang w:eastAsia="de-DE"/>
        </w:rPr>
        <w:t>- toelating en verwijdering per school beoordelen en niet per bestuur;</w:t>
      </w:r>
    </w:p>
    <w:p w:rsidRPr="00B15828" w:rsidR="00125141" w:rsidP="00125141" w:rsidRDefault="00125141" w14:paraId="05C8F2FA" w14:textId="77777777">
      <w:pPr>
        <w:spacing w:after="4" w:line="247" w:lineRule="auto"/>
        <w:ind w:right="637" w:firstLine="340"/>
        <w:rPr>
          <w:rFonts w:eastAsia="Trebuchet MS" w:cstheme="minorHAnsi"/>
          <w:color w:val="000000"/>
          <w:lang w:eastAsia="de-DE"/>
        </w:rPr>
      </w:pPr>
      <w:r w:rsidRPr="00B15828">
        <w:rPr>
          <w:rFonts w:eastAsia="Trebuchet MS" w:cstheme="minorHAnsi"/>
          <w:color w:val="000000"/>
          <w:lang w:eastAsia="de-DE"/>
        </w:rPr>
        <w:t xml:space="preserve">- toepasselijke wetsbepalingen; </w:t>
      </w:r>
    </w:p>
    <w:p w:rsidRPr="00B15828" w:rsidR="00125141" w:rsidP="00125141" w:rsidRDefault="00125141" w14:paraId="091E2648" w14:textId="77777777">
      <w:pPr>
        <w:spacing w:after="4" w:line="247" w:lineRule="auto"/>
        <w:ind w:right="637" w:firstLine="340"/>
        <w:rPr>
          <w:rFonts w:eastAsia="Trebuchet MS" w:cstheme="minorHAnsi"/>
          <w:color w:val="000000"/>
          <w:lang w:eastAsia="de-DE"/>
        </w:rPr>
      </w:pPr>
      <w:r w:rsidRPr="00B15828">
        <w:rPr>
          <w:rFonts w:eastAsia="Verdana" w:cstheme="minorHAnsi"/>
          <w:color w:val="000000"/>
          <w:lang w:eastAsia="de-DE"/>
        </w:rPr>
        <w:t>-</w:t>
      </w:r>
      <w:r w:rsidRPr="00B15828">
        <w:rPr>
          <w:rFonts w:eastAsia="Arial" w:cstheme="minorHAnsi"/>
          <w:color w:val="000000"/>
          <w:lang w:eastAsia="de-DE"/>
        </w:rPr>
        <w:t xml:space="preserve"> </w:t>
      </w:r>
      <w:r w:rsidRPr="00B15828">
        <w:rPr>
          <w:rFonts w:eastAsia="Trebuchet MS" w:cstheme="minorHAnsi"/>
          <w:color w:val="000000"/>
          <w:lang w:eastAsia="de-DE"/>
        </w:rPr>
        <w:t xml:space="preserve">passend onderwijs. </w:t>
      </w:r>
    </w:p>
    <w:p w:rsidRPr="00B15828" w:rsidR="00125141" w:rsidP="00125141" w:rsidRDefault="00125141" w14:paraId="64AF5A3E" w14:textId="77777777">
      <w:pPr>
        <w:spacing w:after="12"/>
        <w:rPr>
          <w:rFonts w:eastAsia="Trebuchet MS" w:cstheme="minorHAnsi"/>
          <w:color w:val="000000"/>
          <w:lang w:eastAsia="de-DE"/>
        </w:rPr>
      </w:pPr>
      <w:r w:rsidRPr="00B15828">
        <w:rPr>
          <w:rFonts w:eastAsia="Trebuchet MS" w:cstheme="minorHAnsi"/>
          <w:color w:val="000000"/>
          <w:lang w:eastAsia="de-DE"/>
        </w:rPr>
        <w:t xml:space="preserve"> </w:t>
      </w:r>
    </w:p>
    <w:p w:rsidRPr="00673DA8" w:rsidR="00125141" w:rsidP="00625D9A" w:rsidRDefault="00125141" w14:paraId="3625DE4E" w14:textId="44E16DF8">
      <w:pPr>
        <w:pStyle w:val="Gemiddeldraster21"/>
        <w:rPr>
          <w:rFonts w:eastAsia="Trebuchet MS"/>
          <w:lang w:val="nl-NL" w:eastAsia="de-DE"/>
        </w:rPr>
      </w:pPr>
      <w:r w:rsidRPr="00625D9A">
        <w:rPr>
          <w:rFonts w:eastAsia="Trebuchet MS" w:asciiTheme="majorHAnsi" w:hAnsiTheme="majorHAnsi"/>
          <w:i/>
          <w:iCs/>
          <w:color w:val="2C2559" w:themeColor="accent1"/>
          <w:lang w:val="nl-NL" w:eastAsia="de-DE"/>
        </w:rPr>
        <w:t xml:space="preserve">Leerplicht en vrije </w:t>
      </w:r>
      <w:r w:rsidRPr="00625D9A" w:rsidR="008F1554">
        <w:rPr>
          <w:rFonts w:eastAsia="Trebuchet MS" w:asciiTheme="majorHAnsi" w:hAnsiTheme="majorHAnsi"/>
          <w:i/>
          <w:iCs/>
          <w:color w:val="2C2559" w:themeColor="accent1"/>
          <w:lang w:val="nl-NL" w:eastAsia="de-DE"/>
        </w:rPr>
        <w:t>schoolkeuze</w:t>
      </w:r>
      <w:r w:rsidRPr="00625D9A">
        <w:rPr>
          <w:rFonts w:eastAsia="Trebuchet MS" w:asciiTheme="majorHAnsi" w:hAnsiTheme="majorHAnsi"/>
          <w:i/>
          <w:iCs/>
          <w:color w:val="2C2559" w:themeColor="accent1"/>
          <w:lang w:val="nl-NL" w:eastAsia="de-DE"/>
        </w:rPr>
        <w:t xml:space="preserve"> als bepalende principes</w:t>
      </w:r>
      <w:r w:rsidRPr="00625D9A">
        <w:rPr>
          <w:rFonts w:eastAsia="Trebuchet MS"/>
          <w:color w:val="2C2559" w:themeColor="accent1"/>
          <w:lang w:val="nl-NL" w:eastAsia="de-DE"/>
        </w:rPr>
        <w:t xml:space="preserve"> </w:t>
      </w:r>
      <w:r w:rsidRPr="00625D9A" w:rsidR="00625D9A">
        <w:rPr>
          <w:rFonts w:eastAsia="Trebuchet MS"/>
          <w:lang w:val="nl-NL" w:eastAsia="de-DE"/>
        </w:rPr>
        <w:br/>
      </w:r>
      <w:r w:rsidRPr="00625D9A" w:rsidR="00625D9A">
        <w:rPr>
          <w:rFonts w:eastAsia="Trebuchet MS" w:cstheme="minorHAnsi"/>
          <w:color w:val="000000"/>
          <w:lang w:val="nl-NL" w:eastAsia="de-DE"/>
        </w:rPr>
        <w:t>De leerplicht en de vrije schoolkeuze van ouders bepalen in ruime mate het systeem van toelating en verwijdering. Nederland kent een leerplicht. In de Leerplichtwet staat dat kinderen met ingang van de maand volgend op die waarin ze vijf jaar zijn geworden, leerplichtig zijn.</w:t>
      </w:r>
      <w:r w:rsidR="00625D9A">
        <w:rPr>
          <w:rFonts w:eastAsia="Trebuchet MS" w:cstheme="minorHAnsi"/>
          <w:color w:val="000000"/>
          <w:lang w:val="nl-NL" w:eastAsia="de-DE"/>
        </w:rPr>
        <w:br/>
      </w:r>
      <w:r w:rsidRPr="00625D9A" w:rsidR="00625D9A">
        <w:rPr>
          <w:lang w:val="nl-NL"/>
        </w:rPr>
        <w:t xml:space="preserve">Ouders van leerlingen tussen 5 en 16 jaar moeten hun kinderen inschrijven op een school. </w:t>
      </w:r>
      <w:r w:rsidRPr="00673DA8" w:rsidR="00625D9A">
        <w:rPr>
          <w:lang w:val="nl-NL"/>
        </w:rPr>
        <w:t>Leerlingen moeten de school structureel bezoeken. De leerplichtambtenaar controleert dit. De leerplicht geldt tot en met het schooljaar waarin een leerling 16 jaar wordt. De leerplicht verloopt na het schooljaar dat de leerling de leeftijd van 16 jaar bereikt, of wanneer de leerling een startkwalificatie behaalt (</w:t>
      </w:r>
      <w:hyperlink w:tgtFrame="_blank" w:history="1" r:id="rId26">
        <w:r w:rsidRPr="00673DA8" w:rsidR="00625D9A">
          <w:rPr>
            <w:lang w:val="nl-NL"/>
          </w:rPr>
          <w:t xml:space="preserve">art. 3 lid 1 sub b </w:t>
        </w:r>
        <w:proofErr w:type="spellStart"/>
        <w:r w:rsidRPr="00673DA8" w:rsidR="00625D9A">
          <w:rPr>
            <w:lang w:val="nl-NL"/>
          </w:rPr>
          <w:t>Lpw</w:t>
        </w:r>
        <w:proofErr w:type="spellEnd"/>
      </w:hyperlink>
      <w:r w:rsidRPr="00673DA8" w:rsidR="00625D9A">
        <w:rPr>
          <w:lang w:val="nl-NL"/>
        </w:rPr>
        <w:t>).</w:t>
      </w:r>
    </w:p>
    <w:p w:rsidRPr="00B15828" w:rsidR="00125141" w:rsidP="00125141" w:rsidRDefault="00125141" w14:paraId="65CE31BF" w14:textId="117F5788">
      <w:pPr>
        <w:spacing w:after="4" w:line="248" w:lineRule="auto"/>
        <w:ind w:right="94"/>
        <w:rPr>
          <w:rFonts w:eastAsia="Trebuchet MS" w:cstheme="minorHAnsi"/>
          <w:color w:val="000000"/>
          <w:lang w:eastAsia="de-DE"/>
        </w:rPr>
      </w:pPr>
      <w:r w:rsidRPr="00B15828">
        <w:rPr>
          <w:rFonts w:eastAsia="Trebuchet MS" w:cstheme="minorHAnsi"/>
          <w:color w:val="000000"/>
          <w:lang w:eastAsia="de-DE"/>
        </w:rPr>
        <w:t xml:space="preserve">Toelating is daarom het uitgangspunt, weigering de uitzondering. De wet schrijft dan ook voor dat het bevoegd gezag dat een leerling wil verwijderen eerst een andere school moet vinden die de leerling wil toelaten, voordat verwijdering mogelijk is. </w:t>
      </w:r>
    </w:p>
    <w:p w:rsidRPr="00B15828" w:rsidR="00125141" w:rsidP="00125141" w:rsidRDefault="00125141" w14:paraId="32575D4E" w14:textId="77777777">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Een bijzondere school kan een leerling op grond van godsdienstige gezindheid of levensbeschouwing niet weigeren wanneer binnen een redelijke afstand van de woning van de leerling geen openbaar onderwijs beschikbaar is.</w:t>
      </w:r>
      <w:r w:rsidRPr="00B15828">
        <w:rPr>
          <w:rFonts w:eastAsia="Trebuchet MS" w:cstheme="minorHAnsi"/>
          <w:color w:val="000000"/>
          <w:vertAlign w:val="superscript"/>
          <w:lang w:eastAsia="de-DE"/>
        </w:rPr>
        <w:footnoteReference w:id="8"/>
      </w:r>
      <w:r w:rsidRPr="00B15828">
        <w:rPr>
          <w:rFonts w:eastAsia="Trebuchet MS" w:cstheme="minorHAnsi"/>
          <w:color w:val="000000"/>
          <w:lang w:eastAsia="de-DE"/>
        </w:rPr>
        <w:t xml:space="preserve"> </w:t>
      </w:r>
    </w:p>
    <w:p w:rsidRPr="00B15828" w:rsidR="00125141" w:rsidP="00125141" w:rsidRDefault="00125141" w14:paraId="5CA348E9" w14:textId="77777777">
      <w:pPr>
        <w:spacing w:after="4" w:line="248" w:lineRule="auto"/>
        <w:ind w:right="256"/>
        <w:rPr>
          <w:rFonts w:eastAsia="Trebuchet MS" w:cstheme="minorHAnsi"/>
          <w:color w:val="000000"/>
          <w:lang w:eastAsia="de-DE"/>
        </w:rPr>
      </w:pPr>
      <w:r w:rsidRPr="00B15828">
        <w:rPr>
          <w:rFonts w:eastAsia="Trebuchet MS" w:cstheme="minorHAnsi"/>
          <w:color w:val="000000"/>
          <w:lang w:eastAsia="de-DE"/>
        </w:rPr>
        <w:t xml:space="preserve">Kortom, een leerplichtige leerling mag in beginsel niet van onderwijs verstoken zijn. </w:t>
      </w:r>
    </w:p>
    <w:p w:rsidRPr="00B15828" w:rsidR="00125141" w:rsidP="00125141" w:rsidRDefault="00125141" w14:paraId="7F30E8BC" w14:textId="77777777">
      <w:pPr>
        <w:spacing w:after="4" w:line="248" w:lineRule="auto"/>
        <w:ind w:right="256"/>
        <w:rPr>
          <w:rFonts w:eastAsia="Trebuchet MS" w:cstheme="minorHAnsi"/>
          <w:color w:val="000000"/>
          <w:lang w:eastAsia="de-DE"/>
        </w:rPr>
      </w:pPr>
      <w:r w:rsidRPr="00B15828">
        <w:rPr>
          <w:rFonts w:eastAsia="Trebuchet MS" w:cstheme="minorHAnsi"/>
          <w:color w:val="000000"/>
          <w:lang w:eastAsia="de-DE"/>
        </w:rPr>
        <w:t xml:space="preserve">Ouders zijn vrij in de keuze van de school waar hun kind onderwijs volgt. Deze vrije schoolkeuze speelt altijd een rol, ook als de school een spreidingsbeleid hanteert. </w:t>
      </w:r>
    </w:p>
    <w:p w:rsidRPr="00B15828" w:rsidR="00125141" w:rsidP="00F40E17" w:rsidRDefault="00B15828" w14:paraId="202F0FE3" w14:textId="6C6EF567">
      <w:pPr>
        <w:rPr>
          <w:rFonts w:eastAsia="Trebuchet MS" w:cstheme="minorHAnsi"/>
          <w:color w:val="000000"/>
          <w:lang w:eastAsia="de-DE"/>
        </w:rPr>
      </w:pPr>
      <w:r>
        <w:rPr>
          <w:rFonts w:eastAsia="Trebuchet MS" w:cstheme="minorHAnsi"/>
          <w:color w:val="000000"/>
          <w:lang w:eastAsia="de-DE"/>
        </w:rPr>
        <w:br/>
      </w:r>
      <w:r w:rsidRPr="008E3326" w:rsidR="00125141">
        <w:rPr>
          <w:rStyle w:val="Kop4Char"/>
        </w:rPr>
        <w:t>Toegankelijkheid</w:t>
      </w:r>
      <w:r w:rsidR="00F40E17">
        <w:rPr>
          <w:rFonts w:eastAsia="Trebuchet MS" w:cstheme="minorHAnsi"/>
          <w:b/>
          <w:color w:val="000000"/>
          <w:lang w:eastAsia="de-DE"/>
        </w:rPr>
        <w:br/>
      </w:r>
      <w:r w:rsidRPr="00B15828" w:rsidR="00125141">
        <w:rPr>
          <w:rFonts w:eastAsia="Trebuchet MS" w:cstheme="minorHAnsi"/>
          <w:color w:val="000000"/>
          <w:lang w:eastAsia="de-DE"/>
        </w:rPr>
        <w:t>Openbaar onderwijs is in het Nederlandse onderwijsstelsel een basisvoorziening, die is vastgelegd in de Grondwet. Juist daarom is bepaald dat er voldoende openbaar onderwijs voorhanden moet zijn en dat dit onderwijs algemeen toegankelijk moet zijn. Volgens de wet is er voldoende gelegenheid tot het volgen van openbaar onderwijs wanneer er zich binnen een afstand van 10 km (gemeten over de weg) een openbare school bevindt</w:t>
      </w:r>
      <w:r w:rsidRPr="00B15828" w:rsidR="00125141">
        <w:rPr>
          <w:rFonts w:eastAsia="Trebuchet MS" w:cstheme="minorHAnsi"/>
          <w:color w:val="000000"/>
          <w:vertAlign w:val="superscript"/>
          <w:lang w:eastAsia="de-DE"/>
        </w:rPr>
        <w:footnoteReference w:id="9"/>
      </w:r>
      <w:r w:rsidRPr="00B15828" w:rsidR="00125141">
        <w:rPr>
          <w:rFonts w:eastAsia="Trebuchet MS" w:cstheme="minorHAnsi"/>
          <w:color w:val="000000"/>
          <w:lang w:eastAsia="de-DE"/>
        </w:rPr>
        <w:t xml:space="preserve">. </w:t>
      </w:r>
    </w:p>
    <w:p w:rsidRPr="00B15828" w:rsidR="00125141" w:rsidP="00B15828" w:rsidRDefault="00125141" w14:paraId="1FA0E27B" w14:textId="0E50DF8A">
      <w:pPr>
        <w:rPr>
          <w:rFonts w:eastAsia="Trebuchet MS" w:cstheme="minorHAnsi"/>
          <w:color w:val="000000"/>
          <w:lang w:eastAsia="de-DE"/>
        </w:rPr>
      </w:pPr>
      <w:r w:rsidRPr="00B15828">
        <w:rPr>
          <w:rFonts w:eastAsia="Trebuchet MS" w:cstheme="minorHAnsi"/>
          <w:color w:val="000000"/>
          <w:lang w:eastAsia="de-DE"/>
        </w:rPr>
        <w:t>Bijzonder onderwijs is ontstaan uit particulier initiatief en is bedoeld voor een bepaalde groep mensen met een gemeenschappelijke opvatting over de godsdienst en/of levensbeschouwelijke grondslag van het onderwijs. Bijzonder onderwijs dat uitsluitend bestemd is voor interne leerlingen, mag in beginsel kinderen weigeren van ouders die de grondslag niet onderschrijven</w:t>
      </w:r>
      <w:r w:rsidRPr="00B15828">
        <w:rPr>
          <w:rFonts w:eastAsia="Trebuchet MS" w:cstheme="minorHAnsi"/>
          <w:color w:val="000000"/>
          <w:vertAlign w:val="superscript"/>
          <w:lang w:eastAsia="de-DE"/>
        </w:rPr>
        <w:footnoteReference w:id="10"/>
      </w:r>
      <w:r w:rsidRPr="00B15828">
        <w:rPr>
          <w:rFonts w:eastAsia="Trebuchet MS" w:cstheme="minorHAnsi"/>
          <w:color w:val="000000"/>
          <w:lang w:eastAsia="de-DE"/>
        </w:rPr>
        <w:t xml:space="preserve">. Bijzonder onderwijs dat niet bestemd is voor interne leerlingen, mag op deze grond geen kind weigeren als er binnen een redelijke afstand geen mogelijkheid is tot het volgen van openbaar onderwijs. </w:t>
      </w:r>
    </w:p>
    <w:p w:rsidRPr="00B15828" w:rsidR="00125141" w:rsidP="008E3326" w:rsidRDefault="00125141" w14:paraId="52DE116C" w14:textId="21FF1330">
      <w:pPr>
        <w:pStyle w:val="Kop4"/>
        <w:rPr>
          <w:rFonts w:eastAsia="Trebuchet MS"/>
          <w:lang w:eastAsia="de-DE"/>
        </w:rPr>
      </w:pPr>
      <w:r w:rsidRPr="00B15828">
        <w:rPr>
          <w:rFonts w:eastAsia="Trebuchet MS"/>
          <w:lang w:eastAsia="de-DE"/>
        </w:rPr>
        <w:t xml:space="preserve">Schoolkwestie </w:t>
      </w:r>
    </w:p>
    <w:p w:rsidRPr="00B15828" w:rsidR="00125141" w:rsidP="00125141" w:rsidRDefault="00125141" w14:paraId="2C4F3CAB" w14:textId="16540732">
      <w:pPr>
        <w:spacing w:after="4" w:line="247" w:lineRule="auto"/>
        <w:ind w:right="94"/>
        <w:rPr>
          <w:rFonts w:eastAsia="Trebuchet MS" w:cstheme="minorHAnsi"/>
          <w:color w:val="000000"/>
          <w:lang w:eastAsia="de-DE"/>
        </w:rPr>
      </w:pPr>
      <w:r w:rsidRPr="00B15828">
        <w:rPr>
          <w:rFonts w:eastAsia="Trebuchet MS" w:cstheme="minorHAnsi"/>
          <w:color w:val="000000"/>
          <w:lang w:eastAsia="de-DE"/>
        </w:rPr>
        <w:t xml:space="preserve">Toelating en verwijdering worden meestal alleen beoordeeld naar de mogelijkheden op de school waar een leerling wordt aangemeld en niet naar de mogelijkheden van alle scholen onder het bevoegd gezag. Formeel zullen echter ook de mogelijkheden van de andere scholen in de besluitvorming moeten worden betrokken. In het toelatingsbeleid van </w:t>
      </w:r>
      <w:proofErr w:type="spellStart"/>
      <w:r w:rsidR="00FE6C48">
        <w:rPr>
          <w:rFonts w:eastAsia="Trebuchet MS" w:cstheme="minorHAnsi"/>
          <w:color w:val="000000"/>
          <w:lang w:eastAsia="de-DE"/>
        </w:rPr>
        <w:t>Ommeriek</w:t>
      </w:r>
      <w:proofErr w:type="spellEnd"/>
      <w:r w:rsidRPr="00B15828">
        <w:rPr>
          <w:rFonts w:eastAsia="Trebuchet MS" w:cstheme="minorHAnsi"/>
          <w:color w:val="000000"/>
          <w:lang w:eastAsia="de-DE"/>
        </w:rPr>
        <w:t xml:space="preserve"> staat de schoolkeuze van de ouders voorop. </w:t>
      </w:r>
    </w:p>
    <w:p w:rsidRPr="00B15828" w:rsidR="00125141" w:rsidP="00125141" w:rsidRDefault="00125141" w14:paraId="76D73D31" w14:textId="651E9EFB">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Als deze keuze niet kan worden gehonoreerd, kunnen de mogelijkheden van het kind op een andere school van het schoolbestuur worden bezien en, waar nodig, binnen het Samenwerkingsverband 20</w:t>
      </w:r>
      <w:r w:rsidR="00AF01AF">
        <w:rPr>
          <w:rFonts w:eastAsia="Trebuchet MS" w:cstheme="minorHAnsi"/>
          <w:color w:val="000000"/>
          <w:lang w:eastAsia="de-DE"/>
        </w:rPr>
        <w:t>.</w:t>
      </w:r>
      <w:r w:rsidRPr="00B15828">
        <w:rPr>
          <w:rFonts w:eastAsia="Trebuchet MS" w:cstheme="minorHAnsi"/>
          <w:color w:val="000000"/>
          <w:lang w:eastAsia="de-DE"/>
        </w:rPr>
        <w:t xml:space="preserve">01. De algemene toegankelijkheid van het openbaar onderwijs betekent niet dat een openbare school een kind nooit mag weigeren. Een openbare school mag een kind echter niet weigeren vanwege godsdienst of levensbeschouwelijke opvattingen. Het bijzonder onderwijs mag dat wel. </w:t>
      </w:r>
    </w:p>
    <w:p w:rsidRPr="00B15828" w:rsidR="00125141" w:rsidP="00F40E17" w:rsidRDefault="00B15828" w14:paraId="06EE018E" w14:textId="7D6A3CD2">
      <w:pPr>
        <w:rPr>
          <w:rFonts w:eastAsia="Trebuchet MS" w:cstheme="minorHAnsi"/>
          <w:color w:val="000000"/>
          <w:lang w:eastAsia="de-DE"/>
        </w:rPr>
      </w:pPr>
      <w:r>
        <w:rPr>
          <w:rFonts w:eastAsia="Trebuchet MS" w:cstheme="minorHAnsi"/>
          <w:color w:val="000000"/>
          <w:lang w:eastAsia="de-DE"/>
        </w:rPr>
        <w:br/>
      </w:r>
      <w:r w:rsidRPr="008E3326" w:rsidR="00125141">
        <w:rPr>
          <w:rStyle w:val="Kop4Char"/>
        </w:rPr>
        <w:t>Toepasselijke wetsbepalingen</w:t>
      </w:r>
      <w:r w:rsidR="00F40E17">
        <w:rPr>
          <w:rFonts w:eastAsia="Trebuchet MS" w:cstheme="minorHAnsi"/>
          <w:b/>
          <w:color w:val="000000"/>
          <w:lang w:eastAsia="de-DE"/>
        </w:rPr>
        <w:br/>
      </w:r>
      <w:r w:rsidRPr="00B15828" w:rsidR="00125141">
        <w:rPr>
          <w:rFonts w:eastAsia="Trebuchet MS" w:cstheme="minorHAnsi"/>
          <w:color w:val="000000"/>
          <w:lang w:eastAsia="de-DE"/>
        </w:rPr>
        <w:t xml:space="preserve">De Wet op het Primair Onderwijs (WPO) en de Wet op de Expertisecentra (WEC) geven voorschriften voor de procedure bij toelating, schorsing en verwijdering. Het openbaar onderwijs behoort daarnaast ook steeds de Algemene Wet Bestuursrecht in acht te nemen. </w:t>
      </w:r>
    </w:p>
    <w:p w:rsidRPr="00B15828" w:rsidR="00125141" w:rsidP="00125141" w:rsidRDefault="00125141" w14:paraId="69CC1DE5" w14:textId="77777777">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Let wel: Artikel 39 WPO en WEC bevatten algemene voorschriften voor de toelatingsleeftijd en duur van het onderwijs. </w:t>
      </w:r>
    </w:p>
    <w:p w:rsidRPr="00B15828" w:rsidR="00125141" w:rsidP="00125141" w:rsidRDefault="00125141" w14:paraId="56A3C2B7" w14:textId="77777777">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In artikel 40 WPO/WEC wordt onder andere bepaald dat de toelating van een kind niet afhankelijk mag worden gesteld van een ouderbijdrage. Ook mag een kind dat geen verblijfstatus heeft, niet om die reden worden geweigerd. </w:t>
      </w:r>
    </w:p>
    <w:p w:rsidRPr="00B15828" w:rsidR="00125141" w:rsidP="00125141" w:rsidRDefault="00125141" w14:paraId="6371CF3A" w14:textId="77777777">
      <w:pPr>
        <w:spacing w:after="12"/>
        <w:rPr>
          <w:rFonts w:eastAsia="Trebuchet MS" w:cstheme="minorHAnsi"/>
          <w:color w:val="000000"/>
          <w:lang w:eastAsia="de-DE"/>
        </w:rPr>
      </w:pPr>
      <w:r w:rsidRPr="00B15828">
        <w:rPr>
          <w:rFonts w:eastAsia="Trebuchet MS" w:cstheme="minorHAnsi"/>
          <w:color w:val="000000"/>
          <w:lang w:eastAsia="de-DE"/>
        </w:rPr>
        <w:t xml:space="preserve"> </w:t>
      </w:r>
    </w:p>
    <w:p w:rsidRPr="00B15828" w:rsidR="00125141" w:rsidP="00125141" w:rsidRDefault="00125141" w14:paraId="2027E1BA" w14:textId="7C81AAC8">
      <w:pPr>
        <w:spacing w:after="36" w:line="248" w:lineRule="auto"/>
        <w:ind w:right="1005"/>
        <w:rPr>
          <w:rFonts w:eastAsia="Trebuchet MS" w:cstheme="minorHAnsi"/>
          <w:color w:val="000000"/>
          <w:lang w:eastAsia="de-DE"/>
        </w:rPr>
      </w:pPr>
      <w:r w:rsidRPr="008E3326">
        <w:rPr>
          <w:rStyle w:val="Kop4Char"/>
        </w:rPr>
        <w:t>Toelating en weigering in het basisonderwijs</w:t>
      </w:r>
      <w:r w:rsidRPr="008E3326" w:rsidR="00B15828">
        <w:rPr>
          <w:rStyle w:val="Kop4Char"/>
        </w:rPr>
        <w:br/>
      </w:r>
      <w:r w:rsidRPr="00B15828">
        <w:rPr>
          <w:rFonts w:eastAsia="Trebuchet MS" w:cstheme="minorHAnsi"/>
          <w:color w:val="000000"/>
          <w:lang w:eastAsia="de-DE"/>
        </w:rPr>
        <w:t xml:space="preserve">In dit hoofdstuk komen de volgende onderwerpen aan de orde: </w:t>
      </w:r>
    </w:p>
    <w:p w:rsidRPr="00B15828" w:rsidR="00125141" w:rsidP="007E1B80" w:rsidRDefault="00125141" w14:paraId="350B6780" w14:textId="77777777">
      <w:pPr>
        <w:numPr>
          <w:ilvl w:val="0"/>
          <w:numId w:val="31"/>
        </w:numPr>
        <w:spacing w:after="36" w:line="248" w:lineRule="auto"/>
        <w:ind w:right="15" w:hanging="340"/>
        <w:rPr>
          <w:rFonts w:eastAsia="Trebuchet MS" w:cstheme="minorHAnsi"/>
          <w:color w:val="000000"/>
          <w:lang w:eastAsia="de-DE"/>
        </w:rPr>
      </w:pPr>
      <w:r w:rsidRPr="00B15828">
        <w:rPr>
          <w:rFonts w:eastAsia="Trebuchet MS" w:cstheme="minorHAnsi"/>
          <w:color w:val="000000"/>
          <w:lang w:eastAsia="de-DE"/>
        </w:rPr>
        <w:t xml:space="preserve">Weigering is niet toelaten op verzocht tijdstip; plaatsing op een wachtlijst is ook weigering; </w:t>
      </w:r>
    </w:p>
    <w:p w:rsidRPr="00B15828" w:rsidR="00125141" w:rsidP="007E1B80" w:rsidRDefault="00125141" w14:paraId="118E658E" w14:textId="77777777">
      <w:pPr>
        <w:numPr>
          <w:ilvl w:val="0"/>
          <w:numId w:val="31"/>
        </w:numPr>
        <w:spacing w:after="35" w:line="248" w:lineRule="auto"/>
        <w:ind w:right="15" w:hanging="340"/>
        <w:rPr>
          <w:rFonts w:eastAsia="Trebuchet MS" w:cstheme="minorHAnsi"/>
          <w:color w:val="000000"/>
          <w:lang w:eastAsia="de-DE"/>
        </w:rPr>
      </w:pPr>
      <w:r w:rsidRPr="00B15828">
        <w:rPr>
          <w:rFonts w:eastAsia="Trebuchet MS" w:cstheme="minorHAnsi"/>
          <w:color w:val="000000"/>
          <w:lang w:eastAsia="de-DE"/>
        </w:rPr>
        <w:t xml:space="preserve">Gepubliceerd toelatingsbeleid is basis van zorgvuldige besluitvorming; </w:t>
      </w:r>
    </w:p>
    <w:p w:rsidRPr="00B15828" w:rsidR="00125141" w:rsidP="007E1B80" w:rsidRDefault="00125141" w14:paraId="1EDABA13" w14:textId="77777777">
      <w:pPr>
        <w:numPr>
          <w:ilvl w:val="0"/>
          <w:numId w:val="31"/>
        </w:numPr>
        <w:spacing w:after="36" w:line="248" w:lineRule="auto"/>
        <w:ind w:right="15" w:hanging="340"/>
        <w:rPr>
          <w:rFonts w:eastAsia="Trebuchet MS" w:cstheme="minorHAnsi"/>
          <w:color w:val="000000"/>
          <w:lang w:eastAsia="de-DE"/>
        </w:rPr>
      </w:pPr>
      <w:r w:rsidRPr="00B15828">
        <w:rPr>
          <w:rFonts w:eastAsia="Trebuchet MS" w:cstheme="minorHAnsi"/>
          <w:color w:val="000000"/>
          <w:lang w:eastAsia="de-DE"/>
        </w:rPr>
        <w:t xml:space="preserve">Besluitvormingsprocedure openbaar onderwijs; </w:t>
      </w:r>
    </w:p>
    <w:p w:rsidRPr="00B15828" w:rsidR="00125141" w:rsidP="007E1B80" w:rsidRDefault="00125141" w14:paraId="48213B4D" w14:textId="77777777">
      <w:pPr>
        <w:numPr>
          <w:ilvl w:val="0"/>
          <w:numId w:val="31"/>
        </w:numPr>
        <w:spacing w:after="31" w:line="248" w:lineRule="auto"/>
        <w:ind w:right="15" w:hanging="340"/>
        <w:rPr>
          <w:rFonts w:eastAsia="Trebuchet MS" w:cstheme="minorHAnsi"/>
          <w:color w:val="000000"/>
          <w:lang w:eastAsia="de-DE"/>
        </w:rPr>
      </w:pPr>
      <w:r w:rsidRPr="00B15828">
        <w:rPr>
          <w:rFonts w:eastAsia="Trebuchet MS" w:cstheme="minorHAnsi"/>
          <w:color w:val="000000"/>
          <w:lang w:eastAsia="de-DE"/>
        </w:rPr>
        <w:t xml:space="preserve">Weigeringsgronden uitgebreid; </w:t>
      </w:r>
    </w:p>
    <w:p w:rsidRPr="00B15828" w:rsidR="00125141" w:rsidP="007E1B80" w:rsidRDefault="00125141" w14:paraId="3DECCEFE" w14:textId="35AC4CC9">
      <w:pPr>
        <w:numPr>
          <w:ilvl w:val="0"/>
          <w:numId w:val="31"/>
        </w:numPr>
        <w:spacing w:after="4" w:line="248" w:lineRule="auto"/>
        <w:ind w:right="15" w:hanging="340"/>
        <w:rPr>
          <w:rFonts w:eastAsia="Trebuchet MS" w:cstheme="minorHAnsi"/>
          <w:color w:val="000000"/>
          <w:lang w:eastAsia="de-DE"/>
        </w:rPr>
      </w:pPr>
      <w:r w:rsidRPr="00B15828">
        <w:rPr>
          <w:rFonts w:eastAsia="Trebuchet MS" w:cstheme="minorHAnsi"/>
          <w:color w:val="000000"/>
          <w:lang w:eastAsia="de-DE"/>
        </w:rPr>
        <w:t xml:space="preserve">Toelating en Wet Passend Onderwijs. </w:t>
      </w:r>
      <w:r w:rsidR="00B15828">
        <w:rPr>
          <w:rFonts w:eastAsia="Trebuchet MS" w:cstheme="minorHAnsi"/>
          <w:color w:val="000000"/>
          <w:lang w:eastAsia="de-DE"/>
        </w:rPr>
        <w:br/>
      </w:r>
    </w:p>
    <w:p w:rsidRPr="00B15828" w:rsidR="00125141" w:rsidP="008E3326" w:rsidRDefault="00125141" w14:paraId="2D9289C4" w14:textId="187C1FFF">
      <w:pPr>
        <w:pStyle w:val="Kop4"/>
        <w:rPr>
          <w:rFonts w:eastAsia="Trebuchet MS"/>
          <w:lang w:eastAsia="de-DE"/>
        </w:rPr>
      </w:pPr>
      <w:r w:rsidRPr="00B15828">
        <w:rPr>
          <w:rFonts w:eastAsia="Trebuchet MS"/>
          <w:lang w:eastAsia="de-DE"/>
        </w:rPr>
        <w:t>Zorgplicht</w:t>
      </w:r>
    </w:p>
    <w:p w:rsidRPr="00B15828" w:rsidR="00125141" w:rsidP="00125141" w:rsidRDefault="00125141" w14:paraId="69BBDF52" w14:textId="77777777">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Vanaf het moment dat het kind is aangemeld en het duidelijk wordt dat het kind extra ondersteuning nodig heeft, ontstaat er voor de school c.q. het schoolbestuur zorgplicht. Deze zorgplicht houdt in dat de school een passend onderwijsaanbod doet op de eigen school of – wanneer de school de ondersteuning aantoonbaar niet kan bieden – op een andere school van hetzelfde bestuur dan wel een school van een ander aanpalend bestuur.</w:t>
      </w:r>
      <w:r w:rsidRPr="00B15828">
        <w:rPr>
          <w:rFonts w:eastAsia="Trebuchet MS" w:cstheme="minorHAnsi"/>
          <w:color w:val="92D050"/>
          <w:lang w:eastAsia="de-DE"/>
        </w:rPr>
        <w:t xml:space="preserve"> </w:t>
      </w:r>
    </w:p>
    <w:p w:rsidRPr="00B15828" w:rsidR="00125141" w:rsidP="00125141" w:rsidRDefault="00125141" w14:paraId="496C8B57" w14:textId="77777777">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De zorgplicht ontstaat niet als de groep vol is of als de ouders de grondslag van de school niet onderschrijven. </w:t>
      </w:r>
    </w:p>
    <w:p w:rsidRPr="00B15828" w:rsidR="00125141" w:rsidP="00125141" w:rsidRDefault="00125141" w14:paraId="642A56AE" w14:textId="77777777">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Dit laatste onderdeel is voor een openbare school niet aan de orde. </w:t>
      </w:r>
    </w:p>
    <w:p w:rsidRPr="00B15828" w:rsidR="00125141" w:rsidP="008E3326" w:rsidRDefault="00E425E7" w14:paraId="1B2676D7" w14:textId="7EFF2F95">
      <w:pPr>
        <w:pStyle w:val="Kop4"/>
        <w:rPr>
          <w:rFonts w:eastAsia="Trebuchet MS"/>
          <w:lang w:eastAsia="de-DE"/>
        </w:rPr>
      </w:pPr>
      <w:r>
        <w:rPr>
          <w:rFonts w:eastAsia="Trebuchet MS"/>
          <w:lang w:eastAsia="de-DE"/>
        </w:rPr>
        <w:br/>
      </w:r>
      <w:r w:rsidRPr="00B15828" w:rsidR="00125141">
        <w:rPr>
          <w:rFonts w:eastAsia="Trebuchet MS"/>
          <w:lang w:eastAsia="de-DE"/>
        </w:rPr>
        <w:t>Aanmelding</w:t>
      </w:r>
    </w:p>
    <w:p w:rsidRPr="00B15828" w:rsidR="00125141" w:rsidP="00125141" w:rsidRDefault="00125141" w14:paraId="2DA9C83C" w14:textId="77777777">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Kinderen zijn vanaf vier jaar welkom op de basisschool.  </w:t>
      </w:r>
    </w:p>
    <w:p w:rsidRPr="00B15828" w:rsidR="00125141" w:rsidP="00125141" w:rsidRDefault="00125141" w14:paraId="65736D20" w14:textId="77777777">
      <w:pPr>
        <w:spacing w:after="4" w:line="247" w:lineRule="auto"/>
        <w:ind w:right="94"/>
        <w:jc w:val="both"/>
        <w:rPr>
          <w:rFonts w:eastAsia="Trebuchet MS" w:cstheme="minorHAnsi"/>
          <w:color w:val="000000"/>
          <w:lang w:eastAsia="de-DE"/>
        </w:rPr>
      </w:pPr>
      <w:r w:rsidRPr="00B15828">
        <w:rPr>
          <w:rFonts w:eastAsia="Trebuchet MS" w:cstheme="minorHAnsi"/>
          <w:color w:val="000000"/>
          <w:lang w:eastAsia="de-DE"/>
        </w:rPr>
        <w:t xml:space="preserve">Vanaf de eerste schooldag in de maand na de vijfde verjaardag zijn de kinderen leerplichtig. </w:t>
      </w:r>
    </w:p>
    <w:p w:rsidRPr="00B15828" w:rsidR="00125141" w:rsidP="00125141" w:rsidRDefault="00B15828" w14:paraId="466BEFDC" w14:textId="67CF6427">
      <w:pPr>
        <w:spacing w:after="4" w:line="248" w:lineRule="auto"/>
        <w:ind w:right="15"/>
        <w:rPr>
          <w:rFonts w:eastAsia="Trebuchet MS" w:cstheme="minorHAnsi"/>
          <w:color w:val="000000"/>
          <w:lang w:eastAsia="de-DE"/>
        </w:rPr>
      </w:pPr>
      <w:r>
        <w:rPr>
          <w:rFonts w:eastAsia="Trebuchet MS" w:cstheme="minorHAnsi"/>
          <w:color w:val="000000"/>
          <w:lang w:eastAsia="de-DE"/>
        </w:rPr>
        <w:br/>
      </w:r>
      <w:r w:rsidRPr="00B15828" w:rsidR="00125141">
        <w:rPr>
          <w:rFonts w:eastAsia="Trebuchet MS" w:cstheme="minorHAnsi"/>
          <w:color w:val="000000"/>
          <w:lang w:eastAsia="de-DE"/>
        </w:rPr>
        <w:t xml:space="preserve">Voor kleuters is er nog een bijzondere regeling. </w:t>
      </w:r>
    </w:p>
    <w:p w:rsidRPr="00B15828" w:rsidR="00125141" w:rsidP="00125141" w:rsidRDefault="00125141" w14:paraId="35DDAFB4" w14:textId="658A710C">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Tot het kind 6 jaar oud wordt, mag het kind maximaal vijf uur per week </w:t>
      </w:r>
      <w:r w:rsidRPr="00B15828" w:rsidR="008F1554">
        <w:rPr>
          <w:rFonts w:eastAsia="Trebuchet MS" w:cstheme="minorHAnsi"/>
          <w:color w:val="000000"/>
          <w:lang w:eastAsia="de-DE"/>
        </w:rPr>
        <w:t>thuisgehouden</w:t>
      </w:r>
      <w:r w:rsidRPr="00B15828">
        <w:rPr>
          <w:rFonts w:eastAsia="Trebuchet MS" w:cstheme="minorHAnsi"/>
          <w:color w:val="000000"/>
          <w:lang w:eastAsia="de-DE"/>
        </w:rPr>
        <w:t xml:space="preserve"> worden. Dit moet natuurlijk wel aan het bevoegd gezag van de school gemeld worden. Als de ouders het kind meer dan vijf uren per week </w:t>
      </w:r>
      <w:r w:rsidRPr="00B15828" w:rsidR="008F1554">
        <w:rPr>
          <w:rFonts w:eastAsia="Trebuchet MS" w:cstheme="minorHAnsi"/>
          <w:color w:val="000000"/>
          <w:lang w:eastAsia="de-DE"/>
        </w:rPr>
        <w:t>thuishouden</w:t>
      </w:r>
      <w:r w:rsidRPr="00B15828">
        <w:rPr>
          <w:rFonts w:eastAsia="Trebuchet MS" w:cstheme="minorHAnsi"/>
          <w:color w:val="000000"/>
          <w:lang w:eastAsia="de-DE"/>
        </w:rPr>
        <w:t xml:space="preserve"> is er speciale toestemming van het bevoegd gezag van de school nodig. Deze toestemming geldt ook voor maximaal 5 uren per week. </w:t>
      </w:r>
    </w:p>
    <w:p w:rsidRPr="00B15828" w:rsidR="00125141" w:rsidP="00125141" w:rsidRDefault="00125141" w14:paraId="14AA4BA2" w14:textId="77777777">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Als het kind 3 jaar en 10 maanden oud is, mag het op school kennismaken. Deze kennismakingsfase omvat maximaal vijf dagen. </w:t>
      </w:r>
    </w:p>
    <w:p w:rsidRPr="00B15828" w:rsidR="00125141" w:rsidP="00125141" w:rsidRDefault="00125141" w14:paraId="64244504" w14:textId="5F29A3A6">
      <w:pPr>
        <w:spacing w:after="4" w:line="248" w:lineRule="auto"/>
        <w:ind w:right="159"/>
        <w:rPr>
          <w:rFonts w:eastAsia="Trebuchet MS" w:cstheme="minorHAnsi"/>
          <w:color w:val="000000"/>
          <w:lang w:eastAsia="de-DE"/>
        </w:rPr>
      </w:pPr>
      <w:r w:rsidRPr="00B15828">
        <w:rPr>
          <w:rFonts w:eastAsia="Trebuchet MS" w:cstheme="minorHAnsi"/>
          <w:color w:val="000000"/>
          <w:lang w:eastAsia="de-DE"/>
        </w:rPr>
        <w:t xml:space="preserve">Ouders moeten hun kind (indien mogelijk) minimaal 10 weken voor het begin van het nieuwe schooljaar (of voor de datum waarop zij de inschrijving wensen) schriftelijk aanmelden bij </w:t>
      </w:r>
      <w:r w:rsidRPr="00B15828" w:rsidR="008F1554">
        <w:rPr>
          <w:rFonts w:eastAsia="Trebuchet MS" w:cstheme="minorHAnsi"/>
          <w:color w:val="000000"/>
          <w:lang w:eastAsia="de-DE"/>
        </w:rPr>
        <w:t>de school</w:t>
      </w:r>
      <w:r w:rsidRPr="00B15828">
        <w:rPr>
          <w:rFonts w:eastAsia="Trebuchet MS" w:cstheme="minorHAnsi"/>
          <w:color w:val="000000"/>
          <w:lang w:eastAsia="de-DE"/>
        </w:rPr>
        <w:t xml:space="preserve"> van hun keuze</w:t>
      </w:r>
      <w:r w:rsidRPr="00B15828">
        <w:rPr>
          <w:rFonts w:eastAsia="Trebuchet MS" w:cstheme="minorHAnsi"/>
          <w:color w:val="000000"/>
          <w:vertAlign w:val="superscript"/>
          <w:lang w:eastAsia="de-DE"/>
        </w:rPr>
        <w:footnoteReference w:id="11"/>
      </w:r>
      <w:r w:rsidRPr="00B15828">
        <w:rPr>
          <w:rFonts w:eastAsia="Trebuchet MS" w:cstheme="minorHAnsi"/>
          <w:color w:val="000000"/>
          <w:lang w:eastAsia="de-DE"/>
        </w:rPr>
        <w:t xml:space="preserve">. De school heeft 6 weken de tijd om te besluiten over het verzoek tot toelating en mag deze termijn met maximaal 4 weken verlengen. </w:t>
      </w:r>
    </w:p>
    <w:p w:rsidRPr="00B15828" w:rsidR="00125141" w:rsidP="00125141" w:rsidRDefault="00125141" w14:paraId="5E788903" w14:textId="77777777">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Het moment waarop de termijn gaat lopen is de datum waarop het aanmeldingsformulier is ingevuld door de ouders en is ingeleverd bij de school c.q. het schoolbestuur. Ouders kunnen hun kind aanmelden vanaf 1 jaar voordat het kind wettelijk toelaatbaar is. Kinderen die jonger zijn dan deze leeftijd, kunnen op een wachtlijst met vooraanmeldingen worden geplaatst. </w:t>
      </w:r>
    </w:p>
    <w:p w:rsidRPr="00B15828" w:rsidR="00125141" w:rsidP="00125141" w:rsidRDefault="00B15828" w14:paraId="4A68D9DF" w14:textId="62C5FF30">
      <w:pPr>
        <w:spacing w:after="4" w:line="248" w:lineRule="auto"/>
        <w:ind w:right="15"/>
        <w:rPr>
          <w:rFonts w:eastAsia="Trebuchet MS" w:cstheme="minorHAnsi"/>
          <w:color w:val="000000"/>
          <w:lang w:eastAsia="de-DE"/>
        </w:rPr>
      </w:pPr>
      <w:r>
        <w:rPr>
          <w:rFonts w:eastAsia="Trebuchet MS" w:cstheme="minorHAnsi"/>
          <w:color w:val="000000"/>
          <w:lang w:eastAsia="de-DE"/>
        </w:rPr>
        <w:br/>
      </w:r>
      <w:r w:rsidRPr="00B15828" w:rsidR="00125141">
        <w:rPr>
          <w:rFonts w:eastAsia="Trebuchet MS" w:cstheme="minorHAnsi"/>
          <w:color w:val="000000"/>
          <w:lang w:eastAsia="de-DE"/>
        </w:rPr>
        <w:t xml:space="preserve">Ouders hebben de mogelijkheid om hun kind bij verschillende scholen tegelijk, binnen of buiten het samenwerkingsverband </w:t>
      </w:r>
      <w:r w:rsidR="00214F46">
        <w:rPr>
          <w:rFonts w:eastAsia="Trebuchet MS" w:cstheme="minorHAnsi"/>
          <w:color w:val="000000"/>
          <w:lang w:eastAsia="de-DE"/>
        </w:rPr>
        <w:t>20.01</w:t>
      </w:r>
      <w:r w:rsidRPr="00B15828" w:rsidR="00125141">
        <w:rPr>
          <w:rFonts w:eastAsia="Trebuchet MS" w:cstheme="minorHAnsi"/>
          <w:color w:val="000000"/>
          <w:lang w:eastAsia="de-DE"/>
        </w:rPr>
        <w:t xml:space="preserve"> aan te melden. </w:t>
      </w:r>
    </w:p>
    <w:p w:rsidRPr="00B15828" w:rsidR="00125141" w:rsidP="00125141" w:rsidRDefault="00125141" w14:paraId="337B25D7" w14:textId="33847CA3">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Hierdoor kunnen meerdere scholen belast worden met de </w:t>
      </w:r>
      <w:r w:rsidRPr="00B15828" w:rsidR="008F1554">
        <w:rPr>
          <w:rFonts w:eastAsia="Trebuchet MS" w:cstheme="minorHAnsi"/>
          <w:color w:val="000000"/>
          <w:lang w:eastAsia="de-DE"/>
        </w:rPr>
        <w:t>aanmeldingsprocedure</w:t>
      </w:r>
      <w:r w:rsidRPr="00B15828">
        <w:rPr>
          <w:rFonts w:eastAsia="Trebuchet MS" w:cstheme="minorHAnsi"/>
          <w:color w:val="000000"/>
          <w:lang w:eastAsia="de-DE"/>
        </w:rPr>
        <w:t xml:space="preserve"> en het onderzoek of er sprake is van een leerling met een ondersteuningsbehoefte. Ouders moeten daarom melden of en zo ja, bij welke andere scholen zij om toelating hebben verzocht. Tevens moeten de ouders aangeven welke school hun eerste voorkeur heeft. </w:t>
      </w:r>
    </w:p>
    <w:p w:rsidRPr="00B15828" w:rsidR="00125141" w:rsidP="00125141" w:rsidRDefault="00125141" w14:paraId="1A272D4E" w14:textId="59D65BF8">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Hierdoor kunnen scholen onderling tot afstemming komen voor de aanmeldprocedure. </w:t>
      </w:r>
      <w:r w:rsidR="00B15828">
        <w:rPr>
          <w:rFonts w:eastAsia="Trebuchet MS" w:cstheme="minorHAnsi"/>
          <w:color w:val="000000"/>
          <w:lang w:eastAsia="de-DE"/>
        </w:rPr>
        <w:br/>
      </w:r>
      <w:r w:rsidRPr="00B15828">
        <w:rPr>
          <w:rFonts w:eastAsia="Trebuchet MS" w:cstheme="minorHAnsi"/>
          <w:color w:val="000000"/>
          <w:lang w:eastAsia="de-DE"/>
        </w:rPr>
        <w:t xml:space="preserve">Na de aanmelding onderzoekt de school of er extra ondersteuning nodig is. Dit gebeurt op basis van </w:t>
      </w:r>
      <w:r w:rsidR="00F40E17">
        <w:rPr>
          <w:rFonts w:eastAsia="Trebuchet MS" w:cstheme="minorHAnsi"/>
          <w:color w:val="000000"/>
          <w:lang w:eastAsia="de-DE"/>
        </w:rPr>
        <w:t>d</w:t>
      </w:r>
      <w:r w:rsidRPr="00B15828">
        <w:rPr>
          <w:rFonts w:eastAsia="Trebuchet MS" w:cstheme="minorHAnsi"/>
          <w:color w:val="000000"/>
          <w:lang w:eastAsia="de-DE"/>
        </w:rPr>
        <w:t>e informatie van de ouders. Ouders zijn verplicht om de school te informeren over de eventuele specifieke ondersteuningsbehoefte van hun kind</w:t>
      </w:r>
      <w:r w:rsidRPr="00B15828">
        <w:rPr>
          <w:rFonts w:eastAsia="Trebuchet MS" w:cstheme="minorHAnsi"/>
          <w:color w:val="000000"/>
          <w:vertAlign w:val="superscript"/>
          <w:lang w:eastAsia="de-DE"/>
        </w:rPr>
        <w:footnoteReference w:id="12"/>
      </w:r>
      <w:r w:rsidRPr="00B15828">
        <w:rPr>
          <w:rFonts w:eastAsia="Trebuchet MS" w:cstheme="minorHAnsi"/>
          <w:color w:val="000000"/>
          <w:lang w:eastAsia="de-DE"/>
        </w:rPr>
        <w:t xml:space="preserve">. </w:t>
      </w:r>
    </w:p>
    <w:p w:rsidRPr="00B15828" w:rsidR="00125141" w:rsidP="00125141" w:rsidRDefault="00B15828" w14:paraId="1964CCDC" w14:textId="24E0705F">
      <w:pPr>
        <w:spacing w:after="4" w:line="248" w:lineRule="auto"/>
        <w:ind w:right="15"/>
        <w:rPr>
          <w:rFonts w:eastAsia="Trebuchet MS" w:cstheme="minorHAnsi"/>
          <w:color w:val="000000"/>
          <w:lang w:eastAsia="de-DE"/>
        </w:rPr>
      </w:pPr>
      <w:r>
        <w:rPr>
          <w:rFonts w:eastAsia="Trebuchet MS" w:cstheme="minorHAnsi"/>
          <w:color w:val="000000"/>
          <w:lang w:eastAsia="de-DE"/>
        </w:rPr>
        <w:br/>
      </w:r>
      <w:r w:rsidRPr="00B15828" w:rsidR="00125141">
        <w:rPr>
          <w:rFonts w:eastAsia="Trebuchet MS" w:cstheme="minorHAnsi"/>
          <w:color w:val="000000"/>
          <w:lang w:eastAsia="de-DE"/>
        </w:rPr>
        <w:t>De leerling heeft recht op een tijdelijke plaatsing met ingang van 1 augustus als de toelatingsbeslissing op die datum nog niet is genomen</w:t>
      </w:r>
      <w:r w:rsidRPr="00B15828" w:rsidR="00125141">
        <w:rPr>
          <w:rFonts w:eastAsia="Trebuchet MS" w:cstheme="minorHAnsi"/>
          <w:color w:val="000000"/>
          <w:vertAlign w:val="superscript"/>
          <w:lang w:eastAsia="de-DE"/>
        </w:rPr>
        <w:t>8</w:t>
      </w:r>
      <w:r w:rsidRPr="00B15828" w:rsidR="00125141">
        <w:rPr>
          <w:rFonts w:eastAsia="Trebuchet MS" w:cstheme="minorHAnsi"/>
          <w:color w:val="000000"/>
          <w:lang w:eastAsia="de-DE"/>
        </w:rPr>
        <w:t xml:space="preserve">. </w:t>
      </w:r>
    </w:p>
    <w:p w:rsidRPr="00B15828" w:rsidR="00125141" w:rsidP="00125141" w:rsidRDefault="00125141" w14:paraId="4B13C766" w14:textId="77777777">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Tijdelijke plaatsing is niet aan de orde als: </w:t>
      </w:r>
    </w:p>
    <w:p w:rsidRPr="00B15828" w:rsidR="00125141" w:rsidP="007E1B80" w:rsidRDefault="00125141" w14:paraId="50D565BA" w14:textId="77777777">
      <w:pPr>
        <w:numPr>
          <w:ilvl w:val="0"/>
          <w:numId w:val="32"/>
        </w:numPr>
        <w:spacing w:after="35" w:line="248" w:lineRule="auto"/>
        <w:ind w:right="15" w:hanging="340"/>
        <w:rPr>
          <w:rFonts w:eastAsia="Trebuchet MS" w:cstheme="minorHAnsi"/>
          <w:color w:val="000000"/>
          <w:lang w:eastAsia="de-DE"/>
        </w:rPr>
      </w:pPr>
      <w:r w:rsidRPr="00B15828">
        <w:rPr>
          <w:rFonts w:eastAsia="Trebuchet MS" w:cstheme="minorHAnsi"/>
          <w:color w:val="000000"/>
          <w:lang w:eastAsia="de-DE"/>
        </w:rPr>
        <w:t xml:space="preserve">ouders niet minimaal 10 weken voor het begin van het schooljaar hun kind hebben aangemeld. </w:t>
      </w:r>
    </w:p>
    <w:p w:rsidRPr="00B15828" w:rsidR="00125141" w:rsidP="007E1B80" w:rsidRDefault="00125141" w14:paraId="25AC69F6" w14:textId="77777777">
      <w:pPr>
        <w:numPr>
          <w:ilvl w:val="0"/>
          <w:numId w:val="32"/>
        </w:numPr>
        <w:spacing w:after="4" w:line="248" w:lineRule="auto"/>
        <w:ind w:right="15" w:hanging="340"/>
        <w:rPr>
          <w:rFonts w:eastAsia="Trebuchet MS" w:cstheme="minorHAnsi"/>
          <w:color w:val="000000"/>
          <w:lang w:eastAsia="de-DE"/>
        </w:rPr>
      </w:pPr>
      <w:r w:rsidRPr="00B15828">
        <w:rPr>
          <w:rFonts w:eastAsia="Trebuchet MS" w:cstheme="minorHAnsi"/>
          <w:color w:val="000000"/>
          <w:lang w:eastAsia="de-DE"/>
        </w:rPr>
        <w:t xml:space="preserve">de leerling reeds is ingeschreven op een school. </w:t>
      </w:r>
    </w:p>
    <w:p w:rsidRPr="00B15828" w:rsidR="00125141" w:rsidP="003A3A2D" w:rsidRDefault="00F40E17" w14:paraId="261802C6" w14:textId="3A223A0B">
      <w:pPr>
        <w:rPr>
          <w:rFonts w:eastAsia="Trebuchet MS" w:cstheme="minorHAnsi"/>
          <w:lang w:eastAsia="de-DE"/>
        </w:rPr>
      </w:pPr>
      <w:r>
        <w:rPr>
          <w:rFonts w:eastAsia="Trebuchet MS" w:cstheme="minorHAnsi"/>
          <w:color w:val="000000"/>
          <w:lang w:eastAsia="de-DE"/>
        </w:rPr>
        <w:br/>
      </w:r>
      <w:r w:rsidRPr="008E3326" w:rsidR="00125141">
        <w:rPr>
          <w:rStyle w:val="Kop4Char"/>
        </w:rPr>
        <w:t>Toelatingsbeleid</w:t>
      </w:r>
      <w:r w:rsidR="003A3A2D">
        <w:rPr>
          <w:rFonts w:eastAsia="Trebuchet MS" w:cstheme="minorHAnsi"/>
          <w:b/>
          <w:color w:val="000000"/>
          <w:lang w:eastAsia="de-DE"/>
        </w:rPr>
        <w:br/>
      </w:r>
      <w:r w:rsidRPr="00B15828" w:rsidR="00125141">
        <w:rPr>
          <w:rFonts w:eastAsia="Trebuchet MS" w:cstheme="minorHAnsi"/>
          <w:color w:val="000000"/>
          <w:lang w:eastAsia="de-DE"/>
        </w:rPr>
        <w:t xml:space="preserve">Toelating is het uitgangspunt en weigering de uitzondering. </w:t>
      </w:r>
      <w:r w:rsidRPr="00B15828" w:rsidR="00125141">
        <w:rPr>
          <w:rFonts w:eastAsia="Trebuchet MS" w:cstheme="minorHAnsi"/>
          <w:lang w:eastAsia="de-DE"/>
        </w:rPr>
        <w:t xml:space="preserve">Hiertoe heeft het schoolbestuur van </w:t>
      </w:r>
      <w:proofErr w:type="spellStart"/>
      <w:r w:rsidR="00FE6C48">
        <w:rPr>
          <w:rFonts w:eastAsia="Trebuchet MS" w:cstheme="minorHAnsi"/>
          <w:lang w:eastAsia="de-DE"/>
        </w:rPr>
        <w:t>Ommeriek</w:t>
      </w:r>
      <w:proofErr w:type="spellEnd"/>
      <w:r w:rsidRPr="00B15828" w:rsidR="00125141">
        <w:rPr>
          <w:rFonts w:eastAsia="Trebuchet MS" w:cstheme="minorHAnsi"/>
          <w:lang w:eastAsia="de-DE"/>
        </w:rPr>
        <w:t xml:space="preserve"> toelatingsbeleid opgesteld.   </w:t>
      </w:r>
    </w:p>
    <w:p w:rsidRPr="008E3326" w:rsidR="00125141" w:rsidP="00125141" w:rsidRDefault="00125141" w14:paraId="690D417A" w14:textId="1FC70CA0">
      <w:pPr>
        <w:spacing w:after="4" w:line="248" w:lineRule="auto"/>
        <w:rPr>
          <w:rFonts w:eastAsia="Trebuchet MS" w:cstheme="minorHAnsi"/>
          <w:bCs/>
          <w:i/>
          <w:iCs/>
          <w:color w:val="000000"/>
          <w:lang w:eastAsia="de-DE"/>
        </w:rPr>
      </w:pPr>
      <w:r w:rsidRPr="008E3326">
        <w:rPr>
          <w:rFonts w:eastAsia="Trebuchet MS" w:cstheme="minorHAnsi"/>
          <w:bCs/>
          <w:i/>
          <w:iCs/>
          <w:color w:val="000000"/>
          <w:lang w:eastAsia="de-DE"/>
        </w:rPr>
        <w:t xml:space="preserve">Samenvattend: </w:t>
      </w:r>
    </w:p>
    <w:p w:rsidRPr="00B15828" w:rsidR="00125141" w:rsidP="007E1B80" w:rsidRDefault="00125141" w14:paraId="3C95E5AD" w14:textId="77777777">
      <w:pPr>
        <w:pStyle w:val="Lijstalinea"/>
        <w:numPr>
          <w:ilvl w:val="0"/>
          <w:numId w:val="37"/>
        </w:numPr>
        <w:spacing w:after="4" w:line="248" w:lineRule="auto"/>
        <w:ind w:right="15"/>
        <w:rPr>
          <w:rFonts w:eastAsia="Trebuchet MS" w:cstheme="minorHAnsi"/>
          <w:color w:val="000000"/>
          <w:lang w:eastAsia="de-DE"/>
        </w:rPr>
      </w:pPr>
      <w:r w:rsidRPr="00B15828">
        <w:rPr>
          <w:rFonts w:eastAsia="Trebuchet MS" w:cstheme="minorHAnsi"/>
          <w:color w:val="000000"/>
          <w:lang w:eastAsia="de-DE"/>
        </w:rPr>
        <w:t>Ouders kunnen hun kind bij een van onze scholen aanmelden vanaf 1 jaar voordat het kind wettelijk toelaatbaar is.</w:t>
      </w:r>
    </w:p>
    <w:p w:rsidRPr="00B15828" w:rsidR="00125141" w:rsidP="007E1B80" w:rsidRDefault="00125141" w14:paraId="5D98EE18" w14:textId="77777777">
      <w:pPr>
        <w:pStyle w:val="Lijstalinea"/>
        <w:numPr>
          <w:ilvl w:val="0"/>
          <w:numId w:val="37"/>
        </w:numPr>
        <w:spacing w:after="4" w:line="248" w:lineRule="auto"/>
        <w:ind w:right="15"/>
        <w:rPr>
          <w:rFonts w:eastAsia="Trebuchet MS" w:cstheme="minorHAnsi"/>
          <w:color w:val="000000"/>
          <w:lang w:eastAsia="de-DE"/>
        </w:rPr>
      </w:pPr>
      <w:r w:rsidRPr="00B15828">
        <w:rPr>
          <w:rFonts w:eastAsia="Trebuchet MS" w:cstheme="minorHAnsi"/>
          <w:color w:val="000000"/>
          <w:lang w:eastAsia="de-DE"/>
        </w:rPr>
        <w:t>Ouders moeten hun kind minimaal 10 weken voor het begin van het nieuwe schooljaar (of voor de datum waarop zij de inschrijving wensen) schriftelijk aanmelden bij de school van hun keuze</w:t>
      </w:r>
      <w:r w:rsidRPr="00B15828">
        <w:rPr>
          <w:vertAlign w:val="superscript"/>
          <w:lang w:eastAsia="de-DE"/>
        </w:rPr>
        <w:footnoteReference w:id="13"/>
      </w:r>
      <w:r w:rsidRPr="00B15828">
        <w:rPr>
          <w:rFonts w:eastAsia="Trebuchet MS" w:cstheme="minorHAnsi"/>
          <w:color w:val="000000"/>
          <w:lang w:eastAsia="de-DE"/>
        </w:rPr>
        <w:t xml:space="preserve">.      </w:t>
      </w:r>
    </w:p>
    <w:p w:rsidRPr="00B15828" w:rsidR="00125141" w:rsidP="007E1B80" w:rsidRDefault="00125141" w14:paraId="4EF2FD2A" w14:textId="034F2E9D">
      <w:pPr>
        <w:pStyle w:val="Lijstalinea"/>
        <w:numPr>
          <w:ilvl w:val="0"/>
          <w:numId w:val="37"/>
        </w:num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Ouders hebben de mogelijkheid om hun kind bij verschillende scholen tegelijk aan te melden. Ouders zijn verplicht te melden bij welke andere scholen zij om toelating hebben verzocht en verzocht en welke school hun eerste voorkeur heeft. Indien nodig stemmen scholen onderling af. </w:t>
      </w:r>
      <w:r w:rsidR="00EA3032">
        <w:rPr>
          <w:rFonts w:eastAsia="Trebuchet MS" w:cstheme="minorHAnsi"/>
          <w:color w:val="000000"/>
          <w:lang w:eastAsia="de-DE"/>
        </w:rPr>
        <w:br/>
      </w:r>
      <w:r w:rsidRPr="00B15828">
        <w:rPr>
          <w:rFonts w:eastAsia="Trebuchet MS" w:cstheme="minorHAnsi"/>
          <w:color w:val="000000"/>
          <w:lang w:eastAsia="de-DE"/>
        </w:rPr>
        <w:tab/>
      </w:r>
      <w:r w:rsidRPr="00B15828">
        <w:rPr>
          <w:rFonts w:eastAsia="Trebuchet MS" w:cstheme="minorHAnsi"/>
          <w:color w:val="000000"/>
          <w:lang w:eastAsia="de-DE"/>
        </w:rPr>
        <w:tab/>
      </w:r>
      <w:r w:rsidRPr="00B15828">
        <w:rPr>
          <w:rFonts w:eastAsia="Trebuchet MS" w:cstheme="minorHAnsi"/>
          <w:color w:val="000000"/>
          <w:lang w:eastAsia="de-DE"/>
        </w:rPr>
        <w:tab/>
      </w:r>
      <w:r w:rsidRPr="00B15828">
        <w:rPr>
          <w:rFonts w:eastAsia="Trebuchet MS" w:cstheme="minorHAnsi"/>
          <w:color w:val="000000"/>
          <w:lang w:eastAsia="de-DE"/>
        </w:rPr>
        <w:tab/>
      </w:r>
      <w:r w:rsidRPr="00B15828">
        <w:rPr>
          <w:rFonts w:eastAsia="Trebuchet MS" w:cstheme="minorHAnsi"/>
          <w:color w:val="000000"/>
          <w:lang w:eastAsia="de-DE"/>
        </w:rPr>
        <w:tab/>
      </w:r>
      <w:r w:rsidRPr="00B15828">
        <w:rPr>
          <w:rFonts w:eastAsia="Trebuchet MS" w:cstheme="minorHAnsi"/>
          <w:color w:val="000000"/>
          <w:lang w:eastAsia="de-DE"/>
        </w:rPr>
        <w:tab/>
      </w:r>
      <w:r w:rsidRPr="00B15828">
        <w:rPr>
          <w:rFonts w:eastAsia="Trebuchet MS" w:cstheme="minorHAnsi"/>
          <w:color w:val="000000"/>
          <w:lang w:eastAsia="de-DE"/>
        </w:rPr>
        <w:tab/>
      </w:r>
      <w:r w:rsidRPr="00B15828">
        <w:rPr>
          <w:rFonts w:eastAsia="Trebuchet MS" w:cstheme="minorHAnsi"/>
          <w:color w:val="000000"/>
          <w:lang w:eastAsia="de-DE"/>
        </w:rPr>
        <w:tab/>
      </w:r>
      <w:r w:rsidRPr="00B15828">
        <w:rPr>
          <w:rFonts w:eastAsia="Trebuchet MS" w:cstheme="minorHAnsi"/>
          <w:color w:val="000000"/>
          <w:lang w:eastAsia="de-DE"/>
        </w:rPr>
        <w:t xml:space="preserve">    </w:t>
      </w:r>
    </w:p>
    <w:p w:rsidRPr="00B15828" w:rsidR="00125141" w:rsidP="00125141" w:rsidRDefault="00125141" w14:paraId="5AE7040E" w14:textId="77777777">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De school registreert de aanmelding in het centrale administratiesysteem.                </w:t>
      </w:r>
    </w:p>
    <w:p w:rsidRPr="00B15828" w:rsidR="00125141" w:rsidP="00125141" w:rsidRDefault="00125141" w14:paraId="6B937815" w14:textId="77777777">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Als het kind 4 jaar is, wordt het tot de basisschool toegelaten. </w:t>
      </w:r>
    </w:p>
    <w:p w:rsidRPr="00B15828" w:rsidR="00125141" w:rsidP="00125141" w:rsidRDefault="00125141" w14:paraId="1372A628" w14:textId="77777777">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De school waar een leerling wordt aangemeld, hoeft echter niet alle leerlingen op de eigen school te plaatsen. Net als in de huidige situatie, moet de school eerst onderzoeken of zij de leerling een passend onderwijsprogramma kan bieden. </w:t>
      </w:r>
    </w:p>
    <w:p w:rsidRPr="00B15828" w:rsidR="00125141" w:rsidP="00125141" w:rsidRDefault="00125141" w14:paraId="305D0EFE" w14:textId="77777777">
      <w:pPr>
        <w:spacing w:after="4" w:line="248" w:lineRule="auto"/>
        <w:ind w:right="232"/>
        <w:rPr>
          <w:rFonts w:eastAsia="Trebuchet MS" w:cstheme="minorHAnsi"/>
          <w:color w:val="000000"/>
          <w:lang w:eastAsia="de-DE"/>
        </w:rPr>
      </w:pPr>
      <w:r w:rsidRPr="00B15828">
        <w:rPr>
          <w:rFonts w:eastAsia="Trebuchet MS" w:cstheme="minorHAnsi"/>
          <w:color w:val="000000"/>
          <w:lang w:eastAsia="de-DE"/>
        </w:rPr>
        <w:t xml:space="preserve">Als er tot weigering van een leerling wordt overgegaan moet onderbouwd worden waarom de leerling niet tot de school wordt toegelaten. </w:t>
      </w:r>
    </w:p>
    <w:p w:rsidRPr="00B15828" w:rsidR="00125141" w:rsidP="008E3326" w:rsidRDefault="00F40E17" w14:paraId="2A5BC294" w14:textId="0501A158">
      <w:pPr>
        <w:pStyle w:val="Kop4"/>
        <w:rPr>
          <w:rFonts w:eastAsia="Trebuchet MS"/>
          <w:lang w:eastAsia="de-DE"/>
        </w:rPr>
      </w:pPr>
      <w:r>
        <w:rPr>
          <w:rFonts w:eastAsia="Trebuchet MS"/>
          <w:lang w:eastAsia="de-DE"/>
        </w:rPr>
        <w:br/>
      </w:r>
      <w:r w:rsidRPr="00B15828" w:rsidR="00125141">
        <w:rPr>
          <w:rFonts w:eastAsia="Trebuchet MS"/>
          <w:lang w:eastAsia="de-DE"/>
        </w:rPr>
        <w:t>Weigeringsgronden</w:t>
      </w:r>
    </w:p>
    <w:p w:rsidRPr="00B15828" w:rsidR="00125141" w:rsidP="00125141" w:rsidRDefault="00125141" w14:paraId="1D447445" w14:textId="04A3FF70">
      <w:pPr>
        <w:spacing w:after="4" w:line="247" w:lineRule="auto"/>
        <w:ind w:right="274"/>
        <w:jc w:val="both"/>
        <w:rPr>
          <w:rFonts w:eastAsia="Trebuchet MS" w:cstheme="minorHAnsi"/>
          <w:color w:val="000000"/>
          <w:lang w:eastAsia="de-DE"/>
        </w:rPr>
      </w:pPr>
      <w:r w:rsidRPr="00B15828">
        <w:rPr>
          <w:rFonts w:eastAsia="Trebuchet MS" w:cstheme="minorHAnsi"/>
          <w:color w:val="000000"/>
          <w:lang w:eastAsia="de-DE"/>
        </w:rPr>
        <w:t>Als blijkt dat plaatsing een onevenredige belasting is voor de school, dan moet de school (het bestuur) een andere school vinden die een passend onderwijsaanbod kan bieden en waar het kind ook kan worden geplaatst. De verantwoordelijkheid om een passende plek te vinden op een andere school, is geregeld in</w:t>
      </w:r>
      <w:r w:rsidR="003A3A2D">
        <w:rPr>
          <w:rFonts w:eastAsia="Trebuchet MS" w:cstheme="minorHAnsi"/>
          <w:color w:val="000000"/>
          <w:lang w:eastAsia="de-DE"/>
        </w:rPr>
        <w:t xml:space="preserve"> </w:t>
      </w:r>
      <w:r w:rsidRPr="00B15828">
        <w:rPr>
          <w:rFonts w:eastAsia="Trebuchet MS" w:cstheme="minorHAnsi"/>
          <w:color w:val="000000"/>
          <w:lang w:eastAsia="de-DE"/>
        </w:rPr>
        <w:t>de Wet Passend Onderwijs. Vanzelfsprekend wordt het besluit tot niet</w:t>
      </w:r>
      <w:r w:rsidR="003A3A2D">
        <w:rPr>
          <w:rFonts w:eastAsia="Trebuchet MS" w:cstheme="minorHAnsi"/>
          <w:color w:val="000000"/>
          <w:lang w:eastAsia="de-DE"/>
        </w:rPr>
        <w:t>-</w:t>
      </w:r>
      <w:r w:rsidRPr="00B15828">
        <w:rPr>
          <w:rFonts w:eastAsia="Trebuchet MS" w:cstheme="minorHAnsi"/>
          <w:color w:val="000000"/>
          <w:lang w:eastAsia="de-DE"/>
        </w:rPr>
        <w:t xml:space="preserve">plaatsing onderbouwd. </w:t>
      </w:r>
    </w:p>
    <w:p w:rsidRPr="00B15828" w:rsidR="00125141" w:rsidP="00125141" w:rsidRDefault="00125141" w14:paraId="662D4000" w14:textId="6AA8AEB0">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De school onderzoekt echter eerst of zij zelf een passend aanbod kan bieden. Dat doet ze op basis van de</w:t>
      </w:r>
      <w:hyperlink r:id="rId27">
        <w:r w:rsidRPr="00B15828">
          <w:rPr>
            <w:rFonts w:eastAsia="Trebuchet MS" w:cstheme="minorHAnsi"/>
            <w:color w:val="000000"/>
            <w:lang w:eastAsia="de-DE"/>
          </w:rPr>
          <w:t xml:space="preserve"> </w:t>
        </w:r>
      </w:hyperlink>
      <w:hyperlink r:id="rId28">
        <w:r w:rsidRPr="00B15828">
          <w:rPr>
            <w:rFonts w:eastAsia="Trebuchet MS" w:cstheme="minorHAnsi"/>
            <w:color w:val="000000"/>
            <w:u w:val="single" w:color="000000"/>
            <w:lang w:eastAsia="de-DE"/>
          </w:rPr>
          <w:t>‘Wet gelijke behandeling op</w:t>
        </w:r>
      </w:hyperlink>
      <w:hyperlink r:id="rId29">
        <w:r w:rsidRPr="00B15828">
          <w:rPr>
            <w:rFonts w:eastAsia="Trebuchet MS" w:cstheme="minorHAnsi"/>
            <w:color w:val="000000"/>
            <w:lang w:eastAsia="de-DE"/>
          </w:rPr>
          <w:t xml:space="preserve"> </w:t>
        </w:r>
      </w:hyperlink>
      <w:hyperlink r:id="rId30">
        <w:r w:rsidRPr="00B15828">
          <w:rPr>
            <w:rFonts w:eastAsia="Trebuchet MS" w:cstheme="minorHAnsi"/>
            <w:color w:val="000000"/>
            <w:u w:val="single" w:color="000000"/>
            <w:lang w:eastAsia="de-DE"/>
          </w:rPr>
          <w:t>grond van handicap of chronische ziekte’</w:t>
        </w:r>
      </w:hyperlink>
      <w:r w:rsidRPr="00B15828">
        <w:rPr>
          <w:rFonts w:eastAsia="Trebuchet MS" w:cstheme="minorHAnsi"/>
          <w:color w:val="000000"/>
          <w:lang w:eastAsia="de-DE"/>
        </w:rPr>
        <w:t xml:space="preserve">. Op grond van deze wet moet de school eerst onderzoeken of zij het kind kan plaatsen op grond van het treffen van doelmatige aanpassingen. </w:t>
      </w:r>
    </w:p>
    <w:p w:rsidRPr="00B15828" w:rsidR="00125141" w:rsidP="00125141" w:rsidRDefault="00125141" w14:paraId="70FD1E08" w14:textId="77777777">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Daarbij spelen 3 factoren een belangrijke rol:</w:t>
      </w:r>
    </w:p>
    <w:p w:rsidRPr="00B15828" w:rsidR="00125141" w:rsidP="0043203D" w:rsidRDefault="00125141" w14:paraId="39761789" w14:textId="66B75B10">
      <w:pPr>
        <w:pStyle w:val="Lijstalinea"/>
        <w:numPr>
          <w:ilvl w:val="0"/>
          <w:numId w:val="1"/>
        </w:num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de (on)mogelijkheden van het kind; </w:t>
      </w:r>
    </w:p>
    <w:p w:rsidRPr="00B15828" w:rsidR="00125141" w:rsidP="0043203D" w:rsidRDefault="00125141" w14:paraId="0271BBB7" w14:textId="7DF562BF">
      <w:pPr>
        <w:pStyle w:val="Lijstalinea"/>
        <w:numPr>
          <w:ilvl w:val="0"/>
          <w:numId w:val="1"/>
        </w:num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de (on)mogelijkheden van de school; </w:t>
      </w:r>
    </w:p>
    <w:p w:rsidRPr="00B15828" w:rsidR="00125141" w:rsidP="0043203D" w:rsidRDefault="00125141" w14:paraId="603AFFE5" w14:textId="4AB3A4DC">
      <w:pPr>
        <w:pStyle w:val="Lijstalinea"/>
        <w:numPr>
          <w:ilvl w:val="0"/>
          <w:numId w:val="1"/>
        </w:num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de wensen van de ouders. </w:t>
      </w:r>
    </w:p>
    <w:p w:rsidRPr="00B15828" w:rsidR="00125141" w:rsidP="00125141" w:rsidRDefault="00125141" w14:paraId="5277D8AC" w14:textId="77777777">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Als de plaatsing een onevenredige belasting vormt voor de school, heeft zij een argument om de leerling niet toe te laten.  </w:t>
      </w:r>
    </w:p>
    <w:p w:rsidRPr="00B15828" w:rsidR="00125141" w:rsidP="00F40E17" w:rsidRDefault="00F40E17" w14:paraId="4ED7FAFB" w14:textId="60DBC5E1">
      <w:pPr>
        <w:rPr>
          <w:rFonts w:eastAsia="Trebuchet MS" w:cstheme="minorHAnsi"/>
          <w:color w:val="000000"/>
          <w:lang w:eastAsia="de-DE"/>
        </w:rPr>
      </w:pPr>
      <w:r>
        <w:rPr>
          <w:rFonts w:eastAsia="Trebuchet MS" w:cstheme="minorHAnsi"/>
          <w:color w:val="000000"/>
          <w:lang w:eastAsia="de-DE"/>
        </w:rPr>
        <w:br/>
      </w:r>
      <w:r w:rsidRPr="00B15828" w:rsidR="00125141">
        <w:rPr>
          <w:rFonts w:eastAsia="Trebuchet MS" w:cstheme="minorHAnsi"/>
          <w:color w:val="000000"/>
          <w:lang w:eastAsia="de-DE"/>
        </w:rPr>
        <w:t xml:space="preserve">Omdat schoolfactoren kunnen variëren kunnen de weigeringsgronden per school verschillen. Elke school heeft daarom een eigen </w:t>
      </w:r>
      <w:proofErr w:type="spellStart"/>
      <w:r w:rsidRPr="00B15828" w:rsidR="00125141">
        <w:rPr>
          <w:rFonts w:eastAsia="Trebuchet MS" w:cstheme="minorHAnsi"/>
          <w:color w:val="000000"/>
          <w:lang w:eastAsia="de-DE"/>
        </w:rPr>
        <w:t>schoolondersteuningsprofiel</w:t>
      </w:r>
      <w:proofErr w:type="spellEnd"/>
      <w:r w:rsidRPr="00B15828" w:rsidR="00125141">
        <w:rPr>
          <w:rFonts w:eastAsia="Trebuchet MS" w:cstheme="minorHAnsi"/>
          <w:color w:val="000000"/>
          <w:lang w:eastAsia="de-DE"/>
        </w:rPr>
        <w:t xml:space="preserve"> </w:t>
      </w:r>
      <w:r w:rsidR="00B15828">
        <w:rPr>
          <w:rFonts w:eastAsia="Trebuchet MS" w:cstheme="minorHAnsi"/>
          <w:color w:val="000000"/>
          <w:lang w:eastAsia="de-DE"/>
        </w:rPr>
        <w:t xml:space="preserve">(SOP) </w:t>
      </w:r>
      <w:r w:rsidRPr="00B15828" w:rsidR="00125141">
        <w:rPr>
          <w:rFonts w:eastAsia="Trebuchet MS" w:cstheme="minorHAnsi"/>
          <w:color w:val="000000"/>
          <w:lang w:eastAsia="de-DE"/>
        </w:rPr>
        <w:t xml:space="preserve">waarin de (on)mogelijkheden t.a.v. zorg en ondersteuning zijn beschreven. Hierbij worden ook factoren als samenstelling van de groep, effect op de voortgang van het onderwijs, deskundigheid personeel, voldoende financiële middelen, aanpassingen in organisatie en begeleiding etc. meegenomen. Deze argumenten sluiten aan bij de afspraken die binnen het SWV </w:t>
      </w:r>
      <w:r w:rsidR="00214F46">
        <w:rPr>
          <w:rFonts w:eastAsia="Trebuchet MS" w:cstheme="minorHAnsi"/>
          <w:color w:val="000000"/>
          <w:lang w:eastAsia="de-DE"/>
        </w:rPr>
        <w:t>20.01</w:t>
      </w:r>
      <w:r w:rsidRPr="00B15828" w:rsidR="00125141">
        <w:rPr>
          <w:rFonts w:eastAsia="Trebuchet MS" w:cstheme="minorHAnsi"/>
          <w:color w:val="000000"/>
          <w:lang w:eastAsia="de-DE"/>
        </w:rPr>
        <w:t xml:space="preserve"> zijn gemaakt over het begeleiden van leerlingen met een ondersteuningsbehoefte. </w:t>
      </w:r>
    </w:p>
    <w:p w:rsidRPr="00B15828" w:rsidR="00125141" w:rsidP="00F40E17" w:rsidRDefault="00125141" w14:paraId="1EECE690" w14:textId="2E7684CC">
      <w:pPr>
        <w:rPr>
          <w:rFonts w:eastAsia="Trebuchet MS" w:cstheme="minorHAnsi"/>
          <w:color w:val="000000"/>
          <w:lang w:eastAsia="de-DE"/>
        </w:rPr>
      </w:pPr>
      <w:r w:rsidRPr="008E3326">
        <w:rPr>
          <w:rFonts w:eastAsia="Trebuchet MS" w:cstheme="minorHAnsi"/>
          <w:bCs/>
          <w:i/>
          <w:iCs/>
          <w:color w:val="000000"/>
          <w:lang w:eastAsia="de-DE"/>
        </w:rPr>
        <w:t>Samenvattend</w:t>
      </w:r>
      <w:r w:rsidR="008E3326">
        <w:rPr>
          <w:rFonts w:eastAsia="Trebuchet MS" w:cstheme="minorHAnsi"/>
          <w:b/>
          <w:color w:val="000000"/>
          <w:lang w:eastAsia="de-DE"/>
        </w:rPr>
        <w:br/>
      </w:r>
      <w:r w:rsidRPr="00B15828">
        <w:rPr>
          <w:rFonts w:eastAsia="Trebuchet MS" w:cstheme="minorHAnsi"/>
          <w:color w:val="000000"/>
          <w:lang w:eastAsia="de-DE"/>
        </w:rPr>
        <w:t xml:space="preserve">Uitgangspunt bij het al dan niet weigeren van een kind op grond van de ondersteuningsbehoefte is in ieder geval de afweging tussen het belang van het individuele kind en het algemeen belang van de school. </w:t>
      </w:r>
    </w:p>
    <w:p w:rsidRPr="00B15828" w:rsidR="00125141" w:rsidP="7C1BB666" w:rsidRDefault="00125141" w14:paraId="494015E9" w14:textId="1242102B">
      <w:pPr>
        <w:spacing w:after="4" w:line="247" w:lineRule="auto"/>
        <w:ind w:right="94"/>
        <w:jc w:val="both"/>
        <w:rPr>
          <w:rFonts w:eastAsia="Trebuchet MS" w:cs="Myriad Pro" w:cstheme="minorAscii"/>
          <w:color w:val="000000"/>
          <w:lang w:eastAsia="de-DE"/>
        </w:rPr>
      </w:pPr>
      <w:r w:rsidRPr="7C1BB666" w:rsidR="00125141">
        <w:rPr>
          <w:rFonts w:eastAsia="Trebuchet MS" w:cs="Myriad Pro" w:cstheme="minorAscii"/>
          <w:color w:val="000000" w:themeColor="accent6" w:themeTint="FF" w:themeShade="FF"/>
          <w:lang w:eastAsia="de-DE"/>
        </w:rPr>
        <w:t xml:space="preserve">Het </w:t>
      </w:r>
      <w:r w:rsidRPr="7C1BB666" w:rsidR="00125141">
        <w:rPr>
          <w:rFonts w:eastAsia="Trebuchet MS" w:cs="Myriad Pro" w:cstheme="minorAscii"/>
          <w:color w:val="000000" w:themeColor="accent6" w:themeTint="FF" w:themeShade="FF"/>
          <w:lang w:eastAsia="de-DE"/>
        </w:rPr>
        <w:t>schoolondersteuningsprofiel</w:t>
      </w:r>
      <w:r w:rsidRPr="7C1BB666" w:rsidR="00125141">
        <w:rPr>
          <w:rFonts w:eastAsia="Trebuchet MS" w:cs="Myriad Pro" w:cstheme="minorAscii"/>
          <w:color w:val="000000" w:themeColor="accent6" w:themeTint="FF" w:themeShade="FF"/>
          <w:lang w:eastAsia="de-DE"/>
        </w:rPr>
        <w:t xml:space="preserve"> c.q. SOP van de scholen speelt hierbij ook een belangrijke rol. </w:t>
      </w:r>
      <w:r>
        <w:br/>
      </w:r>
      <w:r w:rsidRPr="7C1BB666" w:rsidR="00125141">
        <w:rPr>
          <w:rFonts w:eastAsia="Trebuchet MS" w:cs="Myriad Pro" w:cstheme="minorAscii"/>
          <w:color w:val="000000" w:themeColor="accent6" w:themeTint="FF" w:themeShade="FF"/>
          <w:lang w:eastAsia="de-DE"/>
        </w:rPr>
        <w:t xml:space="preserve">Wettelijk moet elke school eens per 4 jaar het </w:t>
      </w:r>
      <w:r w:rsidRPr="7C1BB666" w:rsidR="00125141">
        <w:rPr>
          <w:rFonts w:eastAsia="Trebuchet MS" w:cs="Myriad Pro" w:cstheme="minorAscii"/>
          <w:color w:val="000000" w:themeColor="accent6" w:themeTint="FF" w:themeShade="FF"/>
          <w:lang w:eastAsia="de-DE"/>
        </w:rPr>
        <w:t>schoolondersteuningsprofiel</w:t>
      </w:r>
      <w:r w:rsidRPr="7C1BB666" w:rsidR="003A3A2D">
        <w:rPr>
          <w:rFonts w:eastAsia="Trebuchet MS" w:cs="Myriad Pro" w:cstheme="minorAscii"/>
          <w:color w:val="000000" w:themeColor="accent6" w:themeTint="FF" w:themeShade="FF"/>
          <w:lang w:eastAsia="de-DE"/>
        </w:rPr>
        <w:t xml:space="preserve"> </w:t>
      </w:r>
      <w:r w:rsidRPr="7C1BB666" w:rsidR="00125141">
        <w:rPr>
          <w:rFonts w:eastAsia="Trebuchet MS" w:cs="Myriad Pro" w:cstheme="minorAscii"/>
          <w:color w:val="000000" w:themeColor="accent6" w:themeTint="FF" w:themeShade="FF"/>
          <w:lang w:eastAsia="de-DE"/>
        </w:rPr>
        <w:t>vaststellen.</w:t>
      </w:r>
      <w:r w:rsidRPr="7C1BB666" w:rsidR="003A3A2D">
        <w:rPr>
          <w:rFonts w:eastAsia="Trebuchet MS" w:cs="Myriad Pro" w:cstheme="minorAscii"/>
          <w:color w:val="000000" w:themeColor="accent6" w:themeTint="FF" w:themeShade="FF"/>
          <w:lang w:eastAsia="de-DE"/>
        </w:rPr>
        <w:t xml:space="preserve"> </w:t>
      </w:r>
      <w:r w:rsidRPr="7C1BB666" w:rsidR="00125141">
        <w:rPr>
          <w:rFonts w:eastAsia="Trebuchet MS" w:cs="Myriad Pro" w:cstheme="minorAscii"/>
          <w:color w:val="000000" w:themeColor="accent6" w:themeTint="FF" w:themeShade="FF"/>
          <w:lang w:eastAsia="de-DE"/>
        </w:rPr>
        <w:t xml:space="preserve">De </w:t>
      </w:r>
      <w:r w:rsidRPr="7C1BB666" w:rsidR="00125141">
        <w:rPr>
          <w:rFonts w:eastAsia="Trebuchet MS" w:cs="Myriad Pro" w:cstheme="minorAscii"/>
          <w:color w:val="000000" w:themeColor="accent6" w:themeTint="FF" w:themeShade="FF"/>
          <w:lang w:eastAsia="de-DE"/>
        </w:rPr>
        <w:t>schoolondersteuningsprofielen</w:t>
      </w:r>
      <w:r w:rsidRPr="7C1BB666" w:rsidR="00125141">
        <w:rPr>
          <w:rFonts w:eastAsia="Trebuchet MS" w:cs="Myriad Pro" w:cstheme="minorAscii"/>
          <w:color w:val="000000" w:themeColor="accent6" w:themeTint="FF" w:themeShade="FF"/>
          <w:lang w:eastAsia="de-DE"/>
        </w:rPr>
        <w:t xml:space="preserve"> van de scholen van </w:t>
      </w:r>
      <w:r w:rsidRPr="7C1BB666" w:rsidR="00FE6C48">
        <w:rPr>
          <w:rFonts w:eastAsia="Trebuchet MS" w:cs="Myriad Pro" w:cstheme="minorAscii"/>
          <w:color w:val="000000" w:themeColor="accent6" w:themeTint="FF" w:themeShade="FF"/>
          <w:lang w:eastAsia="de-DE"/>
        </w:rPr>
        <w:t>Ommeriek</w:t>
      </w:r>
      <w:r w:rsidRPr="7C1BB666" w:rsidR="00125141">
        <w:rPr>
          <w:rFonts w:eastAsia="Trebuchet MS" w:cs="Myriad Pro" w:cstheme="minorAscii"/>
          <w:color w:val="000000" w:themeColor="accent6" w:themeTint="FF" w:themeShade="FF"/>
          <w:lang w:eastAsia="de-DE"/>
        </w:rPr>
        <w:t xml:space="preserve"> zijn </w:t>
      </w:r>
      <w:r w:rsidRPr="7C1BB666" w:rsidR="00125141">
        <w:rPr>
          <w:rFonts w:eastAsia="Trebuchet MS" w:cs="Myriad Pro" w:cstheme="minorAscii"/>
          <w:lang w:eastAsia="de-DE"/>
        </w:rPr>
        <w:t xml:space="preserve">in </w:t>
      </w:r>
      <w:r w:rsidRPr="7C1BB666" w:rsidR="70E92687">
        <w:rPr>
          <w:rFonts w:eastAsia="Trebuchet MS" w:cs="Myriad Pro" w:cstheme="minorAscii"/>
          <w:lang w:eastAsia="de-DE"/>
        </w:rPr>
        <w:t xml:space="preserve">2024 </w:t>
      </w:r>
      <w:r w:rsidRPr="7C1BB666" w:rsidR="00125141">
        <w:rPr>
          <w:rFonts w:eastAsia="Trebuchet MS" w:cs="Myriad Pro" w:cstheme="minorAscii"/>
          <w:color w:val="000000" w:themeColor="accent6" w:themeTint="FF" w:themeShade="FF"/>
          <w:lang w:eastAsia="de-DE"/>
        </w:rPr>
        <w:t xml:space="preserve">vastgesteld.  </w:t>
      </w:r>
    </w:p>
    <w:p w:rsidRPr="00B15828" w:rsidR="00125141" w:rsidP="00125141" w:rsidRDefault="00125141" w14:paraId="3A9555C0" w14:textId="77777777">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In het </w:t>
      </w:r>
      <w:proofErr w:type="spellStart"/>
      <w:r w:rsidRPr="00B15828">
        <w:rPr>
          <w:rFonts w:eastAsia="Trebuchet MS" w:cstheme="minorHAnsi"/>
          <w:color w:val="000000"/>
          <w:lang w:eastAsia="de-DE"/>
        </w:rPr>
        <w:t>schoolondersteuningsprofiel</w:t>
      </w:r>
      <w:proofErr w:type="spellEnd"/>
      <w:r w:rsidRPr="00B15828">
        <w:rPr>
          <w:rFonts w:eastAsia="Trebuchet MS" w:cstheme="minorHAnsi"/>
          <w:color w:val="000000"/>
          <w:lang w:eastAsia="de-DE"/>
        </w:rPr>
        <w:t xml:space="preserve"> is opgenomen welke extra ondersteuning de school kan bieden. </w:t>
      </w:r>
    </w:p>
    <w:p w:rsidRPr="00B15828" w:rsidR="00125141" w:rsidP="7C1BB666" w:rsidRDefault="00125141" w14:paraId="0E0772E1" w14:textId="35CF92EF">
      <w:pPr>
        <w:spacing w:after="4" w:line="248" w:lineRule="auto"/>
        <w:ind w:right="286"/>
        <w:rPr>
          <w:rFonts w:eastAsia="Trebuchet MS" w:cs="Myriad Pro" w:cstheme="minorAscii"/>
          <w:color w:val="000000"/>
          <w:lang w:eastAsia="de-DE"/>
        </w:rPr>
      </w:pPr>
      <w:r w:rsidRPr="7C1BB666" w:rsidR="00125141">
        <w:rPr>
          <w:rFonts w:eastAsia="Trebuchet MS" w:cs="Myriad Pro" w:cstheme="minorAscii"/>
          <w:color w:val="000000" w:themeColor="accent6" w:themeTint="FF" w:themeShade="FF"/>
          <w:lang w:eastAsia="de-DE"/>
        </w:rPr>
        <w:t xml:space="preserve">Een samenvatting van het profiel van de school wordt in de schoolgids van de betreffende scholen opgenomen. De huidige ondersteuningsprofielen zijn </w:t>
      </w:r>
      <w:r w:rsidRPr="7C1BB666" w:rsidR="00B15828">
        <w:rPr>
          <w:rFonts w:eastAsia="Trebuchet MS" w:cs="Myriad Pro" w:cstheme="minorAscii"/>
          <w:color w:val="000000" w:themeColor="accent6" w:themeTint="FF" w:themeShade="FF"/>
          <w:lang w:eastAsia="de-DE"/>
        </w:rPr>
        <w:t>in</w:t>
      </w:r>
      <w:r w:rsidRPr="7C1BB666" w:rsidR="00125141">
        <w:rPr>
          <w:rFonts w:eastAsia="Trebuchet MS" w:cs="Myriad Pro" w:cstheme="minorAscii"/>
          <w:color w:val="000000" w:themeColor="accent6" w:themeTint="FF" w:themeShade="FF"/>
          <w:lang w:eastAsia="de-DE"/>
        </w:rPr>
        <w:t xml:space="preserve"> het </w:t>
      </w:r>
      <w:r w:rsidRPr="7C1BB666" w:rsidR="400D08D3">
        <w:rPr>
          <w:rFonts w:eastAsia="Trebuchet MS" w:cs="Myriad Pro" w:cstheme="minorAscii"/>
          <w:color w:val="000000" w:themeColor="accent6" w:themeTint="FF" w:themeShade="FF"/>
          <w:lang w:eastAsia="de-DE"/>
        </w:rPr>
        <w:t>2024</w:t>
      </w:r>
      <w:r w:rsidRPr="7C1BB666" w:rsidR="00403E68">
        <w:rPr>
          <w:rFonts w:eastAsia="Trebuchet MS" w:cs="Myriad Pro" w:cstheme="minorAscii"/>
          <w:color w:val="FF0000"/>
          <w:lang w:eastAsia="de-DE"/>
        </w:rPr>
        <w:t xml:space="preserve"> </w:t>
      </w:r>
      <w:r w:rsidRPr="7C1BB666" w:rsidR="00125141">
        <w:rPr>
          <w:rFonts w:eastAsia="Trebuchet MS" w:cs="Myriad Pro" w:cstheme="minorAscii"/>
          <w:color w:val="000000" w:themeColor="accent6" w:themeTint="FF" w:themeShade="FF"/>
          <w:lang w:eastAsia="de-DE"/>
        </w:rPr>
        <w:t xml:space="preserve">bijgesteld. </w:t>
      </w:r>
    </w:p>
    <w:p w:rsidR="00C26411" w:rsidP="00125141" w:rsidRDefault="00C26411" w14:paraId="067C72DF" w14:textId="7CAA9FF3">
      <w:pPr>
        <w:spacing w:after="4" w:line="248" w:lineRule="auto"/>
        <w:ind w:right="15"/>
        <w:rPr>
          <w:rFonts w:eastAsia="Trebuchet MS" w:cstheme="minorHAnsi"/>
          <w:color w:val="000000"/>
          <w:lang w:eastAsia="de-DE"/>
        </w:rPr>
      </w:pPr>
      <w:r>
        <w:rPr>
          <w:rFonts w:eastAsia="Trebuchet MS" w:cstheme="minorHAnsi"/>
          <w:color w:val="000000"/>
          <w:lang w:eastAsia="de-DE"/>
        </w:rPr>
        <w:t>Onze scholen publiceren hun SOP op de website.</w:t>
      </w:r>
    </w:p>
    <w:p w:rsidRPr="00B15828" w:rsidR="00125141" w:rsidP="00125141" w:rsidRDefault="00F40E17" w14:paraId="72FB4C70" w14:textId="5D6BAA98">
      <w:pPr>
        <w:spacing w:after="4" w:line="248" w:lineRule="auto"/>
        <w:ind w:right="15"/>
        <w:rPr>
          <w:rFonts w:eastAsia="Trebuchet MS" w:cstheme="minorHAnsi"/>
          <w:color w:val="000000"/>
          <w:lang w:eastAsia="de-DE"/>
        </w:rPr>
      </w:pPr>
      <w:r>
        <w:rPr>
          <w:rFonts w:eastAsia="Trebuchet MS" w:cstheme="minorHAnsi"/>
          <w:color w:val="000000"/>
          <w:lang w:eastAsia="de-DE"/>
        </w:rPr>
        <w:br/>
      </w:r>
      <w:r w:rsidRPr="00B15828" w:rsidR="00125141">
        <w:rPr>
          <w:rFonts w:eastAsia="Trebuchet MS" w:cstheme="minorHAnsi"/>
          <w:color w:val="000000"/>
          <w:lang w:eastAsia="de-DE"/>
        </w:rPr>
        <w:t xml:space="preserve">Ook voor het bevoegd gezag is het van belang om aan te kunnen tonen of er voldoende onderzoek is gedaan naar de mogelijkheden om te voldoen aan de ondersteuningsbehoefte van de leerling. </w:t>
      </w:r>
    </w:p>
    <w:p w:rsidR="00F40E17" w:rsidP="00F40E17" w:rsidRDefault="00125141" w14:paraId="053C0983" w14:textId="77777777">
      <w:pPr>
        <w:spacing w:after="28" w:line="248" w:lineRule="auto"/>
        <w:ind w:right="15"/>
        <w:rPr>
          <w:rFonts w:eastAsia="Trebuchet MS" w:cstheme="minorHAnsi"/>
          <w:color w:val="000000"/>
          <w:lang w:eastAsia="de-DE"/>
        </w:rPr>
      </w:pPr>
      <w:r w:rsidRPr="00B15828">
        <w:rPr>
          <w:rFonts w:eastAsia="Trebuchet MS" w:cstheme="minorHAnsi"/>
          <w:color w:val="000000"/>
          <w:lang w:eastAsia="de-DE"/>
        </w:rPr>
        <w:t xml:space="preserve">Het bevoegd gezag denkt hierbij aan de volgende punten: </w:t>
      </w:r>
    </w:p>
    <w:p w:rsidRPr="00F40E17" w:rsidR="00F40E17" w:rsidP="007E1B80" w:rsidRDefault="00125141" w14:paraId="3F4BFA53" w14:textId="77777777">
      <w:pPr>
        <w:pStyle w:val="Lijstalinea"/>
        <w:numPr>
          <w:ilvl w:val="0"/>
          <w:numId w:val="75"/>
        </w:numPr>
        <w:spacing w:after="4" w:line="248" w:lineRule="auto"/>
        <w:ind w:right="15"/>
        <w:rPr>
          <w:rFonts w:eastAsia="Trebuchet MS" w:cstheme="minorHAnsi"/>
          <w:color w:val="000000"/>
          <w:lang w:eastAsia="de-DE"/>
        </w:rPr>
      </w:pPr>
      <w:r w:rsidRPr="00F40E17">
        <w:rPr>
          <w:rFonts w:eastAsia="Trebuchet MS" w:cstheme="minorHAnsi"/>
          <w:color w:val="000000"/>
          <w:lang w:eastAsia="de-DE"/>
        </w:rPr>
        <w:t xml:space="preserve">Zijn de ouders voldoende geïnformeerd en gehoord; </w:t>
      </w:r>
    </w:p>
    <w:p w:rsidRPr="00F40E17" w:rsidR="00F40E17" w:rsidP="007E1B80" w:rsidRDefault="00125141" w14:paraId="736582EB" w14:textId="77777777">
      <w:pPr>
        <w:pStyle w:val="Lijstalinea"/>
        <w:numPr>
          <w:ilvl w:val="0"/>
          <w:numId w:val="75"/>
        </w:numPr>
        <w:spacing w:after="4" w:line="248" w:lineRule="auto"/>
        <w:ind w:right="15"/>
        <w:rPr>
          <w:rFonts w:eastAsia="Trebuchet MS" w:cstheme="minorHAnsi"/>
          <w:color w:val="000000"/>
          <w:lang w:eastAsia="de-DE"/>
        </w:rPr>
      </w:pPr>
      <w:r w:rsidRPr="00F40E17">
        <w:rPr>
          <w:rFonts w:eastAsia="Trebuchet MS" w:cstheme="minorHAnsi"/>
          <w:color w:val="000000"/>
          <w:lang w:eastAsia="de-DE"/>
        </w:rPr>
        <w:t xml:space="preserve">Is er extern medisch en/of psychiatrisch onderzoek gedaan; </w:t>
      </w:r>
    </w:p>
    <w:p w:rsidRPr="00F40E17" w:rsidR="00F40E17" w:rsidP="007E1B80" w:rsidRDefault="00125141" w14:paraId="0BAB3922" w14:textId="77777777">
      <w:pPr>
        <w:pStyle w:val="Lijstalinea"/>
        <w:numPr>
          <w:ilvl w:val="0"/>
          <w:numId w:val="75"/>
        </w:numPr>
        <w:spacing w:after="4" w:line="248" w:lineRule="auto"/>
        <w:ind w:right="15"/>
        <w:rPr>
          <w:rFonts w:eastAsia="Trebuchet MS" w:cstheme="minorHAnsi"/>
          <w:color w:val="000000"/>
          <w:lang w:eastAsia="de-DE"/>
        </w:rPr>
      </w:pPr>
      <w:r w:rsidRPr="00F40E17">
        <w:rPr>
          <w:rFonts w:eastAsia="Trebuchet MS" w:cstheme="minorHAnsi"/>
          <w:color w:val="000000"/>
          <w:lang w:eastAsia="de-DE"/>
        </w:rPr>
        <w:t xml:space="preserve">Is advies ingewonnen bij de adviseur passend onderwijs; </w:t>
      </w:r>
    </w:p>
    <w:p w:rsidRPr="00F40E17" w:rsidR="00F40E17" w:rsidP="007E1B80" w:rsidRDefault="00125141" w14:paraId="184AD7DE" w14:textId="77777777">
      <w:pPr>
        <w:pStyle w:val="Lijstalinea"/>
        <w:numPr>
          <w:ilvl w:val="0"/>
          <w:numId w:val="75"/>
        </w:numPr>
        <w:spacing w:after="4" w:line="248" w:lineRule="auto"/>
        <w:ind w:right="15"/>
        <w:rPr>
          <w:rFonts w:eastAsia="Trebuchet MS" w:cstheme="minorHAnsi"/>
          <w:color w:val="000000"/>
          <w:lang w:eastAsia="de-DE"/>
        </w:rPr>
      </w:pPr>
      <w:r w:rsidRPr="00F40E17">
        <w:rPr>
          <w:rFonts w:eastAsia="Trebuchet MS" w:cstheme="minorHAnsi"/>
          <w:color w:val="000000"/>
          <w:lang w:eastAsia="de-DE"/>
        </w:rPr>
        <w:t xml:space="preserve">Is er advies gevraagd aan de intern begeleider; </w:t>
      </w:r>
    </w:p>
    <w:p w:rsidRPr="00F40E17" w:rsidR="00F40E17" w:rsidP="007E1B80" w:rsidRDefault="00125141" w14:paraId="12C06E9F" w14:textId="77777777">
      <w:pPr>
        <w:pStyle w:val="Lijstalinea"/>
        <w:numPr>
          <w:ilvl w:val="0"/>
          <w:numId w:val="75"/>
        </w:numPr>
        <w:spacing w:after="4" w:line="248" w:lineRule="auto"/>
        <w:ind w:right="15"/>
        <w:rPr>
          <w:rFonts w:eastAsia="Trebuchet MS" w:cstheme="minorHAnsi"/>
          <w:color w:val="000000"/>
          <w:lang w:eastAsia="de-DE"/>
        </w:rPr>
      </w:pPr>
      <w:r w:rsidRPr="00F40E17">
        <w:rPr>
          <w:rFonts w:eastAsia="Trebuchet MS" w:cstheme="minorHAnsi"/>
          <w:color w:val="000000"/>
          <w:lang w:eastAsia="de-DE"/>
        </w:rPr>
        <w:t xml:space="preserve">Is er advies gevraagd aan de groepsleerkracht en/of directeur van de vorige school; </w:t>
      </w:r>
    </w:p>
    <w:p w:rsidRPr="00F40E17" w:rsidR="00125141" w:rsidP="007E1B80" w:rsidRDefault="00125141" w14:paraId="18BCFA0A" w14:textId="0C938776">
      <w:pPr>
        <w:pStyle w:val="Lijstalinea"/>
        <w:numPr>
          <w:ilvl w:val="0"/>
          <w:numId w:val="75"/>
        </w:numPr>
        <w:spacing w:after="4" w:line="248" w:lineRule="auto"/>
        <w:ind w:right="15"/>
        <w:rPr>
          <w:rFonts w:eastAsia="Trebuchet MS" w:cstheme="minorHAnsi"/>
          <w:color w:val="000000"/>
          <w:lang w:eastAsia="de-DE"/>
        </w:rPr>
      </w:pPr>
      <w:r w:rsidRPr="00F40E17">
        <w:rPr>
          <w:rFonts w:eastAsia="Trebuchet MS" w:cstheme="minorHAnsi"/>
          <w:color w:val="000000"/>
          <w:lang w:eastAsia="de-DE"/>
        </w:rPr>
        <w:t>Vormt de plaatsing van het kind een onevenredige belasting voor de school. In dit laatste geval moet de school en/of het schoolbestuur een andere school vinden die het kind wel toe kan laten</w:t>
      </w:r>
      <w:r w:rsidRPr="00B15828">
        <w:rPr>
          <w:vertAlign w:val="superscript"/>
          <w:lang w:eastAsia="de-DE"/>
        </w:rPr>
        <w:footnoteReference w:id="14"/>
      </w:r>
      <w:r w:rsidRPr="00F40E17">
        <w:rPr>
          <w:rFonts w:eastAsia="Trebuchet MS" w:cstheme="minorHAnsi"/>
          <w:color w:val="000000"/>
          <w:lang w:eastAsia="de-DE"/>
        </w:rPr>
        <w:t xml:space="preserve">. Zie onderdeel 2.1 Zorgplicht. </w:t>
      </w:r>
    </w:p>
    <w:p w:rsidRPr="00B15828" w:rsidR="00125141" w:rsidP="00AD4944" w:rsidRDefault="00AD4944" w14:paraId="03A4FE26" w14:textId="7A6E1FF2">
      <w:pPr>
        <w:rPr>
          <w:rFonts w:eastAsia="Trebuchet MS" w:cstheme="minorHAnsi"/>
          <w:color w:val="000000"/>
          <w:lang w:eastAsia="de-DE"/>
        </w:rPr>
      </w:pPr>
      <w:r w:rsidRPr="008E3326">
        <w:rPr>
          <w:rStyle w:val="Kop4Char"/>
        </w:rPr>
        <w:br/>
      </w:r>
      <w:r w:rsidRPr="008E3326" w:rsidR="00125141">
        <w:rPr>
          <w:rStyle w:val="Kop4Char"/>
        </w:rPr>
        <w:t>Ernstige verstoring openbare rust en orde</w:t>
      </w:r>
      <w:r>
        <w:rPr>
          <w:rFonts w:eastAsia="Trebuchet MS" w:cstheme="minorHAnsi"/>
          <w:b/>
          <w:color w:val="000000"/>
          <w:lang w:eastAsia="de-DE"/>
        </w:rPr>
        <w:br/>
      </w:r>
      <w:r w:rsidRPr="00B15828" w:rsidR="00125141">
        <w:rPr>
          <w:rFonts w:eastAsia="Trebuchet MS" w:cstheme="minorHAnsi"/>
          <w:color w:val="000000"/>
          <w:lang w:eastAsia="de-DE"/>
        </w:rPr>
        <w:t xml:space="preserve">Het bevoegd gezag mag een kind weigeren op grond van een te verwachten verstoring van rust en orde. Het kan hierbij gaan om het gedrag van een kind, maar ook van dat van de ouders. Het bevoegd gezag moet haar beslissing tot weigeren van de leerling motiveren. </w:t>
      </w:r>
    </w:p>
    <w:p w:rsidRPr="00B15828" w:rsidR="00125141" w:rsidP="00AD4944" w:rsidRDefault="00125141" w14:paraId="77BA28C2" w14:textId="673A9057">
      <w:pPr>
        <w:rPr>
          <w:rFonts w:eastAsia="Trebuchet MS" w:cstheme="minorHAnsi"/>
          <w:color w:val="000000"/>
          <w:lang w:eastAsia="de-DE"/>
        </w:rPr>
      </w:pPr>
      <w:r w:rsidRPr="008E3326">
        <w:rPr>
          <w:rStyle w:val="Kop4Char"/>
        </w:rPr>
        <w:t>Procedure bij weigering</w:t>
      </w:r>
      <w:r w:rsidR="00AD4944">
        <w:rPr>
          <w:rFonts w:eastAsia="Trebuchet MS" w:cstheme="minorHAnsi"/>
          <w:b/>
          <w:color w:val="000000"/>
          <w:lang w:eastAsia="de-DE"/>
        </w:rPr>
        <w:br/>
      </w:r>
      <w:r w:rsidRPr="00B15828">
        <w:rPr>
          <w:rFonts w:eastAsia="Trebuchet MS" w:cstheme="minorHAnsi"/>
          <w:color w:val="000000"/>
          <w:lang w:eastAsia="de-DE"/>
        </w:rPr>
        <w:t xml:space="preserve">Het bevoegd gezag besluit binnen 6 weken na aanmelding van een leerling over de toelating. De termijn van 6 weken mag met maximaal 4 weken worden verlengd. Als er sprake is van weigering maakt het bevoegd gezag gebruik van de volgende procedures: </w:t>
      </w:r>
    </w:p>
    <w:p w:rsidRPr="008E3326" w:rsidR="00125141" w:rsidP="00125141" w:rsidRDefault="00125141" w14:paraId="001A9EFB" w14:textId="2E3C94F7">
      <w:pPr>
        <w:spacing w:after="36" w:line="248" w:lineRule="auto"/>
        <w:rPr>
          <w:rFonts w:eastAsia="Trebuchet MS" w:cstheme="minorHAnsi"/>
          <w:bCs/>
          <w:i/>
          <w:iCs/>
          <w:color w:val="000000"/>
          <w:lang w:eastAsia="de-DE"/>
        </w:rPr>
      </w:pPr>
      <w:r w:rsidRPr="008E3326">
        <w:rPr>
          <w:rFonts w:eastAsia="Trebuchet MS" w:cstheme="minorHAnsi"/>
          <w:bCs/>
          <w:i/>
          <w:iCs/>
          <w:color w:val="000000"/>
          <w:lang w:eastAsia="de-DE"/>
        </w:rPr>
        <w:t xml:space="preserve">Weigering op grond van gegevens die de ouders zelf hebben verstrekt </w:t>
      </w:r>
    </w:p>
    <w:p w:rsidRPr="00B15828" w:rsidR="00125141" w:rsidP="007E1B80" w:rsidRDefault="00125141" w14:paraId="1851B025" w14:textId="77777777">
      <w:pPr>
        <w:numPr>
          <w:ilvl w:val="0"/>
          <w:numId w:val="33"/>
        </w:numPr>
        <w:spacing w:after="36" w:line="248" w:lineRule="auto"/>
        <w:ind w:right="15" w:hanging="340"/>
        <w:rPr>
          <w:rFonts w:eastAsia="Trebuchet MS" w:cstheme="minorHAnsi"/>
          <w:color w:val="000000"/>
          <w:lang w:eastAsia="de-DE"/>
        </w:rPr>
      </w:pPr>
      <w:r w:rsidRPr="00B15828">
        <w:rPr>
          <w:rFonts w:eastAsia="Trebuchet MS" w:cstheme="minorHAnsi"/>
          <w:color w:val="000000"/>
          <w:lang w:eastAsia="de-DE"/>
        </w:rPr>
        <w:t xml:space="preserve">Het bevoegd gezag bericht de ouders schriftelijk dat hun kind niet wordt toegelaten en geeft hierbij de redenen aan. </w:t>
      </w:r>
    </w:p>
    <w:p w:rsidRPr="00B15828" w:rsidR="00125141" w:rsidP="007E1B80" w:rsidRDefault="00125141" w14:paraId="10DF2E53" w14:textId="77777777">
      <w:pPr>
        <w:numPr>
          <w:ilvl w:val="0"/>
          <w:numId w:val="33"/>
        </w:numPr>
        <w:spacing w:after="36" w:line="248" w:lineRule="auto"/>
        <w:ind w:right="15" w:hanging="340"/>
        <w:rPr>
          <w:rFonts w:eastAsia="Trebuchet MS" w:cstheme="minorHAnsi"/>
          <w:color w:val="000000"/>
          <w:lang w:eastAsia="de-DE"/>
        </w:rPr>
      </w:pPr>
      <w:r w:rsidRPr="00B15828">
        <w:rPr>
          <w:rFonts w:eastAsia="Trebuchet MS" w:cstheme="minorHAnsi"/>
          <w:color w:val="000000"/>
          <w:lang w:eastAsia="de-DE"/>
        </w:rPr>
        <w:t xml:space="preserve">Het bevoegd gezag vermeldt vervolgens dat bezwaar en beroep tegen de beslissing mogelijk is, door wie, binnen welke termijn en bij welk orgaan. </w:t>
      </w:r>
    </w:p>
    <w:p w:rsidRPr="00B15828" w:rsidR="00125141" w:rsidP="007E1B80" w:rsidRDefault="00125141" w14:paraId="5D00CE72" w14:textId="1D563BE6">
      <w:pPr>
        <w:numPr>
          <w:ilvl w:val="0"/>
          <w:numId w:val="33"/>
        </w:numPr>
        <w:spacing w:after="40" w:line="248" w:lineRule="auto"/>
        <w:ind w:right="15" w:hanging="340"/>
        <w:rPr>
          <w:rFonts w:eastAsia="Trebuchet MS" w:cstheme="minorHAnsi"/>
          <w:color w:val="000000"/>
          <w:lang w:eastAsia="de-DE"/>
        </w:rPr>
      </w:pPr>
      <w:r w:rsidRPr="00B15828">
        <w:rPr>
          <w:rFonts w:eastAsia="Trebuchet MS" w:cstheme="minorHAnsi"/>
          <w:color w:val="000000"/>
          <w:lang w:eastAsia="de-DE"/>
        </w:rPr>
        <w:t xml:space="preserve">Bij een leerling die extra ondersteuning nodig heeft, geldt dat de toelating pas wordt geweigerd nadat het bevoegd gezag een andere school bereid heeft gevonden de leerling toe te laten. Dit na overleg met de ouders en met inachtneming van de ondersteuningsbehoefte van de leerling en het </w:t>
      </w:r>
      <w:proofErr w:type="spellStart"/>
      <w:r w:rsidRPr="00B15828">
        <w:rPr>
          <w:rFonts w:eastAsia="Trebuchet MS" w:cstheme="minorHAnsi"/>
          <w:color w:val="000000"/>
          <w:lang w:eastAsia="de-DE"/>
        </w:rPr>
        <w:t>schoolondersteuningsprofiel</w:t>
      </w:r>
      <w:proofErr w:type="spellEnd"/>
      <w:r w:rsidRPr="00B15828">
        <w:rPr>
          <w:rFonts w:eastAsia="Trebuchet MS" w:cstheme="minorHAnsi"/>
          <w:color w:val="000000"/>
          <w:lang w:eastAsia="de-DE"/>
        </w:rPr>
        <w:t xml:space="preserve"> van de school waar het kind is aangemeld. </w:t>
      </w:r>
    </w:p>
    <w:p w:rsidRPr="00B15828" w:rsidR="00125141" w:rsidP="007E1B80" w:rsidRDefault="00125141" w14:paraId="02FCC277" w14:textId="77777777">
      <w:pPr>
        <w:numPr>
          <w:ilvl w:val="0"/>
          <w:numId w:val="33"/>
        </w:numPr>
        <w:spacing w:after="54" w:line="248" w:lineRule="auto"/>
        <w:ind w:right="15" w:hanging="340"/>
        <w:rPr>
          <w:rFonts w:eastAsia="Trebuchet MS" w:cstheme="minorHAnsi"/>
          <w:color w:val="000000"/>
          <w:lang w:eastAsia="de-DE"/>
        </w:rPr>
      </w:pPr>
      <w:r w:rsidRPr="00B15828">
        <w:rPr>
          <w:rFonts w:eastAsia="Trebuchet MS" w:cstheme="minorHAnsi"/>
          <w:color w:val="000000"/>
          <w:lang w:eastAsia="de-DE"/>
        </w:rPr>
        <w:t>Wanneer de ouders bezwaar maken, wordt de bezwaarschriftenprocedure van de Algemene Wet Bestuursrecht gevolgd. De ouders moeten binnen 4 weken een beslissing hebben ontvangen</w:t>
      </w:r>
      <w:r w:rsidRPr="00B15828">
        <w:rPr>
          <w:rFonts w:eastAsia="Trebuchet MS" w:cstheme="minorHAnsi"/>
          <w:color w:val="000000"/>
          <w:vertAlign w:val="superscript"/>
          <w:lang w:eastAsia="de-DE"/>
        </w:rPr>
        <w:footnoteReference w:id="15"/>
      </w:r>
      <w:r w:rsidRPr="00B15828">
        <w:rPr>
          <w:rFonts w:eastAsia="Trebuchet MS" w:cstheme="minorHAnsi"/>
          <w:color w:val="000000"/>
          <w:lang w:eastAsia="de-DE"/>
        </w:rPr>
        <w:t xml:space="preserve">. </w:t>
      </w:r>
    </w:p>
    <w:p w:rsidRPr="00B15828" w:rsidR="00125141" w:rsidP="007E1B80" w:rsidRDefault="00125141" w14:paraId="35BD0D1F" w14:textId="77777777">
      <w:pPr>
        <w:numPr>
          <w:ilvl w:val="0"/>
          <w:numId w:val="33"/>
        </w:numPr>
        <w:spacing w:after="35" w:line="248" w:lineRule="auto"/>
        <w:ind w:right="15" w:hanging="340"/>
        <w:rPr>
          <w:rFonts w:eastAsia="Trebuchet MS" w:cstheme="minorHAnsi"/>
          <w:color w:val="000000"/>
          <w:lang w:eastAsia="de-DE"/>
        </w:rPr>
      </w:pPr>
      <w:r w:rsidRPr="00B15828">
        <w:rPr>
          <w:rFonts w:eastAsia="Trebuchet MS" w:cstheme="minorHAnsi"/>
          <w:color w:val="000000"/>
          <w:lang w:eastAsia="de-DE"/>
        </w:rPr>
        <w:t xml:space="preserve">Het bezwaar moet worden ingediend volgens de reguliere bezwaarschriftenprocedure. </w:t>
      </w:r>
    </w:p>
    <w:p w:rsidRPr="00830E6A" w:rsidR="00125141" w:rsidP="007E1B80" w:rsidRDefault="00125141" w14:paraId="30AD3974" w14:textId="2B36EDEF">
      <w:pPr>
        <w:numPr>
          <w:ilvl w:val="0"/>
          <w:numId w:val="33"/>
        </w:numPr>
        <w:spacing w:after="4" w:line="248" w:lineRule="auto"/>
        <w:ind w:right="15" w:hanging="340"/>
        <w:rPr>
          <w:rFonts w:eastAsia="Trebuchet MS" w:cstheme="minorHAnsi"/>
          <w:color w:val="000000"/>
          <w:lang w:eastAsia="de-DE"/>
        </w:rPr>
      </w:pPr>
      <w:r w:rsidRPr="00B15828">
        <w:rPr>
          <w:rFonts w:eastAsia="Trebuchet MS" w:cstheme="minorHAnsi"/>
          <w:color w:val="000000"/>
          <w:lang w:eastAsia="de-DE"/>
        </w:rPr>
        <w:t xml:space="preserve">Ouders kunnen naast hun bezwaar bovendien een spoedprocedure starten bij de bestuursrechter, wanneer er sprake is van openbaar </w:t>
      </w:r>
      <w:r w:rsidRPr="00830E6A">
        <w:rPr>
          <w:rFonts w:eastAsia="Trebuchet MS" w:cstheme="minorHAnsi"/>
          <w:color w:val="000000"/>
          <w:lang w:eastAsia="de-DE"/>
        </w:rPr>
        <w:t xml:space="preserve">onderwijs. </w:t>
      </w:r>
    </w:p>
    <w:p w:rsidRPr="00830E6A" w:rsidR="00830E6A" w:rsidP="007E1B80" w:rsidRDefault="00830E6A" w14:paraId="7552AE75" w14:textId="637D3761">
      <w:pPr>
        <w:numPr>
          <w:ilvl w:val="0"/>
          <w:numId w:val="33"/>
        </w:numPr>
        <w:spacing w:after="4" w:line="248" w:lineRule="auto"/>
        <w:ind w:right="15" w:hanging="340"/>
        <w:rPr>
          <w:rFonts w:eastAsia="Trebuchet MS" w:cstheme="minorHAnsi"/>
          <w:color w:val="000000"/>
          <w:lang w:eastAsia="de-DE"/>
        </w:rPr>
      </w:pPr>
      <w:r w:rsidRPr="00830E6A">
        <w:rPr>
          <w:rFonts w:cstheme="minorHAnsi"/>
          <w:color w:val="000000"/>
        </w:rPr>
        <w:t>Voor het bijzonder onderwijs geldt dat ouders een kort geding kunnen starten bij de civiele rechter bij de rechtbank.</w:t>
      </w:r>
    </w:p>
    <w:p w:rsidRPr="008E3326" w:rsidR="00125141" w:rsidP="00AD4944" w:rsidRDefault="00125141" w14:paraId="120CB59F" w14:textId="45969DA4">
      <w:pPr>
        <w:rPr>
          <w:rFonts w:eastAsia="Trebuchet MS" w:cstheme="minorHAnsi"/>
          <w:bCs/>
          <w:i/>
          <w:iCs/>
          <w:color w:val="000000"/>
          <w:lang w:eastAsia="de-DE"/>
        </w:rPr>
      </w:pPr>
      <w:r w:rsidRPr="00B15828">
        <w:rPr>
          <w:rFonts w:eastAsia="Trebuchet MS" w:cstheme="minorHAnsi"/>
          <w:color w:val="000000"/>
          <w:lang w:eastAsia="de-DE"/>
        </w:rPr>
        <w:t xml:space="preserve"> </w:t>
      </w:r>
      <w:r w:rsidRPr="008E3326" w:rsidR="00AD4944">
        <w:rPr>
          <w:rFonts w:eastAsia="Trebuchet MS" w:cstheme="minorHAnsi"/>
          <w:bCs/>
          <w:i/>
          <w:iCs/>
          <w:color w:val="000000"/>
          <w:lang w:eastAsia="de-DE"/>
        </w:rPr>
        <w:br/>
      </w:r>
      <w:r w:rsidRPr="008E3326">
        <w:rPr>
          <w:rFonts w:eastAsia="Trebuchet MS" w:cstheme="minorHAnsi"/>
          <w:bCs/>
          <w:i/>
          <w:iCs/>
          <w:color w:val="000000"/>
          <w:lang w:eastAsia="de-DE"/>
        </w:rPr>
        <w:t>Weigering op grond van andere gegevens dan verstrekt bij het verzoek om toelating</w:t>
      </w:r>
    </w:p>
    <w:p w:rsidRPr="00B15828" w:rsidR="00125141" w:rsidP="007E1B80" w:rsidRDefault="00125141" w14:paraId="0CA04432" w14:textId="77777777">
      <w:pPr>
        <w:numPr>
          <w:ilvl w:val="0"/>
          <w:numId w:val="33"/>
        </w:numPr>
        <w:spacing w:after="36" w:line="248" w:lineRule="auto"/>
        <w:ind w:right="15" w:hanging="340"/>
        <w:rPr>
          <w:rFonts w:eastAsia="Trebuchet MS" w:cstheme="minorHAnsi"/>
          <w:color w:val="000000"/>
          <w:lang w:eastAsia="de-DE"/>
        </w:rPr>
      </w:pPr>
      <w:r w:rsidRPr="00B15828">
        <w:rPr>
          <w:rFonts w:eastAsia="Trebuchet MS" w:cstheme="minorHAnsi"/>
          <w:color w:val="000000"/>
          <w:lang w:eastAsia="de-DE"/>
        </w:rPr>
        <w:t xml:space="preserve">Het bevoegd gezag bericht de ouders schriftelijk dat het voornemens is hun kind niet toe te laten en geeft hierbij de redenen aan. </w:t>
      </w:r>
    </w:p>
    <w:p w:rsidRPr="00B15828" w:rsidR="00125141" w:rsidP="007E1B80" w:rsidRDefault="00125141" w14:paraId="7B64F050" w14:textId="77777777">
      <w:pPr>
        <w:numPr>
          <w:ilvl w:val="0"/>
          <w:numId w:val="33"/>
        </w:numPr>
        <w:spacing w:after="40" w:line="248" w:lineRule="auto"/>
        <w:ind w:right="15" w:hanging="340"/>
        <w:rPr>
          <w:rFonts w:eastAsia="Trebuchet MS" w:cstheme="minorHAnsi"/>
          <w:color w:val="000000"/>
          <w:lang w:eastAsia="de-DE"/>
        </w:rPr>
      </w:pPr>
      <w:r w:rsidRPr="00B15828">
        <w:rPr>
          <w:rFonts w:eastAsia="Trebuchet MS" w:cstheme="minorHAnsi"/>
          <w:color w:val="000000"/>
          <w:lang w:eastAsia="de-DE"/>
        </w:rPr>
        <w:t xml:space="preserve">Het bevoegd gezag nodigt de ouders voor een gesprek of een schriftelijke reactie. Van dit gesprek wordt een verslag gemaakt waarvan een afschrift aan de ouders wordt gegeven. </w:t>
      </w:r>
    </w:p>
    <w:p w:rsidRPr="00B15828" w:rsidR="00125141" w:rsidP="007E1B80" w:rsidRDefault="00125141" w14:paraId="6A6433D2" w14:textId="5372BC01">
      <w:pPr>
        <w:numPr>
          <w:ilvl w:val="0"/>
          <w:numId w:val="33"/>
        </w:numPr>
        <w:spacing w:after="36" w:line="248" w:lineRule="auto"/>
        <w:ind w:right="15" w:hanging="340"/>
        <w:rPr>
          <w:rFonts w:eastAsia="Trebuchet MS" w:cstheme="minorHAnsi"/>
          <w:color w:val="000000"/>
          <w:lang w:eastAsia="de-DE"/>
        </w:rPr>
      </w:pPr>
      <w:r w:rsidRPr="00B15828">
        <w:rPr>
          <w:rFonts w:eastAsia="Trebuchet MS" w:cstheme="minorHAnsi"/>
          <w:color w:val="000000"/>
          <w:lang w:eastAsia="de-DE"/>
        </w:rPr>
        <w:t xml:space="preserve">Bij een leerling die extra ondersteuning nodig heeft, geldt dat de toelating pas wordt geweigerd nadat het bevoegd gezag een andere school bereid heeft gevonden de leerling toe te laten. Dit na overleg met de ouders en met inachtneming van de ondersteuningsbehoefte van de leerling en het </w:t>
      </w:r>
      <w:proofErr w:type="spellStart"/>
      <w:r w:rsidRPr="00B15828" w:rsidR="008F1554">
        <w:rPr>
          <w:rFonts w:eastAsia="Trebuchet MS" w:cstheme="minorHAnsi"/>
          <w:color w:val="000000"/>
          <w:lang w:eastAsia="de-DE"/>
        </w:rPr>
        <w:t>schoolondersteuningsprofiel</w:t>
      </w:r>
      <w:proofErr w:type="spellEnd"/>
      <w:r w:rsidRPr="00B15828">
        <w:rPr>
          <w:rFonts w:eastAsia="Trebuchet MS" w:cstheme="minorHAnsi"/>
          <w:color w:val="000000"/>
          <w:lang w:eastAsia="de-DE"/>
        </w:rPr>
        <w:t xml:space="preserve"> van de school waar de leerling wordt aangemeld. </w:t>
      </w:r>
    </w:p>
    <w:p w:rsidRPr="00B15828" w:rsidR="00125141" w:rsidP="007E1B80" w:rsidRDefault="00125141" w14:paraId="2124E02C" w14:textId="247BFDD4">
      <w:pPr>
        <w:numPr>
          <w:ilvl w:val="0"/>
          <w:numId w:val="33"/>
        </w:numPr>
        <w:spacing w:after="35" w:line="248" w:lineRule="auto"/>
        <w:ind w:right="15" w:hanging="340"/>
        <w:rPr>
          <w:rFonts w:eastAsia="Trebuchet MS" w:cstheme="minorHAnsi"/>
          <w:color w:val="000000"/>
          <w:lang w:eastAsia="de-DE"/>
        </w:rPr>
      </w:pPr>
      <w:r w:rsidRPr="00B15828">
        <w:rPr>
          <w:rFonts w:eastAsia="Trebuchet MS" w:cstheme="minorHAnsi"/>
          <w:color w:val="000000"/>
          <w:lang w:eastAsia="de-DE"/>
        </w:rPr>
        <w:t xml:space="preserve">Het bevoegd gezag neemt binnen 6 weken een beslissing. Dit mag </w:t>
      </w:r>
      <w:r w:rsidRPr="00B15828" w:rsidR="008F1554">
        <w:rPr>
          <w:rFonts w:eastAsia="Trebuchet MS" w:cstheme="minorHAnsi"/>
          <w:color w:val="000000"/>
          <w:lang w:eastAsia="de-DE"/>
        </w:rPr>
        <w:t>eenmaal</w:t>
      </w:r>
      <w:r w:rsidRPr="00B15828">
        <w:rPr>
          <w:rFonts w:eastAsia="Trebuchet MS" w:cstheme="minorHAnsi"/>
          <w:color w:val="000000"/>
          <w:lang w:eastAsia="de-DE"/>
        </w:rPr>
        <w:t xml:space="preserve"> met ten hoogste 4 weken worden uitgesteld.  </w:t>
      </w:r>
    </w:p>
    <w:p w:rsidRPr="00B15828" w:rsidR="00125141" w:rsidP="007E1B80" w:rsidRDefault="00125141" w14:paraId="1EB8CC81" w14:textId="77777777">
      <w:pPr>
        <w:numPr>
          <w:ilvl w:val="0"/>
          <w:numId w:val="33"/>
        </w:numPr>
        <w:spacing w:after="58" w:line="248" w:lineRule="auto"/>
        <w:ind w:right="15" w:hanging="340"/>
        <w:rPr>
          <w:rFonts w:eastAsia="Trebuchet MS" w:cstheme="minorHAnsi"/>
          <w:color w:val="000000"/>
          <w:lang w:eastAsia="de-DE"/>
        </w:rPr>
      </w:pPr>
      <w:r w:rsidRPr="00B15828">
        <w:rPr>
          <w:rFonts w:eastAsia="Trebuchet MS" w:cstheme="minorHAnsi"/>
          <w:color w:val="000000"/>
          <w:lang w:eastAsia="de-DE"/>
        </w:rPr>
        <w:t>Wanneer de ouders bezwaar maken, wordt de bezwaarschriftenprocedure van de Algemene Wet Bestuursrecht gevolgd. De ouders moeten binnen 4 weken een beslissing hebben ontvangen</w:t>
      </w:r>
      <w:r w:rsidRPr="00B15828">
        <w:rPr>
          <w:rFonts w:eastAsia="Trebuchet MS" w:cstheme="minorHAnsi"/>
          <w:color w:val="000000"/>
          <w:vertAlign w:val="superscript"/>
          <w:lang w:eastAsia="de-DE"/>
        </w:rPr>
        <w:footnoteReference w:id="16"/>
      </w:r>
      <w:r w:rsidRPr="00B15828">
        <w:rPr>
          <w:rFonts w:eastAsia="Trebuchet MS" w:cstheme="minorHAnsi"/>
          <w:color w:val="000000"/>
          <w:lang w:eastAsia="de-DE"/>
        </w:rPr>
        <w:t xml:space="preserve">. </w:t>
      </w:r>
    </w:p>
    <w:p w:rsidRPr="00B15828" w:rsidR="00125141" w:rsidP="007E1B80" w:rsidRDefault="00125141" w14:paraId="328A4682" w14:textId="77777777">
      <w:pPr>
        <w:numPr>
          <w:ilvl w:val="0"/>
          <w:numId w:val="33"/>
        </w:numPr>
        <w:spacing w:after="36" w:line="248" w:lineRule="auto"/>
        <w:ind w:right="15" w:hanging="340"/>
        <w:rPr>
          <w:rFonts w:eastAsia="Trebuchet MS" w:cstheme="minorHAnsi"/>
          <w:color w:val="000000"/>
          <w:lang w:eastAsia="de-DE"/>
        </w:rPr>
      </w:pPr>
      <w:r w:rsidRPr="00B15828">
        <w:rPr>
          <w:rFonts w:eastAsia="Trebuchet MS" w:cstheme="minorHAnsi"/>
          <w:color w:val="000000"/>
          <w:lang w:eastAsia="de-DE"/>
        </w:rPr>
        <w:t xml:space="preserve">Het bezwaar moet worden ingediend volgens de reguliere bezwaarschriftenprocedure. </w:t>
      </w:r>
    </w:p>
    <w:p w:rsidR="00125141" w:rsidP="007E1B80" w:rsidRDefault="00125141" w14:paraId="7DBFB44D" w14:textId="2A123141">
      <w:pPr>
        <w:numPr>
          <w:ilvl w:val="0"/>
          <w:numId w:val="33"/>
        </w:numPr>
        <w:spacing w:after="4" w:line="248" w:lineRule="auto"/>
        <w:ind w:right="15" w:hanging="340"/>
        <w:rPr>
          <w:rFonts w:eastAsia="Trebuchet MS" w:cstheme="minorHAnsi"/>
          <w:color w:val="000000"/>
          <w:lang w:eastAsia="de-DE"/>
        </w:rPr>
      </w:pPr>
      <w:r w:rsidRPr="00B15828">
        <w:rPr>
          <w:rFonts w:eastAsia="Trebuchet MS" w:cstheme="minorHAnsi"/>
          <w:color w:val="000000"/>
          <w:lang w:eastAsia="de-DE"/>
        </w:rPr>
        <w:t xml:space="preserve">Ouders kunnen naast hun bezwaar bovendien een spoedprocedure starten bij de bestuursrechter, wanneer er sprake is van openbaar onderwijs. </w:t>
      </w:r>
    </w:p>
    <w:p w:rsidRPr="00830E6A" w:rsidR="00830E6A" w:rsidP="007E1B80" w:rsidRDefault="00830E6A" w14:paraId="16F8462F" w14:textId="3C9351FD">
      <w:pPr>
        <w:numPr>
          <w:ilvl w:val="0"/>
          <w:numId w:val="33"/>
        </w:numPr>
        <w:spacing w:after="4" w:line="248" w:lineRule="auto"/>
        <w:ind w:right="15" w:hanging="340"/>
        <w:rPr>
          <w:rFonts w:eastAsia="Trebuchet MS" w:cstheme="minorHAnsi"/>
          <w:color w:val="000000"/>
          <w:lang w:eastAsia="de-DE"/>
        </w:rPr>
      </w:pPr>
      <w:r w:rsidRPr="00830E6A">
        <w:rPr>
          <w:rFonts w:cstheme="minorHAnsi"/>
          <w:color w:val="000000"/>
        </w:rPr>
        <w:t>Voor het bijzonder onderwijs geldt dat ouders een kort geding kunnen starten bij de civiele rechter bij de rechtbank.</w:t>
      </w:r>
    </w:p>
    <w:p w:rsidRPr="00B15828" w:rsidR="00125141" w:rsidP="00125141" w:rsidRDefault="00AD4944" w14:paraId="26E7C5D6" w14:textId="3CAFE551">
      <w:pPr>
        <w:spacing w:after="4" w:line="248" w:lineRule="auto"/>
        <w:ind w:right="115"/>
        <w:rPr>
          <w:rFonts w:eastAsia="Trebuchet MS" w:cstheme="minorHAnsi"/>
          <w:color w:val="000000"/>
          <w:lang w:eastAsia="de-DE"/>
        </w:rPr>
      </w:pPr>
      <w:r>
        <w:rPr>
          <w:rFonts w:eastAsia="Trebuchet MS" w:cstheme="minorHAnsi"/>
          <w:color w:val="000000"/>
          <w:lang w:eastAsia="de-DE"/>
        </w:rPr>
        <w:br/>
      </w:r>
      <w:r w:rsidRPr="00B15828" w:rsidR="00125141">
        <w:rPr>
          <w:rFonts w:eastAsia="Trebuchet MS" w:cstheme="minorHAnsi"/>
          <w:color w:val="000000"/>
          <w:lang w:eastAsia="de-DE"/>
        </w:rPr>
        <w:t xml:space="preserve">Na de hiervoor genoemde procedure kunnen ouders het geschil over de toelating van een leerling met een ondersteuningsbehoefte ook voorleggen aan de Geschillencommissie Passend Onderwijs </w:t>
      </w:r>
      <w:r w:rsidRPr="00B15828" w:rsidR="00125141">
        <w:rPr>
          <w:rFonts w:eastAsia="Trebuchet MS" w:cstheme="minorHAnsi"/>
          <w:i/>
          <w:color w:val="000000"/>
          <w:lang w:eastAsia="de-DE"/>
        </w:rPr>
        <w:t>(zie 4.2.5).</w:t>
      </w:r>
    </w:p>
    <w:p w:rsidRPr="00B15828" w:rsidR="00125141" w:rsidP="00125141" w:rsidRDefault="00125141" w14:paraId="487F14C6" w14:textId="77777777">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Ouders kunnen ook een oordeel vragen aan het College voor de Rechten van de Mens als zij menen dat er sprake is van een verboden onderscheid op grond van een handicap of chronische ziekte. </w:t>
      </w:r>
    </w:p>
    <w:p w:rsidRPr="00E21E32" w:rsidR="007D09F3" w:rsidP="001828A5" w:rsidRDefault="007D09F3" w14:paraId="1FE88B95" w14:textId="77777777">
      <w:pPr>
        <w:pStyle w:val="Gemiddeldraster21"/>
        <w:rPr>
          <w:lang w:val="nl-NL" w:eastAsia="de-DE"/>
        </w:rPr>
      </w:pPr>
    </w:p>
    <w:p w:rsidRPr="001828A5" w:rsidR="00125141" w:rsidP="001828A5" w:rsidRDefault="007D09F3" w14:paraId="1EB39DDC" w14:textId="0FB83FBD">
      <w:pPr>
        <w:pStyle w:val="Kop4"/>
      </w:pPr>
      <w:r w:rsidRPr="001828A5">
        <w:t>P</w:t>
      </w:r>
      <w:r w:rsidRPr="001828A5" w:rsidR="00125141">
        <w:t xml:space="preserve">rotocol </w:t>
      </w:r>
      <w:r w:rsidRPr="001828A5">
        <w:t>o</w:t>
      </w:r>
      <w:r w:rsidRPr="001828A5" w:rsidR="00125141">
        <w:t>rdemaatregelen</w:t>
      </w:r>
      <w:r w:rsidR="00207E0E">
        <w:rPr>
          <w:rStyle w:val="Voetnootmarkering"/>
        </w:rPr>
        <w:footnoteReference w:id="17"/>
      </w:r>
    </w:p>
    <w:p w:rsidRPr="00B15828" w:rsidR="00125141" w:rsidP="00125141" w:rsidRDefault="00125141" w14:paraId="6BBBB418" w14:textId="77777777">
      <w:pPr>
        <w:rPr>
          <w:rFonts w:cstheme="minorHAnsi"/>
          <w:b/>
        </w:rPr>
      </w:pPr>
      <w:r w:rsidRPr="00B15828">
        <w:rPr>
          <w:rFonts w:cstheme="minorHAnsi"/>
          <w:b/>
        </w:rPr>
        <w:t>Opvoedkundige- en ordemaatregelen</w:t>
      </w:r>
    </w:p>
    <w:p w:rsidRPr="00B15828" w:rsidR="00125141" w:rsidP="00125141" w:rsidRDefault="00125141" w14:paraId="1AF8FF3F" w14:textId="77777777">
      <w:pPr>
        <w:rPr>
          <w:rFonts w:cstheme="minorHAnsi"/>
        </w:rPr>
      </w:pPr>
      <w:r w:rsidRPr="00B15828">
        <w:rPr>
          <w:rFonts w:cstheme="minorHAnsi"/>
          <w:i/>
        </w:rPr>
        <w:t>Opvoedkundige maatregelen</w:t>
      </w:r>
      <w:r w:rsidRPr="00B15828">
        <w:rPr>
          <w:rFonts w:cstheme="minorHAnsi"/>
        </w:rPr>
        <w:t xml:space="preserve"> zijn pedagogische maatregelen om sociaal gewenst gedrag te bevorderen en om leerlingen te vormen. Deze maatregelen hebben te maken met het handelen en kunnen daarom door een leerkracht aan een leerling worden opgelegd. Dit kan onder andere zijn:</w:t>
      </w:r>
    </w:p>
    <w:p w:rsidRPr="00B15828" w:rsidR="00125141" w:rsidP="007E1B80" w:rsidRDefault="00125141" w14:paraId="5D64D78C" w14:textId="77777777">
      <w:pPr>
        <w:pStyle w:val="Lijstalinea"/>
        <w:numPr>
          <w:ilvl w:val="0"/>
          <w:numId w:val="35"/>
        </w:numPr>
        <w:spacing w:after="0" w:line="280" w:lineRule="exact"/>
        <w:rPr>
          <w:rFonts w:cstheme="minorHAnsi"/>
        </w:rPr>
      </w:pPr>
      <w:r w:rsidRPr="00B15828">
        <w:rPr>
          <w:rFonts w:cstheme="minorHAnsi"/>
        </w:rPr>
        <w:t>strafwerk</w:t>
      </w:r>
    </w:p>
    <w:p w:rsidRPr="00B15828" w:rsidR="00125141" w:rsidP="007E1B80" w:rsidRDefault="00125141" w14:paraId="00ADF087" w14:textId="77777777">
      <w:pPr>
        <w:pStyle w:val="Lijstalinea"/>
        <w:numPr>
          <w:ilvl w:val="0"/>
          <w:numId w:val="35"/>
        </w:numPr>
        <w:spacing w:after="0" w:line="280" w:lineRule="exact"/>
        <w:rPr>
          <w:rFonts w:cstheme="minorHAnsi"/>
        </w:rPr>
      </w:pPr>
      <w:r w:rsidRPr="00B15828">
        <w:rPr>
          <w:rFonts w:cstheme="minorHAnsi"/>
        </w:rPr>
        <w:t>nablijven</w:t>
      </w:r>
    </w:p>
    <w:p w:rsidRPr="00B15828" w:rsidR="00125141" w:rsidP="007E1B80" w:rsidRDefault="00125141" w14:paraId="2BF11647" w14:textId="7F775C27">
      <w:pPr>
        <w:pStyle w:val="Lijstalinea"/>
        <w:numPr>
          <w:ilvl w:val="0"/>
          <w:numId w:val="35"/>
        </w:numPr>
        <w:spacing w:after="0" w:line="280" w:lineRule="exact"/>
        <w:rPr>
          <w:rFonts w:cstheme="minorHAnsi"/>
        </w:rPr>
      </w:pPr>
      <w:r w:rsidRPr="00B15828">
        <w:rPr>
          <w:rFonts w:cstheme="minorHAnsi"/>
        </w:rPr>
        <w:t>etc.</w:t>
      </w:r>
      <w:r w:rsidR="00625D9A">
        <w:rPr>
          <w:rFonts w:cstheme="minorHAnsi"/>
        </w:rPr>
        <w:br/>
      </w:r>
    </w:p>
    <w:p w:rsidRPr="00B15828" w:rsidR="00125141" w:rsidP="00125141" w:rsidRDefault="00125141" w14:paraId="5AF07437" w14:textId="667E6F8D">
      <w:pPr>
        <w:rPr>
          <w:rFonts w:cstheme="minorHAnsi"/>
        </w:rPr>
      </w:pPr>
      <w:r w:rsidRPr="00B15828">
        <w:rPr>
          <w:rFonts w:cstheme="minorHAnsi"/>
        </w:rPr>
        <w:t xml:space="preserve">Indien een leerling een opvoedkundige maatregel krijgt opgelegd, wordt een aantekening met daarin de aanleiding en de maatregel in </w:t>
      </w:r>
      <w:proofErr w:type="spellStart"/>
      <w:r w:rsidR="00B050C0">
        <w:rPr>
          <w:rFonts w:cstheme="minorHAnsi"/>
        </w:rPr>
        <w:t>ParnasSys</w:t>
      </w:r>
      <w:proofErr w:type="spellEnd"/>
      <w:r w:rsidRPr="00B15828">
        <w:rPr>
          <w:rFonts w:cstheme="minorHAnsi"/>
        </w:rPr>
        <w:t xml:space="preserve"> opgenomen. Indien de leerling langer op school blijft vanwege de straf, of de aanleiding voor de straf een is waarin geweld gepleegd is, op welke manier dan ook, dan worden de ouders hierover ingelicht.</w:t>
      </w:r>
      <w:r w:rsidRPr="00B15828">
        <w:rPr>
          <w:rFonts w:cstheme="minorHAnsi"/>
        </w:rPr>
        <w:br/>
      </w:r>
      <w:r w:rsidRPr="00B15828">
        <w:rPr>
          <w:rFonts w:cstheme="minorHAnsi"/>
        </w:rPr>
        <w:t>Herhaaldelijk negatief gedrag kan leiden tot een oudergesprek waarin directeur en leerkracht met ouders/wettelijk vertegenwoordigers in gesprek gaan. Hiervan wordt een verslag gemaakt. Dit verslag en een mogelijk afsprakenconvenant worden door allen ondertekend en bij het dossier van de leerling gevoegd, zo lang deze de school bezoekt.</w:t>
      </w:r>
    </w:p>
    <w:p w:rsidRPr="00B15828" w:rsidR="00125141" w:rsidP="00125141" w:rsidRDefault="00125141" w14:paraId="0C488215" w14:textId="627E49AE">
      <w:pPr>
        <w:rPr>
          <w:rFonts w:cstheme="minorHAnsi"/>
        </w:rPr>
      </w:pPr>
      <w:r w:rsidRPr="00B15828">
        <w:rPr>
          <w:rFonts w:cstheme="minorHAnsi"/>
          <w:i/>
        </w:rPr>
        <w:t>Ordemaatregelen</w:t>
      </w:r>
      <w:r w:rsidRPr="00B15828">
        <w:rPr>
          <w:rFonts w:cstheme="minorHAnsi"/>
        </w:rPr>
        <w:t xml:space="preserve"> raken de rechtspositie van een leerling en kunnen alleen door het bevoegd gezag worden opgelegd. Dit betreft de directeur van de school, of bij afwezigheid, </w:t>
      </w:r>
      <w:r w:rsidR="002E39BD">
        <w:rPr>
          <w:rFonts w:cstheme="minorHAnsi"/>
        </w:rPr>
        <w:t>het</w:t>
      </w:r>
      <w:r w:rsidRPr="00B15828">
        <w:rPr>
          <w:rFonts w:cstheme="minorHAnsi"/>
        </w:rPr>
        <w:t xml:space="preserve"> </w:t>
      </w:r>
      <w:r w:rsidR="008C0F29">
        <w:rPr>
          <w:rFonts w:cstheme="minorHAnsi"/>
        </w:rPr>
        <w:t>CvB</w:t>
      </w:r>
      <w:r w:rsidRPr="00B15828">
        <w:rPr>
          <w:rFonts w:cstheme="minorHAnsi"/>
        </w:rPr>
        <w:t xml:space="preserve"> van de stichting.</w:t>
      </w:r>
    </w:p>
    <w:p w:rsidRPr="00B15828" w:rsidR="00125141" w:rsidP="00125141" w:rsidRDefault="00125141" w14:paraId="76D96E7E" w14:textId="00B54333">
      <w:pPr>
        <w:rPr>
          <w:rFonts w:cstheme="minorHAnsi"/>
        </w:rPr>
      </w:pPr>
      <w:r w:rsidRPr="00B15828">
        <w:rPr>
          <w:rFonts w:cstheme="minorHAnsi"/>
        </w:rPr>
        <w:t xml:space="preserve">Er is bij </w:t>
      </w:r>
      <w:proofErr w:type="spellStart"/>
      <w:r w:rsidR="00FE6C48">
        <w:rPr>
          <w:rFonts w:cstheme="minorHAnsi"/>
        </w:rPr>
        <w:t>Ommeriek</w:t>
      </w:r>
      <w:proofErr w:type="spellEnd"/>
      <w:r w:rsidRPr="00B15828">
        <w:rPr>
          <w:rFonts w:cstheme="minorHAnsi"/>
        </w:rPr>
        <w:t xml:space="preserve"> sprake van drie mogelijke ordemaatregelen in opklimmende zwaarte:</w:t>
      </w:r>
    </w:p>
    <w:p w:rsidRPr="00B15828" w:rsidR="00125141" w:rsidP="007E1B80" w:rsidRDefault="00125141" w14:paraId="0E70CD7D" w14:textId="77777777">
      <w:pPr>
        <w:pStyle w:val="Lijstalinea"/>
        <w:numPr>
          <w:ilvl w:val="0"/>
          <w:numId w:val="35"/>
        </w:numPr>
        <w:spacing w:after="0" w:line="280" w:lineRule="exact"/>
        <w:rPr>
          <w:rFonts w:cstheme="minorHAnsi"/>
          <w:b/>
        </w:rPr>
      </w:pPr>
      <w:r w:rsidRPr="00B15828">
        <w:rPr>
          <w:rFonts w:cstheme="minorHAnsi"/>
        </w:rPr>
        <w:t>de time-out</w:t>
      </w:r>
    </w:p>
    <w:p w:rsidRPr="00B15828" w:rsidR="00125141" w:rsidP="007E1B80" w:rsidRDefault="00125141" w14:paraId="1887F5AD" w14:textId="77777777">
      <w:pPr>
        <w:pStyle w:val="Lijstalinea"/>
        <w:numPr>
          <w:ilvl w:val="0"/>
          <w:numId w:val="35"/>
        </w:numPr>
        <w:spacing w:after="0" w:line="280" w:lineRule="exact"/>
        <w:rPr>
          <w:rFonts w:cstheme="minorHAnsi"/>
          <w:b/>
        </w:rPr>
      </w:pPr>
      <w:r w:rsidRPr="00B15828">
        <w:rPr>
          <w:rFonts w:cstheme="minorHAnsi"/>
        </w:rPr>
        <w:t>de schorsing</w:t>
      </w:r>
    </w:p>
    <w:p w:rsidRPr="00B15828" w:rsidR="00125141" w:rsidP="007E1B80" w:rsidRDefault="00125141" w14:paraId="32E8A958" w14:textId="77777777">
      <w:pPr>
        <w:pStyle w:val="Lijstalinea"/>
        <w:numPr>
          <w:ilvl w:val="0"/>
          <w:numId w:val="35"/>
        </w:numPr>
        <w:spacing w:after="0" w:line="280" w:lineRule="exact"/>
        <w:rPr>
          <w:rFonts w:cstheme="minorHAnsi"/>
          <w:b/>
        </w:rPr>
      </w:pPr>
      <w:r w:rsidRPr="00B15828">
        <w:rPr>
          <w:rFonts w:cstheme="minorHAnsi"/>
        </w:rPr>
        <w:t xml:space="preserve">de verwijdering. </w:t>
      </w:r>
    </w:p>
    <w:p w:rsidRPr="00B15828" w:rsidR="00125141" w:rsidP="00125141" w:rsidRDefault="00B15828" w14:paraId="22B550FD" w14:textId="1B4684DE">
      <w:pPr>
        <w:rPr>
          <w:rFonts w:cstheme="minorHAnsi"/>
        </w:rPr>
      </w:pPr>
      <w:r>
        <w:rPr>
          <w:rFonts w:cstheme="minorHAnsi"/>
        </w:rPr>
        <w:br/>
      </w:r>
      <w:r w:rsidRPr="00B15828" w:rsidR="00125141">
        <w:rPr>
          <w:rFonts w:cstheme="minorHAnsi"/>
        </w:rPr>
        <w:t xml:space="preserve">Het bevoegd gezag is vrij om te beslissen of en zo ja welke ordemaatregel zij wil treffen. Bij het opleggen van een ordemaatregel houdt het bevoegd gezag rekening met de volgende aspecten: </w:t>
      </w:r>
    </w:p>
    <w:p w:rsidRPr="00B15828" w:rsidR="00125141" w:rsidP="007E1B80" w:rsidRDefault="00125141" w14:paraId="20F0C058" w14:textId="77777777">
      <w:pPr>
        <w:pStyle w:val="Lijstalinea"/>
        <w:numPr>
          <w:ilvl w:val="0"/>
          <w:numId w:val="35"/>
        </w:numPr>
        <w:spacing w:after="0" w:line="280" w:lineRule="exact"/>
        <w:rPr>
          <w:rFonts w:cstheme="minorHAnsi"/>
        </w:rPr>
      </w:pPr>
      <w:r w:rsidRPr="00B15828">
        <w:rPr>
          <w:rFonts w:cstheme="minorHAnsi"/>
        </w:rPr>
        <w:t>Er is een evenredige verhouding tussen de overtreding die de leerling heeft begaan en de ordemaatregel die wordt opgelegd;</w:t>
      </w:r>
    </w:p>
    <w:p w:rsidRPr="00B15828" w:rsidR="00125141" w:rsidP="7C1BB666" w:rsidRDefault="00125141" w14:paraId="4F0FBFEB" w14:textId="6B7A4E63">
      <w:pPr>
        <w:pStyle w:val="Lijstalinea"/>
        <w:numPr>
          <w:ilvl w:val="0"/>
          <w:numId w:val="35"/>
        </w:numPr>
        <w:spacing w:after="0" w:line="280" w:lineRule="exact"/>
        <w:rPr>
          <w:rFonts w:cs="Myriad Pro" w:cstheme="minorAscii"/>
          <w:b w:val="1"/>
          <w:bCs w:val="1"/>
        </w:rPr>
      </w:pPr>
      <w:r w:rsidRPr="7C1BB666" w:rsidR="00125141">
        <w:rPr>
          <w:rFonts w:cs="Myriad Pro" w:cstheme="minorAscii"/>
        </w:rPr>
        <w:t xml:space="preserve">De leerling heeft in </w:t>
      </w:r>
      <w:r w:rsidRPr="7C1BB666" w:rsidR="1A1BB30C">
        <w:rPr>
          <w:rFonts w:cs="Myriad Pro" w:cstheme="minorAscii"/>
        </w:rPr>
        <w:t>enigermate</w:t>
      </w:r>
      <w:r w:rsidRPr="7C1BB666" w:rsidR="00125141">
        <w:rPr>
          <w:rFonts w:cs="Myriad Pro" w:cstheme="minorAscii"/>
        </w:rPr>
        <w:t xml:space="preserve"> schuld aan de normschending;</w:t>
      </w:r>
    </w:p>
    <w:p w:rsidRPr="00B15828" w:rsidR="00125141" w:rsidP="007E1B80" w:rsidRDefault="00125141" w14:paraId="2A426CF2" w14:textId="77777777">
      <w:pPr>
        <w:pStyle w:val="Lijstalinea"/>
        <w:numPr>
          <w:ilvl w:val="0"/>
          <w:numId w:val="35"/>
        </w:numPr>
        <w:spacing w:after="0" w:line="280" w:lineRule="exact"/>
        <w:rPr>
          <w:rFonts w:cstheme="minorHAnsi"/>
          <w:b/>
        </w:rPr>
      </w:pPr>
      <w:r w:rsidRPr="00B15828">
        <w:rPr>
          <w:rFonts w:cstheme="minorHAnsi"/>
        </w:rPr>
        <w:t>Het bevoegd gezag legt de ordemaatregel op volgens de procedurele regels die hiervoor gelden.</w:t>
      </w:r>
    </w:p>
    <w:p w:rsidRPr="00B15828" w:rsidR="00125141" w:rsidP="008E3326" w:rsidRDefault="00125141" w14:paraId="515A39D5" w14:textId="77777777">
      <w:pPr>
        <w:pStyle w:val="Kop4"/>
      </w:pPr>
    </w:p>
    <w:p w:rsidRPr="00C81128" w:rsidR="00820F37" w:rsidP="00C81128" w:rsidRDefault="00820F37" w14:paraId="28D2191E" w14:textId="6548DE36">
      <w:r w:rsidRPr="00C81128">
        <w:rPr>
          <w:b/>
          <w:bCs/>
        </w:rPr>
        <w:t xml:space="preserve">Algemeen </w:t>
      </w:r>
    </w:p>
    <w:p w:rsidRPr="00820F37" w:rsidR="00820F37" w:rsidP="00820F37" w:rsidRDefault="00820F37" w14:paraId="1F1A6619" w14:textId="08F07EF2">
      <w:pPr>
        <w:rPr>
          <w:rFonts w:cstheme="minorHAnsi"/>
        </w:rPr>
      </w:pPr>
      <w:r w:rsidRPr="00820F37">
        <w:rPr>
          <w:rFonts w:cstheme="minorHAnsi"/>
        </w:rPr>
        <w:t xml:space="preserve">Elke school neemt in zijn schoolgids een tekst op in verband met het schorsen en verwijderen van een leerling. In die tekst wordt verwezen naar </w:t>
      </w:r>
      <w:r w:rsidR="007367F4">
        <w:rPr>
          <w:rFonts w:cstheme="minorHAnsi"/>
        </w:rPr>
        <w:t>Protocol Ordemaatregelen in dit SVP. Deze tekst zou kunnen zijn:</w:t>
      </w:r>
    </w:p>
    <w:p w:rsidRPr="00C81128" w:rsidR="00820F37" w:rsidP="7C1BB666" w:rsidRDefault="00820F37" w14:paraId="52CB8A86" w14:textId="2C4DC55E">
      <w:pPr>
        <w:rPr>
          <w:rFonts w:ascii="Calibri" w:hAnsi="Calibri" w:cs="Calibri"/>
          <w:i w:val="1"/>
          <w:iCs w:val="1"/>
        </w:rPr>
      </w:pPr>
      <w:r w:rsidRPr="7C1BB666" w:rsidR="00820F37">
        <w:rPr>
          <w:rFonts w:ascii="Calibri" w:hAnsi="Calibri" w:cs="Calibri"/>
          <w:i w:val="1"/>
          <w:iCs w:val="1"/>
          <w:color w:val="000000" w:themeColor="accent6" w:themeTint="FF" w:themeShade="FF"/>
        </w:rPr>
        <w:t xml:space="preserve">Als de school vaststelt dat een leerling niet langer met succes het onderwijs op onze school (zoals verwoord in het schoolplan) kan volgen (door oorzaken in of buiten de leerling gelegen) of als er sprake is van ernstige verstoringen op het gebied van veiligheid of orde kan de directeur besluiten deze leerling te schorsen dan wel van de school te verwijderen. Voorafgaande aan het traject van schorsing en of verwijdering kan er een time out worden ingezet. Ook het gedrag van ouders of de relatie tussen de school en ouders kan reden zijn om tot verwijdering over te gaan. Bij bedreiging, belediging, schelden/schreeuwen (wanneer dit een bedreiging of belediging betreft) kan er tevens aangifte gedaan worden bij de politie. De beslissing tot verwijdering wordt, nadat de groepsleerkracht (eventueel een ander personeelslid) en de ouders over het voornemen tot verwijdering zijn gehoord, schriftelijk en met redenen omkleed door de directeur medegedeeld. Daarbij is het voor betrokken ouder(s)/verzorger(s) mogelijk om, binnen 6 weken na dagtekening, schriftelijk bij het bevoegd gezag een verzoek om herziening van dit besluit te vragen. Vervolgens beslist het bevoegd gezag binnen 4 weken, maar zal wel de ouders eerst horen. Het volledige protocol schorsen en verwijderen van leerlingen is te vinden </w:t>
      </w:r>
      <w:r w:rsidRPr="7C1BB666" w:rsidR="007367F4">
        <w:rPr>
          <w:rFonts w:ascii="Calibri" w:hAnsi="Calibri" w:cs="Calibri"/>
          <w:i w:val="1"/>
          <w:iCs w:val="1"/>
          <w:color w:val="000000" w:themeColor="accent6" w:themeTint="FF" w:themeShade="FF"/>
        </w:rPr>
        <w:t xml:space="preserve">in ons Sociaal Veiligheidsplan dat u </w:t>
      </w:r>
      <w:r w:rsidRPr="7C1BB666" w:rsidR="79DF5329">
        <w:rPr>
          <w:rFonts w:ascii="Calibri" w:hAnsi="Calibri" w:cs="Calibri"/>
          <w:i w:val="1"/>
          <w:iCs w:val="1"/>
          <w:color w:val="000000" w:themeColor="accent6" w:themeTint="FF" w:themeShade="FF"/>
        </w:rPr>
        <w:t>terugvindt</w:t>
      </w:r>
      <w:r w:rsidRPr="7C1BB666" w:rsidR="007367F4">
        <w:rPr>
          <w:rFonts w:ascii="Calibri" w:hAnsi="Calibri" w:cs="Calibri"/>
          <w:i w:val="1"/>
          <w:iCs w:val="1"/>
          <w:color w:val="000000" w:themeColor="accent6" w:themeTint="FF" w:themeShade="FF"/>
        </w:rPr>
        <w:t xml:space="preserve"> op onze website.</w:t>
      </w:r>
    </w:p>
    <w:p w:rsidRPr="00C81128" w:rsidR="00820F37" w:rsidP="00A72C77" w:rsidRDefault="00820F37" w14:paraId="7BF3DCA4" w14:textId="4BF683DC">
      <w:pPr>
        <w:rPr>
          <w:rFonts w:eastAsia="Times New Roman" w:cstheme="minorHAnsi"/>
          <w:lang w:eastAsia="nl-NL"/>
        </w:rPr>
      </w:pPr>
      <w:r w:rsidRPr="007367F4">
        <w:rPr>
          <w:rFonts w:cstheme="minorHAnsi"/>
        </w:rPr>
        <w:t>Dit protocol treedt in werking als er sprake is van ernstig ongewenst gedrag door een leerling, waarbij psychisch en of lichamelijk letsel aan derden is toegebracht. Er worden 3 vormen van maatregelen genomen:</w:t>
      </w:r>
    </w:p>
    <w:p w:rsidRPr="00820F37" w:rsidR="00820F37" w:rsidP="007E1B80" w:rsidRDefault="00820F37" w14:paraId="556483AD" w14:textId="77777777">
      <w:pPr>
        <w:pStyle w:val="Lijstalinea"/>
        <w:numPr>
          <w:ilvl w:val="0"/>
          <w:numId w:val="105"/>
        </w:numPr>
        <w:rPr>
          <w:rFonts w:cstheme="minorHAnsi"/>
        </w:rPr>
      </w:pPr>
      <w:r w:rsidRPr="00820F37">
        <w:rPr>
          <w:rFonts w:cstheme="minorHAnsi"/>
        </w:rPr>
        <w:t xml:space="preserve">Time-out </w:t>
      </w:r>
    </w:p>
    <w:p w:rsidRPr="00820F37" w:rsidR="00820F37" w:rsidP="007E1B80" w:rsidRDefault="00820F37" w14:paraId="0C1C66AE" w14:textId="77777777">
      <w:pPr>
        <w:pStyle w:val="Lijstalinea"/>
        <w:numPr>
          <w:ilvl w:val="0"/>
          <w:numId w:val="105"/>
        </w:numPr>
        <w:rPr>
          <w:rFonts w:cstheme="minorHAnsi"/>
        </w:rPr>
      </w:pPr>
      <w:r w:rsidRPr="00820F37">
        <w:rPr>
          <w:rFonts w:cstheme="minorHAnsi"/>
        </w:rPr>
        <w:t xml:space="preserve">Schorsing </w:t>
      </w:r>
    </w:p>
    <w:p w:rsidRPr="00820F37" w:rsidR="00820F37" w:rsidP="007E1B80" w:rsidRDefault="00820F37" w14:paraId="389BEB17" w14:textId="77777777">
      <w:pPr>
        <w:pStyle w:val="Lijstalinea"/>
        <w:numPr>
          <w:ilvl w:val="0"/>
          <w:numId w:val="105"/>
        </w:numPr>
        <w:rPr>
          <w:rFonts w:cstheme="minorHAnsi"/>
        </w:rPr>
      </w:pPr>
      <w:r w:rsidRPr="00820F37">
        <w:rPr>
          <w:rFonts w:cstheme="minorHAnsi"/>
        </w:rPr>
        <w:t xml:space="preserve">Verwijdering </w:t>
      </w:r>
    </w:p>
    <w:p w:rsidRPr="00A72C77" w:rsidR="00820F37" w:rsidP="00C81128" w:rsidRDefault="00820F37" w14:paraId="5096AEF1" w14:textId="77777777">
      <w:pPr>
        <w:pStyle w:val="Kop5"/>
      </w:pPr>
      <w:r w:rsidRPr="00A72C77">
        <w:t xml:space="preserve">Time-out </w:t>
      </w:r>
    </w:p>
    <w:p w:rsidRPr="00820F37" w:rsidR="00820F37" w:rsidP="00820F37" w:rsidRDefault="00820F37" w14:paraId="3FC2285F" w14:textId="77777777">
      <w:pPr>
        <w:rPr>
          <w:rFonts w:cstheme="minorHAnsi"/>
        </w:rPr>
      </w:pPr>
      <w:r w:rsidRPr="00820F37">
        <w:rPr>
          <w:rFonts w:cstheme="minorHAnsi"/>
        </w:rPr>
        <w:t xml:space="preserve">Een ernstig incident leidt tot een time-out met onmiddellijke ingang. Hierbij gelden de volgende voorwaarden: </w:t>
      </w:r>
    </w:p>
    <w:p w:rsidRPr="00820F37" w:rsidR="00820F37" w:rsidP="007E1B80" w:rsidRDefault="00820F37" w14:paraId="16938FAB" w14:textId="77777777">
      <w:pPr>
        <w:pStyle w:val="Lijstalinea"/>
        <w:numPr>
          <w:ilvl w:val="0"/>
          <w:numId w:val="105"/>
        </w:numPr>
        <w:rPr>
          <w:rFonts w:cstheme="minorHAnsi"/>
        </w:rPr>
      </w:pPr>
      <w:r w:rsidRPr="00820F37">
        <w:rPr>
          <w:rFonts w:cstheme="minorHAnsi"/>
        </w:rPr>
        <w:t xml:space="preserve">In geval van een time-out wordt de leerling voor de rest van de dag de toegang tot de school ontzegd. De time-out is geen officieel instrument, maar kan bruikbaar zijn bij onveilige situaties of bij het herstellen van de rust binnen de school. Het is een ordemaatregel in het belang van de school. De time-out maatregel kan alleen worden toegepast na goedkeuring door de directie van de school. </w:t>
      </w:r>
    </w:p>
    <w:p w:rsidRPr="00820F37" w:rsidR="00820F37" w:rsidP="7C1BB666" w:rsidRDefault="00820F37" w14:paraId="35FB4DB7" w14:textId="77777777">
      <w:pPr>
        <w:pStyle w:val="Lijstalinea"/>
        <w:numPr>
          <w:ilvl w:val="0"/>
          <w:numId w:val="105"/>
        </w:numPr>
        <w:rPr>
          <w:rFonts w:cs="Myriad Pro" w:cstheme="minorAscii"/>
        </w:rPr>
      </w:pPr>
      <w:r w:rsidRPr="7C1BB666" w:rsidR="00820F37">
        <w:rPr>
          <w:rFonts w:cs="Myriad Pro" w:cstheme="minorAscii"/>
        </w:rPr>
        <w:t>Tenzij redelijke gronden zich daartegen verzetten worden de ouders/verzorgers onmiddellijk van het incident en de time-out gemotiveerd op de hoogte gebracht. Het besluit tot het ontzeggen van de toegang, wordt de ouders schriftelijk meegedeeld.</w:t>
      </w:r>
      <w:r w:rsidRPr="7C1BB666">
        <w:rPr>
          <w:rStyle w:val="Voetnootmarkering"/>
          <w:rFonts w:cs="Myriad Pro" w:cstheme="minorAscii"/>
        </w:rPr>
        <w:footnoteReference w:id="18"/>
      </w:r>
      <w:r w:rsidRPr="7C1BB666" w:rsidR="00820F37">
        <w:rPr>
          <w:rFonts w:cs="Myriad Pro" w:cstheme="minorAscii"/>
        </w:rPr>
        <w:t xml:space="preserve"> </w:t>
      </w:r>
    </w:p>
    <w:p w:rsidRPr="00820F37" w:rsidR="00820F37" w:rsidP="007E1B80" w:rsidRDefault="00820F37" w14:paraId="04E140F9" w14:textId="77777777">
      <w:pPr>
        <w:pStyle w:val="Lijstalinea"/>
        <w:numPr>
          <w:ilvl w:val="0"/>
          <w:numId w:val="105"/>
        </w:numPr>
        <w:rPr>
          <w:rFonts w:cstheme="minorHAnsi"/>
        </w:rPr>
      </w:pPr>
      <w:r w:rsidRPr="00820F37">
        <w:rPr>
          <w:rFonts w:cstheme="minorHAnsi"/>
        </w:rPr>
        <w:t xml:space="preserve">Van het incident en de time-out wordt verslag gedaan in het dossier van de leerling. </w:t>
      </w:r>
    </w:p>
    <w:p w:rsidRPr="00820F37" w:rsidR="00820F37" w:rsidP="007E1B80" w:rsidRDefault="00820F37" w14:paraId="50863B9D" w14:textId="77777777">
      <w:pPr>
        <w:pStyle w:val="Lijstalinea"/>
        <w:numPr>
          <w:ilvl w:val="0"/>
          <w:numId w:val="105"/>
        </w:numPr>
        <w:rPr>
          <w:rFonts w:cstheme="minorHAnsi"/>
        </w:rPr>
      </w:pPr>
      <w:r w:rsidRPr="00820F37">
        <w:rPr>
          <w:rFonts w:cstheme="minorHAnsi"/>
        </w:rPr>
        <w:t>De time-out maatregel wordt na toepassing (schriftelijk) gemeld aan het bevoegd gezag.</w:t>
      </w:r>
    </w:p>
    <w:p w:rsidR="00C27DA9" w:rsidP="007E1B80" w:rsidRDefault="00820F37" w14:paraId="41CBD1D1" w14:textId="77777777">
      <w:pPr>
        <w:pStyle w:val="Lijstalinea"/>
        <w:numPr>
          <w:ilvl w:val="0"/>
          <w:numId w:val="105"/>
        </w:numPr>
        <w:rPr>
          <w:rFonts w:cstheme="minorHAnsi"/>
        </w:rPr>
      </w:pPr>
      <w:r w:rsidRPr="00820F37">
        <w:rPr>
          <w:rFonts w:cstheme="minorHAnsi"/>
        </w:rPr>
        <w:t xml:space="preserve">De time-out maatregel kan eenmaal worden verlengd met 1 dag. Bij verlenging van de time-out spreken we over schorsing en wordt de inspectie vanaf de 2e dag geïnformeerd. De ouders/verzorgers worden op school uitgenodigd voor een gesprek. Hierbij is de groepsleerkracht en een lid van de directie van de school aanwezig. </w:t>
      </w:r>
    </w:p>
    <w:p w:rsidRPr="00820F37" w:rsidR="00820F37" w:rsidP="007E1B80" w:rsidRDefault="00820F37" w14:paraId="48A9E7DA" w14:textId="17458766">
      <w:pPr>
        <w:pStyle w:val="Lijstalinea"/>
        <w:numPr>
          <w:ilvl w:val="0"/>
          <w:numId w:val="105"/>
        </w:numPr>
        <w:rPr>
          <w:rFonts w:cstheme="minorHAnsi"/>
        </w:rPr>
      </w:pPr>
      <w:r w:rsidRPr="00820F37">
        <w:rPr>
          <w:rFonts w:cstheme="minorHAnsi"/>
        </w:rPr>
        <w:t>Van het gesprek met de ouders wordt een verslag gemaakt. Dit verslag wordt door de ouders voor gezien getekend en in het leerlingendossier opgeslagen.</w:t>
      </w:r>
      <w:r w:rsidRPr="00820F37">
        <w:rPr>
          <w:rStyle w:val="Voetnootmarkering"/>
          <w:rFonts w:cstheme="minorHAnsi"/>
        </w:rPr>
        <w:footnoteReference w:id="19"/>
      </w:r>
    </w:p>
    <w:p w:rsidRPr="00820F37" w:rsidR="00820F37" w:rsidP="007E1B80" w:rsidRDefault="00820F37" w14:paraId="39306CAA" w14:textId="77777777">
      <w:pPr>
        <w:pStyle w:val="Lijstalinea"/>
        <w:numPr>
          <w:ilvl w:val="0"/>
          <w:numId w:val="105"/>
        </w:numPr>
        <w:rPr>
          <w:rFonts w:cstheme="minorHAnsi"/>
        </w:rPr>
      </w:pPr>
      <w:r w:rsidRPr="00820F37">
        <w:rPr>
          <w:rFonts w:cstheme="minorHAnsi"/>
        </w:rPr>
        <w:t xml:space="preserve">Daarna kan de leerling zo nodig langer worden geschorst. Deze schorsing, inclusief de time-out, bedraagt maximaal 1 week. </w:t>
      </w:r>
    </w:p>
    <w:p w:rsidRPr="00820F37" w:rsidR="00820F37" w:rsidP="007E1B80" w:rsidRDefault="00820F37" w14:paraId="11C580C4" w14:textId="77777777">
      <w:pPr>
        <w:pStyle w:val="Lijstalinea"/>
        <w:numPr>
          <w:ilvl w:val="0"/>
          <w:numId w:val="105"/>
        </w:numPr>
        <w:rPr>
          <w:rFonts w:cstheme="minorHAnsi"/>
        </w:rPr>
      </w:pPr>
      <w:r w:rsidRPr="00820F37">
        <w:rPr>
          <w:rFonts w:cstheme="minorHAnsi"/>
        </w:rPr>
        <w:t xml:space="preserve">Van de het incident en het gesprek met de ouders wordt een verslag gemaakt. Dit verslag wordt door de ouders voor gezien getekend en in het leerlingendossier opgeslagen. </w:t>
      </w:r>
    </w:p>
    <w:p w:rsidR="00820F37" w:rsidP="007E1B80" w:rsidRDefault="00820F37" w14:paraId="60E98BDC" w14:textId="2EBC30A7">
      <w:pPr>
        <w:pStyle w:val="Lijstalinea"/>
        <w:numPr>
          <w:ilvl w:val="0"/>
          <w:numId w:val="105"/>
        </w:numPr>
        <w:rPr>
          <w:rFonts w:cstheme="minorHAnsi"/>
        </w:rPr>
      </w:pPr>
      <w:r w:rsidRPr="00820F37">
        <w:rPr>
          <w:rFonts w:cstheme="minorHAnsi"/>
        </w:rPr>
        <w:t xml:space="preserve">Het bevoegd gezag van de school wordt voorafgaand aan de schorsing in kennis gesteld van deze maatregel en om goedkeuring gevraagd. </w:t>
      </w:r>
    </w:p>
    <w:p w:rsidR="007367F4" w:rsidP="00820F37" w:rsidRDefault="007367F4" w14:paraId="1572077E" w14:textId="77777777">
      <w:pPr>
        <w:rPr>
          <w:rFonts w:cstheme="minorHAnsi"/>
        </w:rPr>
      </w:pPr>
    </w:p>
    <w:p w:rsidRPr="00820F37" w:rsidR="00820F37" w:rsidP="00820F37" w:rsidRDefault="00820F37" w14:paraId="169E86B3" w14:textId="29C8BFC7">
      <w:pPr>
        <w:rPr>
          <w:rFonts w:cstheme="minorHAnsi"/>
        </w:rPr>
      </w:pPr>
      <w:r w:rsidRPr="00C81128">
        <w:rPr>
          <w:rStyle w:val="Kop5Char"/>
        </w:rPr>
        <w:t xml:space="preserve">Schorsing </w:t>
      </w:r>
      <w:r w:rsidR="007367F4">
        <w:rPr>
          <w:rFonts w:cstheme="minorHAnsi"/>
        </w:rPr>
        <w:br/>
      </w:r>
      <w:r w:rsidRPr="00820F37">
        <w:rPr>
          <w:rFonts w:cstheme="minorHAnsi"/>
        </w:rPr>
        <w:t>In geval het voorgevallen incident zeer ernstig is of bij een (volgend) ernstig incident kan worden overgegaan tot een formele schorsing. De wettelijke regeling voor het Bijzonder/Openbaar</w:t>
      </w:r>
      <w:r w:rsidRPr="00820F37">
        <w:rPr>
          <w:rStyle w:val="Voetnootmarkering"/>
          <w:rFonts w:cstheme="minorHAnsi"/>
        </w:rPr>
        <w:footnoteReference w:id="20"/>
      </w:r>
      <w:r w:rsidRPr="00820F37">
        <w:rPr>
          <w:rFonts w:cstheme="minorHAnsi"/>
        </w:rPr>
        <w:t xml:space="preserve"> onderwijs is hierbij van toepassing. </w:t>
      </w:r>
      <w:r w:rsidRPr="00820F37">
        <w:rPr>
          <w:rFonts w:cstheme="minorHAnsi"/>
        </w:rPr>
        <w:br/>
      </w:r>
      <w:r w:rsidRPr="00820F37">
        <w:rPr>
          <w:rFonts w:cstheme="minorHAnsi"/>
        </w:rPr>
        <w:br/>
      </w:r>
      <w:r w:rsidRPr="00820F37">
        <w:rPr>
          <w:rFonts w:cstheme="minorHAnsi"/>
        </w:rPr>
        <w:t xml:space="preserve">Hierbij gelden de volgende voorwaarden: </w:t>
      </w:r>
    </w:p>
    <w:p w:rsidRPr="00820F37" w:rsidR="00820F37" w:rsidP="007E1B80" w:rsidRDefault="00820F37" w14:paraId="5AA241EA" w14:textId="77777777">
      <w:pPr>
        <w:pStyle w:val="Lijstalinea"/>
        <w:numPr>
          <w:ilvl w:val="0"/>
          <w:numId w:val="105"/>
        </w:numPr>
        <w:rPr>
          <w:rFonts w:cstheme="minorHAnsi"/>
        </w:rPr>
      </w:pPr>
      <w:r w:rsidRPr="00820F37">
        <w:rPr>
          <w:rFonts w:cstheme="minorHAnsi"/>
        </w:rPr>
        <w:t xml:space="preserve">Het bevoegd gezag van de school wordt voorafgaand aan de schorsing in kennis gesteld van deze maatregel en om goedkeuring gevraagd. </w:t>
      </w:r>
    </w:p>
    <w:p w:rsidRPr="00820F37" w:rsidR="00820F37" w:rsidP="007E1B80" w:rsidRDefault="00820F37" w14:paraId="1DC79EE4" w14:textId="77777777">
      <w:pPr>
        <w:pStyle w:val="Lijstalinea"/>
        <w:numPr>
          <w:ilvl w:val="0"/>
          <w:numId w:val="105"/>
        </w:numPr>
        <w:rPr>
          <w:rFonts w:cstheme="minorHAnsi"/>
        </w:rPr>
      </w:pPr>
      <w:r w:rsidRPr="00820F37">
        <w:rPr>
          <w:rFonts w:cstheme="minorHAnsi"/>
        </w:rPr>
        <w:t>Gedurende de schorsing wordt de leerling de toegang tot de school ontzegd. Voor zover mogelijk worden er maatregelen getroffen waardoor de voortgang van het leerproces van de leerling gewaarborgd kan worden.</w:t>
      </w:r>
      <w:r w:rsidRPr="00820F37">
        <w:rPr>
          <w:rStyle w:val="Voetnootmarkering"/>
          <w:rFonts w:cstheme="minorHAnsi"/>
        </w:rPr>
        <w:footnoteReference w:id="21"/>
      </w:r>
    </w:p>
    <w:p w:rsidRPr="00820F37" w:rsidR="00820F37" w:rsidP="007E1B80" w:rsidRDefault="00820F37" w14:paraId="0E2749C7" w14:textId="77777777">
      <w:pPr>
        <w:pStyle w:val="Lijstalinea"/>
        <w:numPr>
          <w:ilvl w:val="0"/>
          <w:numId w:val="105"/>
        </w:numPr>
        <w:rPr>
          <w:rFonts w:cstheme="minorHAnsi"/>
        </w:rPr>
      </w:pPr>
      <w:r w:rsidRPr="00820F37">
        <w:rPr>
          <w:rFonts w:cstheme="minorHAnsi"/>
        </w:rPr>
        <w:t>De schorsing bedraagt maximaal één week. Ouders worden schriftelijk geïnformeerd over het besluit tot schorsing. Ook hier geldt dat vanaf dag 2 de inspectie zal worden geïnformeerd.</w:t>
      </w:r>
      <w:r w:rsidRPr="00820F37">
        <w:rPr>
          <w:rStyle w:val="Voetnootmarkering"/>
          <w:rFonts w:cstheme="minorHAnsi"/>
        </w:rPr>
        <w:footnoteReference w:id="22"/>
      </w:r>
    </w:p>
    <w:p w:rsidRPr="00820F37" w:rsidR="00820F37" w:rsidP="007E1B80" w:rsidRDefault="00820F37" w14:paraId="14460C92" w14:textId="77777777">
      <w:pPr>
        <w:pStyle w:val="Lijstalinea"/>
        <w:numPr>
          <w:ilvl w:val="0"/>
          <w:numId w:val="105"/>
        </w:numPr>
        <w:rPr>
          <w:rFonts w:cstheme="minorHAnsi"/>
        </w:rPr>
      </w:pPr>
      <w:r w:rsidRPr="00820F37">
        <w:rPr>
          <w:rFonts w:cstheme="minorHAnsi"/>
        </w:rPr>
        <w:t xml:space="preserve">De betrokken ouders/verzorgers worden door de directie schriftelijk uitgenodigd voor een gesprek betreffende de maatregel. Hierbij dienen nadrukkelijk oplossingsmogelijkheden te worden verkend, waarbij de mogelijkheden en de onmogelijkheden van de opvang van de leerling op de school aan de orde komen. (Zie bijlage 2) </w:t>
      </w:r>
    </w:p>
    <w:p w:rsidRPr="00820F37" w:rsidR="00820F37" w:rsidP="007E1B80" w:rsidRDefault="00820F37" w14:paraId="5E5CF622" w14:textId="77777777">
      <w:pPr>
        <w:pStyle w:val="Lijstalinea"/>
        <w:numPr>
          <w:ilvl w:val="0"/>
          <w:numId w:val="105"/>
        </w:numPr>
        <w:rPr>
          <w:rFonts w:cstheme="minorHAnsi"/>
        </w:rPr>
      </w:pPr>
      <w:r w:rsidRPr="00820F37">
        <w:rPr>
          <w:rFonts w:cstheme="minorHAnsi"/>
        </w:rPr>
        <w:t xml:space="preserve">Van de schorsing en het gesprek met de ouders wordt een verslag gemaakt. Dit verslag wordt door de ouders/verzorgers voor gezien getekend en in het leerlingendossier opgeslagen. </w:t>
      </w:r>
    </w:p>
    <w:p w:rsidRPr="00820F37" w:rsidR="00820F37" w:rsidP="007E1B80" w:rsidRDefault="00820F37" w14:paraId="2F5B5FED" w14:textId="77777777">
      <w:pPr>
        <w:pStyle w:val="Lijstalinea"/>
        <w:numPr>
          <w:ilvl w:val="0"/>
          <w:numId w:val="105"/>
        </w:numPr>
        <w:ind w:left="708"/>
        <w:rPr>
          <w:rFonts w:cstheme="minorHAnsi"/>
        </w:rPr>
      </w:pPr>
      <w:r w:rsidRPr="00820F37">
        <w:rPr>
          <w:rFonts w:cstheme="minorHAnsi"/>
        </w:rPr>
        <w:t xml:space="preserve">Het verslag wordt ter kennisgeving verstuurd aan: </w:t>
      </w:r>
    </w:p>
    <w:p w:rsidRPr="00820F37" w:rsidR="00820F37" w:rsidP="007E1B80" w:rsidRDefault="00820F37" w14:paraId="5F7BDE50" w14:textId="77777777">
      <w:pPr>
        <w:pStyle w:val="Lijstalinea"/>
        <w:numPr>
          <w:ilvl w:val="1"/>
          <w:numId w:val="105"/>
        </w:numPr>
        <w:rPr>
          <w:rFonts w:cstheme="minorHAnsi"/>
        </w:rPr>
      </w:pPr>
      <w:r w:rsidRPr="00820F37">
        <w:rPr>
          <w:rFonts w:cstheme="minorHAnsi"/>
        </w:rPr>
        <w:t xml:space="preserve">Het bevoegd gezag </w:t>
      </w:r>
    </w:p>
    <w:p w:rsidRPr="00820F37" w:rsidR="00820F37" w:rsidP="007E1B80" w:rsidRDefault="00820F37" w14:paraId="2E0C8D63" w14:textId="77777777">
      <w:pPr>
        <w:pStyle w:val="Lijstalinea"/>
        <w:numPr>
          <w:ilvl w:val="1"/>
          <w:numId w:val="105"/>
        </w:numPr>
        <w:rPr>
          <w:rFonts w:cstheme="minorHAnsi"/>
        </w:rPr>
      </w:pPr>
      <w:r w:rsidRPr="00820F37">
        <w:rPr>
          <w:rFonts w:cstheme="minorHAnsi"/>
        </w:rPr>
        <w:t xml:space="preserve">De ambtenaar leerplichtzaken </w:t>
      </w:r>
    </w:p>
    <w:p w:rsidRPr="00820F37" w:rsidR="00820F37" w:rsidP="007E1B80" w:rsidRDefault="00820F37" w14:paraId="3298DF24" w14:textId="77777777">
      <w:pPr>
        <w:pStyle w:val="Lijstalinea"/>
        <w:numPr>
          <w:ilvl w:val="1"/>
          <w:numId w:val="105"/>
        </w:numPr>
        <w:rPr>
          <w:rFonts w:cstheme="minorHAnsi"/>
        </w:rPr>
      </w:pPr>
      <w:r w:rsidRPr="00820F37">
        <w:rPr>
          <w:rFonts w:cstheme="minorHAnsi"/>
        </w:rPr>
        <w:t xml:space="preserve">De inspectie onderwijs </w:t>
      </w:r>
    </w:p>
    <w:p w:rsidRPr="00820F37" w:rsidR="00820F37" w:rsidP="007E1B80" w:rsidRDefault="00820F37" w14:paraId="2DB52931" w14:textId="77777777">
      <w:pPr>
        <w:pStyle w:val="Lijstalinea"/>
        <w:numPr>
          <w:ilvl w:val="0"/>
          <w:numId w:val="105"/>
        </w:numPr>
        <w:rPr>
          <w:rFonts w:cstheme="minorHAnsi"/>
        </w:rPr>
      </w:pPr>
      <w:r w:rsidRPr="00820F37">
        <w:rPr>
          <w:rFonts w:cstheme="minorHAnsi"/>
        </w:rPr>
        <w:t xml:space="preserve">Ouders kunnen beroep aantekenen bij het bevoegd gezag van de school. </w:t>
      </w:r>
    </w:p>
    <w:p w:rsidR="007367F4" w:rsidP="007367F4" w:rsidRDefault="00820F37" w14:paraId="006ABE15" w14:textId="77777777">
      <w:pPr>
        <w:ind w:left="360"/>
        <w:rPr>
          <w:rFonts w:cstheme="minorHAnsi"/>
        </w:rPr>
      </w:pPr>
      <w:r w:rsidRPr="00820F37">
        <w:rPr>
          <w:rFonts w:cstheme="minorHAnsi"/>
        </w:rPr>
        <w:t xml:space="preserve">Het bevoegd gezag beslist uiterlijk binnen 14 dagen op het beroep. </w:t>
      </w:r>
    </w:p>
    <w:p w:rsidRPr="007367F4" w:rsidR="00820F37" w:rsidP="00C81128" w:rsidRDefault="00A72C77" w14:paraId="29604D78" w14:textId="513A113A">
      <w:pPr>
        <w:pStyle w:val="Kop5"/>
      </w:pPr>
      <w:r>
        <w:br/>
      </w:r>
      <w:r w:rsidRPr="007367F4" w:rsidR="00820F37">
        <w:t>Verwijdering</w:t>
      </w:r>
    </w:p>
    <w:p w:rsidRPr="00820F37" w:rsidR="00820F37" w:rsidP="00820F37" w:rsidRDefault="00820F37" w14:paraId="6E88BA46" w14:textId="77777777">
      <w:pPr>
        <w:rPr>
          <w:rFonts w:cstheme="minorHAnsi"/>
        </w:rPr>
      </w:pPr>
      <w:r w:rsidRPr="00820F37">
        <w:rPr>
          <w:rFonts w:cstheme="minorHAnsi"/>
        </w:rPr>
        <w:t xml:space="preserve">Bij het zich meermalen voordoen van een ernstig incident, dat ingrijpende gevolgen heeft voor de veiligheid en/of de onderwijskundige voortgang van de school, kan worden overgegaan tot verwijdering. </w:t>
      </w:r>
      <w:r w:rsidRPr="00820F37">
        <w:rPr>
          <w:rFonts w:cstheme="minorHAnsi"/>
        </w:rPr>
        <w:br/>
      </w:r>
      <w:r w:rsidRPr="00820F37">
        <w:rPr>
          <w:rFonts w:cstheme="minorHAnsi"/>
        </w:rPr>
        <w:br/>
      </w:r>
      <w:r w:rsidRPr="00820F37">
        <w:rPr>
          <w:rFonts w:cstheme="minorHAnsi"/>
        </w:rPr>
        <w:t>Een school kan om verschillende redenen een leerling verwijderen. Bijvoorbeeld als:</w:t>
      </w:r>
    </w:p>
    <w:p w:rsidRPr="00820F37" w:rsidR="00820F37" w:rsidP="007E1B80" w:rsidRDefault="00820F37" w14:paraId="0E5F0CCA" w14:textId="77777777">
      <w:pPr>
        <w:pStyle w:val="Lijstalinea"/>
        <w:numPr>
          <w:ilvl w:val="0"/>
          <w:numId w:val="105"/>
        </w:numPr>
        <w:rPr>
          <w:rFonts w:eastAsia="Times New Roman" w:cstheme="minorHAnsi"/>
          <w:lang w:eastAsia="nl-NL"/>
        </w:rPr>
      </w:pPr>
      <w:r w:rsidRPr="00820F37">
        <w:rPr>
          <w:rFonts w:eastAsia="Times New Roman" w:cstheme="minorHAnsi"/>
          <w:lang w:eastAsia="nl-NL"/>
        </w:rPr>
        <w:t>de school een leerling niet de nodige speciale zorg kan bieden;</w:t>
      </w:r>
    </w:p>
    <w:p w:rsidRPr="00820F37" w:rsidR="00820F37" w:rsidP="007E1B80" w:rsidRDefault="00820F37" w14:paraId="6F7A5083" w14:textId="77777777">
      <w:pPr>
        <w:pStyle w:val="Lijstalinea"/>
        <w:numPr>
          <w:ilvl w:val="0"/>
          <w:numId w:val="105"/>
        </w:numPr>
        <w:rPr>
          <w:rFonts w:eastAsia="Times New Roman" w:cstheme="minorHAnsi"/>
          <w:lang w:eastAsia="nl-NL"/>
        </w:rPr>
      </w:pPr>
      <w:r w:rsidRPr="00820F37">
        <w:rPr>
          <w:rFonts w:eastAsia="Times New Roman" w:cstheme="minorHAnsi"/>
          <w:lang w:eastAsia="nl-NL"/>
        </w:rPr>
        <w:t>de leerling zich voortdurend agressief gedraagt;</w:t>
      </w:r>
    </w:p>
    <w:p w:rsidRPr="00820F37" w:rsidR="00820F37" w:rsidP="007E1B80" w:rsidRDefault="00820F37" w14:paraId="426F9518" w14:textId="77777777">
      <w:pPr>
        <w:pStyle w:val="Lijstalinea"/>
        <w:numPr>
          <w:ilvl w:val="0"/>
          <w:numId w:val="105"/>
        </w:numPr>
        <w:rPr>
          <w:rFonts w:eastAsia="Times New Roman" w:cstheme="minorHAnsi"/>
          <w:lang w:eastAsia="nl-NL"/>
        </w:rPr>
      </w:pPr>
      <w:r w:rsidRPr="00820F37">
        <w:rPr>
          <w:rFonts w:eastAsia="Times New Roman" w:cstheme="minorHAnsi"/>
          <w:lang w:eastAsia="nl-NL"/>
        </w:rPr>
        <w:t>er ernstige ruzies zijn (ook als de ouders daarbij betrokken zijn).</w:t>
      </w:r>
    </w:p>
    <w:p w:rsidRPr="00820F37" w:rsidR="00820F37" w:rsidP="00820F37" w:rsidRDefault="00820F37" w14:paraId="4DB79BF3" w14:textId="77777777">
      <w:pPr>
        <w:rPr>
          <w:rFonts w:cstheme="minorHAnsi"/>
        </w:rPr>
      </w:pPr>
      <w:r w:rsidRPr="00820F37">
        <w:rPr>
          <w:rFonts w:cstheme="minorHAnsi"/>
        </w:rPr>
        <w:br/>
      </w:r>
      <w:r w:rsidRPr="00820F37">
        <w:rPr>
          <w:rFonts w:cstheme="minorHAnsi"/>
        </w:rPr>
        <w:t>De wettelijke regeling voor het Bijzonder/Openbaar</w:t>
      </w:r>
      <w:r w:rsidRPr="00820F37">
        <w:rPr>
          <w:rStyle w:val="Voetnootmarkering"/>
          <w:rFonts w:cstheme="minorHAnsi"/>
        </w:rPr>
        <w:footnoteReference w:id="23"/>
      </w:r>
      <w:r w:rsidRPr="00820F37">
        <w:rPr>
          <w:rFonts w:cstheme="minorHAnsi"/>
        </w:rPr>
        <w:t xml:space="preserve"> onderwijs is hierbij van toepassing. </w:t>
      </w:r>
    </w:p>
    <w:p w:rsidRPr="00820F37" w:rsidR="00820F37" w:rsidP="00820F37" w:rsidRDefault="00820F37" w14:paraId="17E69824" w14:textId="77777777">
      <w:pPr>
        <w:rPr>
          <w:rFonts w:cstheme="minorHAnsi"/>
        </w:rPr>
      </w:pPr>
      <w:r w:rsidRPr="00820F37">
        <w:rPr>
          <w:rFonts w:cstheme="minorHAnsi"/>
        </w:rPr>
        <w:t xml:space="preserve">Hierbij gelden de volgende voorwaarden: </w:t>
      </w:r>
    </w:p>
    <w:p w:rsidRPr="00820F37" w:rsidR="00820F37" w:rsidP="007E1B80" w:rsidRDefault="00820F37" w14:paraId="04674EE9" w14:textId="77777777">
      <w:pPr>
        <w:pStyle w:val="Lijstalinea"/>
        <w:numPr>
          <w:ilvl w:val="0"/>
          <w:numId w:val="105"/>
        </w:numPr>
        <w:rPr>
          <w:rFonts w:cstheme="minorHAnsi"/>
        </w:rPr>
      </w:pPr>
      <w:r w:rsidRPr="00820F37">
        <w:rPr>
          <w:rFonts w:cstheme="minorHAnsi"/>
        </w:rPr>
        <w:t xml:space="preserve">Verwijdering van een leerling van school is een beslissing van het bevoegd gezag. </w:t>
      </w:r>
    </w:p>
    <w:p w:rsidRPr="00820F37" w:rsidR="00820F37" w:rsidP="007E1B80" w:rsidRDefault="00820F37" w14:paraId="0A4AEC1B" w14:textId="77777777">
      <w:pPr>
        <w:pStyle w:val="Lijstalinea"/>
        <w:numPr>
          <w:ilvl w:val="0"/>
          <w:numId w:val="105"/>
        </w:numPr>
        <w:rPr>
          <w:rFonts w:cstheme="minorHAnsi"/>
        </w:rPr>
      </w:pPr>
      <w:r w:rsidRPr="00820F37">
        <w:rPr>
          <w:rFonts w:cstheme="minorHAnsi"/>
        </w:rPr>
        <w:t xml:space="preserve">Voordat men een beslissing neemt, dient het bevoegd gezag de betrokken leerkracht en de directie te horen. Hiervan wordt een verslag gemaakt wat aan de ouders ter kennis worden gesteld en door de ouders voor gezien wordt getekend. </w:t>
      </w:r>
    </w:p>
    <w:p w:rsidRPr="00820F37" w:rsidR="00820F37" w:rsidP="007E1B80" w:rsidRDefault="00820F37" w14:paraId="775088C5" w14:textId="77777777">
      <w:pPr>
        <w:pStyle w:val="Lijstalinea"/>
        <w:numPr>
          <w:ilvl w:val="0"/>
          <w:numId w:val="106"/>
        </w:numPr>
        <w:rPr>
          <w:rFonts w:cstheme="minorHAnsi"/>
        </w:rPr>
      </w:pPr>
      <w:r w:rsidRPr="00820F37">
        <w:rPr>
          <w:rFonts w:cstheme="minorHAnsi"/>
        </w:rPr>
        <w:t xml:space="preserve">Het verslag wordt ter kennisgeving opgestuurd naar </w:t>
      </w:r>
    </w:p>
    <w:p w:rsidRPr="00820F37" w:rsidR="00820F37" w:rsidP="007E1B80" w:rsidRDefault="00820F37" w14:paraId="679BD9E9" w14:textId="77777777">
      <w:pPr>
        <w:pStyle w:val="Lijstalinea"/>
        <w:numPr>
          <w:ilvl w:val="1"/>
          <w:numId w:val="106"/>
        </w:numPr>
        <w:rPr>
          <w:rFonts w:cstheme="minorHAnsi"/>
        </w:rPr>
      </w:pPr>
      <w:r w:rsidRPr="00820F37">
        <w:rPr>
          <w:rFonts w:cstheme="minorHAnsi"/>
        </w:rPr>
        <w:t xml:space="preserve">De ambtenaar leerplichtzaken </w:t>
      </w:r>
    </w:p>
    <w:p w:rsidRPr="00820F37" w:rsidR="00820F37" w:rsidP="007E1B80" w:rsidRDefault="00820F37" w14:paraId="6103B2A8" w14:textId="77777777">
      <w:pPr>
        <w:pStyle w:val="Lijstalinea"/>
        <w:numPr>
          <w:ilvl w:val="1"/>
          <w:numId w:val="106"/>
        </w:numPr>
        <w:rPr>
          <w:rFonts w:cstheme="minorHAnsi"/>
        </w:rPr>
      </w:pPr>
      <w:r w:rsidRPr="00820F37">
        <w:rPr>
          <w:rFonts w:cstheme="minorHAnsi"/>
        </w:rPr>
        <w:t xml:space="preserve">De inspectie onderwijs </w:t>
      </w:r>
    </w:p>
    <w:p w:rsidRPr="00820F37" w:rsidR="00820F37" w:rsidP="007E1B80" w:rsidRDefault="00820F37" w14:paraId="65E9D043" w14:textId="77777777">
      <w:pPr>
        <w:pStyle w:val="Lijstalinea"/>
        <w:numPr>
          <w:ilvl w:val="0"/>
          <w:numId w:val="106"/>
        </w:numPr>
        <w:rPr>
          <w:rFonts w:cstheme="minorHAnsi"/>
        </w:rPr>
      </w:pPr>
      <w:r w:rsidRPr="00820F37">
        <w:rPr>
          <w:rFonts w:cstheme="minorHAnsi"/>
        </w:rPr>
        <w:t xml:space="preserve">Het bevoegd gezag informeert de ouders schriftelijk en met redenen over het voornemen tot verwijdering, waarbij de ouders gewezen wordt op de mogelijkheid van het indienen van een bezwaarschrift. Zie bijlage 3 en 4. </w:t>
      </w:r>
    </w:p>
    <w:p w:rsidRPr="00820F37" w:rsidR="00820F37" w:rsidP="007E1B80" w:rsidRDefault="00820F37" w14:paraId="55E7967F" w14:textId="77777777">
      <w:pPr>
        <w:pStyle w:val="Lijstalinea"/>
        <w:numPr>
          <w:ilvl w:val="0"/>
          <w:numId w:val="106"/>
        </w:numPr>
        <w:rPr>
          <w:rFonts w:cstheme="minorHAnsi"/>
        </w:rPr>
      </w:pPr>
      <w:r w:rsidRPr="00820F37">
        <w:rPr>
          <w:rFonts w:cstheme="minorHAnsi"/>
        </w:rPr>
        <w:t xml:space="preserve">De ouders krijgen de mogelijkheid binnen zes weken een bezwaarschrift in te dienen. </w:t>
      </w:r>
    </w:p>
    <w:p w:rsidRPr="00820F37" w:rsidR="00820F37" w:rsidP="007E1B80" w:rsidRDefault="00820F37" w14:paraId="30855F27" w14:textId="77777777">
      <w:pPr>
        <w:pStyle w:val="Lijstalinea"/>
        <w:numPr>
          <w:ilvl w:val="0"/>
          <w:numId w:val="106"/>
        </w:numPr>
        <w:rPr>
          <w:rFonts w:cstheme="minorHAnsi"/>
        </w:rPr>
      </w:pPr>
      <w:r w:rsidRPr="00820F37">
        <w:rPr>
          <w:rFonts w:cstheme="minorHAnsi"/>
        </w:rPr>
        <w:t xml:space="preserve">Het bevoegd gezag is verplicht de ouders te horen over het bezwaarschrift. </w:t>
      </w:r>
    </w:p>
    <w:p w:rsidRPr="00820F37" w:rsidR="00820F37" w:rsidP="007E1B80" w:rsidRDefault="00820F37" w14:paraId="07A02CEB" w14:textId="77777777">
      <w:pPr>
        <w:pStyle w:val="Lijstalinea"/>
        <w:numPr>
          <w:ilvl w:val="0"/>
          <w:numId w:val="106"/>
        </w:numPr>
        <w:rPr>
          <w:rFonts w:cstheme="minorHAnsi"/>
        </w:rPr>
      </w:pPr>
      <w:r w:rsidRPr="00820F37">
        <w:rPr>
          <w:rFonts w:cstheme="minorHAnsi"/>
        </w:rPr>
        <w:t xml:space="preserve">Het bevoegd gezag neemt een uiteindelijke beslissing binnen vier weken na ontvangst van het bezwaarschrift. </w:t>
      </w:r>
    </w:p>
    <w:p w:rsidRPr="00820F37" w:rsidR="00820F37" w:rsidP="007E1B80" w:rsidRDefault="00820F37" w14:paraId="26E7ED5E" w14:textId="77777777">
      <w:pPr>
        <w:pStyle w:val="Lijstalinea"/>
        <w:numPr>
          <w:ilvl w:val="0"/>
          <w:numId w:val="106"/>
        </w:numPr>
        <w:rPr>
          <w:rFonts w:cstheme="minorHAnsi"/>
        </w:rPr>
      </w:pPr>
      <w:r w:rsidRPr="00820F37">
        <w:rPr>
          <w:rFonts w:cstheme="minorHAnsi"/>
        </w:rPr>
        <w:t>Definitieve verwijdering van een leerling vindt niet plaats dan nadat het bevoegd gezag ervoor heeft zorg gedragen dat een andere school bereid is de leerling toe te laten. (Onder andere school kan ook worden verstaan een school voor speciaal onderwijs, een school voor speciaal en voortgezet speciaal onderwijs of een instelling voor speciaal en voortgezet speciaal onderwijs).</w:t>
      </w:r>
      <w:r w:rsidRPr="00820F37">
        <w:rPr>
          <w:rFonts w:cstheme="minorHAnsi"/>
        </w:rPr>
        <w:br/>
      </w:r>
    </w:p>
    <w:p w:rsidRPr="00820F37" w:rsidR="00820F37" w:rsidP="00820F37" w:rsidRDefault="00820F37" w14:paraId="2A89F941" w14:textId="77777777">
      <w:pPr>
        <w:rPr>
          <w:rFonts w:cstheme="minorHAnsi"/>
        </w:rPr>
      </w:pPr>
      <w:r w:rsidRPr="00820F37">
        <w:rPr>
          <w:rFonts w:cstheme="minorHAnsi"/>
        </w:rPr>
        <w:t xml:space="preserve">In grote lijnen zijn er vier gronden voor verwijdering van een leerlingen: </w:t>
      </w:r>
    </w:p>
    <w:p w:rsidRPr="00820F37" w:rsidR="00820F37" w:rsidP="007E1B80" w:rsidRDefault="00820F37" w14:paraId="0A2BFEBE" w14:textId="77777777">
      <w:pPr>
        <w:pStyle w:val="Lijstalinea"/>
        <w:numPr>
          <w:ilvl w:val="0"/>
          <w:numId w:val="107"/>
        </w:numPr>
        <w:rPr>
          <w:rFonts w:cstheme="minorHAnsi"/>
        </w:rPr>
      </w:pPr>
      <w:r w:rsidRPr="00820F37">
        <w:rPr>
          <w:rFonts w:cstheme="minorHAnsi"/>
        </w:rPr>
        <w:t xml:space="preserve">De school kan niet (langer) voldoen aan de ondersteuningsbehoefte van de leerling. De verwijdering is dan vooral onderwijskundig en/of organisatorisch ingegeven. In dit geval is het van belang vast te stellen of de leerling formeel thuishoort in of toelaatbaar is tot het speciaal (basis) onderwijs of dat de leerling thuishoort in het regulier basisonderwijs. Een leerling is toelaatbaar tot het speciaal (basis)onderwijs als het samenwerkingsverband waartoe de school behoort de leerling toelaatbaar heeft verklaard of als het door een instelling van cluster 1 of 2 een toekenning heeft gekregen voor een intensief arrangement. Als die toelaatbaarheidsverklaring/ toekenning aanwezig is, maar de ouders of de speciale basisschool weigeren met de plaatsing in te stemmen, dan kan de basisschool alsnog tot verwijdering overgaan. </w:t>
      </w:r>
    </w:p>
    <w:p w:rsidRPr="00820F37" w:rsidR="00820F37" w:rsidP="007E1B80" w:rsidRDefault="00820F37" w14:paraId="54D8877A" w14:textId="77777777">
      <w:pPr>
        <w:pStyle w:val="Lijstalinea"/>
        <w:numPr>
          <w:ilvl w:val="0"/>
          <w:numId w:val="107"/>
        </w:numPr>
        <w:rPr>
          <w:rFonts w:cstheme="minorHAnsi"/>
        </w:rPr>
      </w:pPr>
      <w:r w:rsidRPr="00820F37">
        <w:rPr>
          <w:rFonts w:cstheme="minorHAnsi"/>
        </w:rPr>
        <w:t xml:space="preserve">Verwijdering op basis van ernstig wangedrag van de leerling. Enkele voorbeelden van wangedrag zijn: overtreding van de schoolregels, agressief gedrag, bedreiging, vandalisme, seksuele intimidatie. Verder moeten lichtere maatregelen hebben gefaald en moet de leerling en/of zijn ouders zijn gewaarschuwd dat bij de eerstvolgende keer van wangedrag tot verwijdering wordt overgegaan. Overigens is in de praktijk gebleken dat verwijdering (formele maatregel) gebaseerd moet zijn op een schoolreglement dat duidelijke grenzen stelt aan het gedrag van de leerlingen (informele maatregelen). </w:t>
      </w:r>
    </w:p>
    <w:p w:rsidRPr="00820F37" w:rsidR="00820F37" w:rsidP="007E1B80" w:rsidRDefault="00820F37" w14:paraId="11D245F7" w14:textId="77777777">
      <w:pPr>
        <w:pStyle w:val="Lijstalinea"/>
        <w:numPr>
          <w:ilvl w:val="0"/>
          <w:numId w:val="107"/>
        </w:numPr>
        <w:rPr>
          <w:rFonts w:cstheme="minorHAnsi"/>
        </w:rPr>
      </w:pPr>
      <w:r w:rsidRPr="00820F37">
        <w:rPr>
          <w:rFonts w:cstheme="minorHAnsi"/>
        </w:rPr>
        <w:t xml:space="preserve">Ook het gedrag van ouders of de relatie tussen de school en ouders kan reden zijn om tot verwijdering over te gaan. In dit geval is het van groot belang dat er gedragsregels zijn hoe de school met wangedrag omgaat en wanneer de grens van verwijdering is bereikt. Dit kan worden gepubliceerd in de schoolgids. Belangrijk is echter dat de voorzieningenrechter niet alleen verlangt dat het om een ernstig verstoorde relatie gaat, waarvan het niet aannemelijk is dat herstel te verwachten is, maar ook dat de verstandhouding een negatieve invloed moet hebben op 'het ordelijk functioneren van de school'. Het onderwijsproces zelf zal er dus onder te lijden moeten hebben en niet alleen voor de leerling zelf, maar ook breder. </w:t>
      </w:r>
    </w:p>
    <w:p w:rsidRPr="00820F37" w:rsidR="00820F37" w:rsidP="007E1B80" w:rsidRDefault="00820F37" w14:paraId="4AD2C4C2" w14:textId="77777777">
      <w:pPr>
        <w:pStyle w:val="Lijstalinea"/>
        <w:numPr>
          <w:ilvl w:val="0"/>
          <w:numId w:val="107"/>
        </w:numPr>
        <w:rPr>
          <w:rFonts w:cstheme="minorHAnsi"/>
        </w:rPr>
      </w:pPr>
      <w:r w:rsidRPr="00820F37">
        <w:rPr>
          <w:rFonts w:cstheme="minorHAnsi"/>
        </w:rPr>
        <w:t>Verwijdering vanwege gedrag dat in strijd is met de grondslag van de school.</w:t>
      </w:r>
    </w:p>
    <w:p w:rsidRPr="00820F37" w:rsidR="00820F37" w:rsidP="00820F37" w:rsidRDefault="00820F37" w14:paraId="12D330E1" w14:textId="3E571DE0">
      <w:pPr>
        <w:rPr>
          <w:rFonts w:cstheme="minorHAnsi"/>
        </w:rPr>
      </w:pPr>
      <w:r w:rsidRPr="00820F37">
        <w:rPr>
          <w:rFonts w:cstheme="minorHAnsi"/>
        </w:rPr>
        <w:t xml:space="preserve">Geschillen over de definitieve verwijdering van een leerling kunnen worden voorgelegd aan de </w:t>
      </w:r>
      <w:hyperlink w:history="1" r:id="rId31">
        <w:r w:rsidRPr="00C81128">
          <w:rPr>
            <w:rStyle w:val="Hyperlink"/>
            <w:rFonts w:cstheme="minorHAnsi"/>
          </w:rPr>
          <w:t>Geschillencommissie passend onderwijs (GPO)</w:t>
        </w:r>
      </w:hyperlink>
      <w:r w:rsidRPr="00820F37">
        <w:rPr>
          <w:rFonts w:cstheme="minorHAnsi"/>
        </w:rPr>
        <w:t>. Er hoeft nog geen sprake te zijn van een verwijderingsbeslissing. Het kan ook een geschil zijn omdat de school de leerling niet meer toelaat omdat de school niet meer weet hoe ze moet handelen. De GPO is ondergebracht bij Onderwijsgeschillen.</w:t>
      </w:r>
      <w:r w:rsidR="007367F4">
        <w:rPr>
          <w:rStyle w:val="Voetnootmarkering"/>
          <w:rFonts w:cstheme="minorHAnsi"/>
        </w:rPr>
        <w:footnoteReference w:id="24"/>
      </w:r>
    </w:p>
    <w:p w:rsidR="00820F37" w:rsidP="00125141" w:rsidRDefault="00820F37" w14:paraId="2355B3B7" w14:textId="77777777">
      <w:pPr>
        <w:spacing w:after="4" w:line="248" w:lineRule="auto"/>
        <w:ind w:right="1615"/>
        <w:rPr>
          <w:rFonts w:eastAsia="Trebuchet MS" w:cstheme="minorHAnsi"/>
          <w:b/>
          <w:color w:val="000000"/>
          <w:lang w:eastAsia="de-DE"/>
        </w:rPr>
      </w:pPr>
    </w:p>
    <w:p w:rsidR="00D637AB" w:rsidP="00D637AB" w:rsidRDefault="00D637AB" w14:paraId="53D51073" w14:textId="77777777">
      <w:pPr>
        <w:jc w:val="center"/>
        <w:rPr>
          <w:rStyle w:val="CitaatChar"/>
        </w:rPr>
      </w:pPr>
    </w:p>
    <w:p w:rsidR="00D637AB" w:rsidP="00D637AB" w:rsidRDefault="00125141" w14:paraId="5A9404CD" w14:textId="7B890D6D">
      <w:pPr>
        <w:jc w:val="center"/>
        <w:rPr>
          <w:rStyle w:val="CitaatChar"/>
        </w:rPr>
      </w:pPr>
      <w:r w:rsidRPr="005C46B0">
        <w:rPr>
          <w:rStyle w:val="CitaatChar"/>
        </w:rPr>
        <w:t>Geschil over verwijderingsbesluit</w:t>
      </w:r>
    </w:p>
    <w:p w:rsidRPr="00B15828" w:rsidR="00125141" w:rsidP="00D637AB" w:rsidRDefault="00125141" w14:paraId="4FE367F3" w14:textId="2FE4DD60">
      <w:pPr>
        <w:rPr>
          <w:rFonts w:eastAsia="Trebuchet MS" w:cstheme="minorHAnsi"/>
          <w:color w:val="000000"/>
          <w:lang w:eastAsia="de-DE"/>
        </w:rPr>
      </w:pPr>
      <w:r w:rsidRPr="00B15828">
        <w:rPr>
          <w:rFonts w:eastAsia="Trebuchet MS" w:cstheme="minorHAnsi"/>
          <w:color w:val="000000"/>
          <w:lang w:eastAsia="de-DE"/>
        </w:rPr>
        <w:t>Ouders kunnen kiezen voor:</w:t>
      </w:r>
    </w:p>
    <w:p w:rsidRPr="00B15828" w:rsidR="00125141" w:rsidP="007E1B80" w:rsidRDefault="00125141" w14:paraId="6217B2A3" w14:textId="77777777">
      <w:pPr>
        <w:numPr>
          <w:ilvl w:val="0"/>
          <w:numId w:val="34"/>
        </w:numPr>
        <w:spacing w:after="25" w:line="248" w:lineRule="auto"/>
        <w:ind w:right="15" w:hanging="340"/>
        <w:rPr>
          <w:rFonts w:eastAsia="Trebuchet MS" w:cstheme="minorHAnsi"/>
          <w:color w:val="000000"/>
          <w:lang w:eastAsia="de-DE"/>
        </w:rPr>
      </w:pPr>
      <w:r w:rsidRPr="00B15828">
        <w:rPr>
          <w:rFonts w:eastAsia="Trebuchet MS" w:cstheme="minorHAnsi"/>
          <w:color w:val="000000"/>
          <w:lang w:eastAsia="de-DE"/>
        </w:rPr>
        <w:t>het volgen van een bezwaarprocedure;</w:t>
      </w:r>
    </w:p>
    <w:p w:rsidRPr="00B15828" w:rsidR="00125141" w:rsidP="007E1B80" w:rsidRDefault="00125141" w14:paraId="422CFD7E" w14:textId="0346EB91">
      <w:pPr>
        <w:numPr>
          <w:ilvl w:val="0"/>
          <w:numId w:val="34"/>
        </w:numPr>
        <w:spacing w:after="25" w:line="248" w:lineRule="auto"/>
        <w:ind w:right="15" w:hanging="340"/>
        <w:rPr>
          <w:rFonts w:eastAsia="Trebuchet MS" w:cstheme="minorHAnsi"/>
          <w:color w:val="000000"/>
          <w:lang w:eastAsia="de-DE"/>
        </w:rPr>
      </w:pPr>
      <w:r w:rsidRPr="00B15828">
        <w:rPr>
          <w:rFonts w:eastAsia="Trebuchet MS" w:cstheme="minorHAnsi"/>
          <w:color w:val="000000"/>
          <w:lang w:eastAsia="de-DE"/>
        </w:rPr>
        <w:t xml:space="preserve">het benaderen van de leerplichtambtenaar </w:t>
      </w:r>
      <w:r w:rsidRPr="00B15828" w:rsidR="008F1554">
        <w:rPr>
          <w:rFonts w:eastAsia="Trebuchet MS" w:cstheme="minorHAnsi"/>
          <w:color w:val="000000"/>
          <w:lang w:eastAsia="de-DE"/>
        </w:rPr>
        <w:t>om te</w:t>
      </w:r>
      <w:r w:rsidRPr="00B15828">
        <w:rPr>
          <w:rFonts w:eastAsia="Trebuchet MS" w:cstheme="minorHAnsi"/>
          <w:color w:val="000000"/>
          <w:lang w:eastAsia="de-DE"/>
        </w:rPr>
        <w:t xml:space="preserve"> bemiddelen; </w:t>
      </w:r>
    </w:p>
    <w:p w:rsidRPr="00B15828" w:rsidR="00125141" w:rsidP="007E1B80" w:rsidRDefault="00125141" w14:paraId="5305A24A" w14:textId="77777777">
      <w:pPr>
        <w:numPr>
          <w:ilvl w:val="0"/>
          <w:numId w:val="34"/>
        </w:numPr>
        <w:spacing w:after="4" w:line="248" w:lineRule="auto"/>
        <w:ind w:right="15" w:hanging="340"/>
        <w:rPr>
          <w:rFonts w:eastAsia="Trebuchet MS" w:cstheme="minorHAnsi"/>
          <w:color w:val="000000"/>
          <w:lang w:eastAsia="de-DE"/>
        </w:rPr>
      </w:pPr>
      <w:r w:rsidRPr="00B15828">
        <w:rPr>
          <w:rFonts w:eastAsia="Trebuchet MS" w:cstheme="minorHAnsi"/>
          <w:color w:val="000000"/>
          <w:lang w:eastAsia="de-DE"/>
        </w:rPr>
        <w:t xml:space="preserve">het volgen van andere wettelijke stappen. </w:t>
      </w:r>
    </w:p>
    <w:p w:rsidRPr="00B15828" w:rsidR="00125141" w:rsidP="00125141" w:rsidRDefault="007D09F3" w14:paraId="3766E289" w14:textId="628309CB">
      <w:pPr>
        <w:spacing w:after="4" w:line="248" w:lineRule="auto"/>
        <w:ind w:right="15"/>
        <w:rPr>
          <w:rFonts w:eastAsia="Trebuchet MS" w:cstheme="minorHAnsi"/>
          <w:color w:val="000000"/>
          <w:lang w:eastAsia="de-DE"/>
        </w:rPr>
      </w:pPr>
      <w:r>
        <w:rPr>
          <w:rFonts w:eastAsia="Trebuchet MS" w:cstheme="minorHAnsi"/>
          <w:b/>
          <w:color w:val="000000"/>
          <w:lang w:eastAsia="de-DE"/>
        </w:rPr>
        <w:br/>
      </w:r>
      <w:r w:rsidRPr="00B15828" w:rsidR="00125141">
        <w:rPr>
          <w:rFonts w:eastAsia="Trebuchet MS" w:cstheme="minorHAnsi"/>
          <w:b/>
          <w:color w:val="000000"/>
          <w:lang w:eastAsia="de-DE"/>
        </w:rPr>
        <w:t>Bezwaarprocedure</w:t>
      </w:r>
    </w:p>
    <w:p w:rsidRPr="00B15828" w:rsidR="007D09F3" w:rsidP="00125141" w:rsidRDefault="00125141" w14:paraId="65866644" w14:textId="74C8D9CC">
      <w:pPr>
        <w:spacing w:after="4" w:line="248" w:lineRule="auto"/>
        <w:ind w:right="15"/>
        <w:rPr>
          <w:rFonts w:eastAsia="Trebuchet MS" w:cstheme="minorHAnsi"/>
          <w:color w:val="000000"/>
          <w:lang w:eastAsia="de-DE"/>
        </w:rPr>
      </w:pPr>
      <w:r w:rsidRPr="00B15828">
        <w:rPr>
          <w:rFonts w:eastAsia="Trebuchet MS" w:cstheme="minorHAnsi"/>
          <w:color w:val="000000"/>
          <w:lang w:eastAsia="de-DE"/>
        </w:rPr>
        <w:t>Ouders kunnen binnen 6 weken bezwaar aantekenen bij het bevoegd gezag. Het bevoegd gezag moet binnen 4 weken een beslissing op het bezwaar nemen</w:t>
      </w:r>
      <w:r w:rsidRPr="00B15828">
        <w:rPr>
          <w:rFonts w:eastAsia="Trebuchet MS" w:cstheme="minorHAnsi"/>
          <w:color w:val="000000"/>
          <w:vertAlign w:val="superscript"/>
          <w:lang w:eastAsia="de-DE"/>
        </w:rPr>
        <w:footnoteReference w:id="25"/>
      </w:r>
      <w:r w:rsidRPr="00B15828">
        <w:rPr>
          <w:rFonts w:eastAsia="Trebuchet MS" w:cstheme="minorHAnsi"/>
          <w:color w:val="000000"/>
          <w:lang w:eastAsia="de-DE"/>
        </w:rPr>
        <w:t xml:space="preserve">. </w:t>
      </w:r>
      <w:r w:rsidRPr="00457C37" w:rsidR="00457C37">
        <w:rPr>
          <w:rFonts w:cstheme="minorHAnsi"/>
          <w:color w:val="000000"/>
        </w:rPr>
        <w:t>Voor het bijzondere onderwijs geldt dat ouders een kort geding kunnen starten bij de civiele rechter bij de rechtbank.</w:t>
      </w:r>
    </w:p>
    <w:p w:rsidRPr="00B15828" w:rsidR="00125141" w:rsidP="00125141" w:rsidRDefault="00125141" w14:paraId="79D0C96E" w14:textId="77777777">
      <w:pPr>
        <w:rPr>
          <w:rFonts w:eastAsia="Trebuchet MS" w:cstheme="minorHAnsi"/>
          <w:color w:val="000000"/>
          <w:lang w:eastAsia="de-DE"/>
        </w:rPr>
      </w:pPr>
      <w:r w:rsidRPr="00B15828">
        <w:rPr>
          <w:rFonts w:eastAsia="Trebuchet MS" w:cstheme="minorHAnsi"/>
          <w:color w:val="000000"/>
          <w:lang w:eastAsia="de-DE"/>
        </w:rPr>
        <w:t xml:space="preserve"> </w:t>
      </w:r>
    </w:p>
    <w:p w:rsidRPr="00B15828" w:rsidR="00125141" w:rsidP="00125141" w:rsidRDefault="00125141" w14:paraId="59CC8C41" w14:textId="77777777">
      <w:pPr>
        <w:spacing w:after="33" w:line="248" w:lineRule="auto"/>
        <w:rPr>
          <w:rFonts w:eastAsia="Trebuchet MS" w:cstheme="minorHAnsi"/>
          <w:color w:val="000000"/>
          <w:lang w:eastAsia="de-DE"/>
        </w:rPr>
      </w:pPr>
      <w:r w:rsidRPr="00B15828">
        <w:rPr>
          <w:rFonts w:eastAsia="Trebuchet MS" w:cstheme="minorHAnsi"/>
          <w:b/>
          <w:color w:val="000000"/>
          <w:lang w:eastAsia="de-DE"/>
        </w:rPr>
        <w:t xml:space="preserve">Andere wettelijke stappen: </w:t>
      </w:r>
    </w:p>
    <w:p w:rsidR="00125141" w:rsidP="007E1B80" w:rsidRDefault="00125141" w14:paraId="76730C7B" w14:textId="0F2E14C4">
      <w:pPr>
        <w:pStyle w:val="Lijstalinea"/>
        <w:numPr>
          <w:ilvl w:val="0"/>
          <w:numId w:val="104"/>
        </w:numPr>
        <w:spacing w:after="4" w:line="248" w:lineRule="auto"/>
        <w:ind w:right="15"/>
        <w:rPr>
          <w:rFonts w:eastAsia="Trebuchet MS" w:cstheme="minorHAnsi"/>
          <w:color w:val="000000"/>
          <w:lang w:eastAsia="de-DE"/>
        </w:rPr>
      </w:pPr>
      <w:r w:rsidRPr="0089668B">
        <w:rPr>
          <w:rFonts w:eastAsia="Trebuchet MS" w:cstheme="minorHAnsi"/>
          <w:color w:val="000000"/>
          <w:lang w:eastAsia="de-DE"/>
        </w:rPr>
        <w:t xml:space="preserve">Geschillencommissie Passend Onderwijs. </w:t>
      </w:r>
      <w:r w:rsidR="0089668B">
        <w:rPr>
          <w:rFonts w:eastAsia="Trebuchet MS" w:cstheme="minorHAnsi"/>
          <w:color w:val="000000"/>
          <w:lang w:eastAsia="de-DE"/>
        </w:rPr>
        <w:br/>
      </w:r>
      <w:r w:rsidRPr="0089668B">
        <w:rPr>
          <w:rFonts w:eastAsia="Trebuchet MS" w:cstheme="minorHAnsi"/>
          <w:color w:val="000000"/>
          <w:lang w:eastAsia="de-DE"/>
        </w:rPr>
        <w:t xml:space="preserve">Ouders kunnen het geschil ook aanhangig maken bij de Geschillencommissie Passend Onderwijs. </w:t>
      </w:r>
      <w:r w:rsidRPr="0089668B" w:rsidR="007E0B54">
        <w:rPr>
          <w:rFonts w:eastAsia="Trebuchet MS" w:cstheme="minorHAnsi"/>
          <w:color w:val="000000"/>
          <w:lang w:eastAsia="de-DE"/>
        </w:rPr>
        <w:br/>
      </w:r>
      <w:r w:rsidRPr="0089668B">
        <w:rPr>
          <w:rFonts w:eastAsia="Trebuchet MS" w:cstheme="minorHAnsi"/>
          <w:color w:val="000000"/>
          <w:lang w:eastAsia="de-DE"/>
        </w:rPr>
        <w:t xml:space="preserve">De ouders hebben 6 weken de tijd om het verzoek bij deze commissie in te dienen. De </w:t>
      </w:r>
      <w:r w:rsidRPr="0089668B" w:rsidR="00B15828">
        <w:rPr>
          <w:rFonts w:eastAsia="Trebuchet MS" w:cstheme="minorHAnsi"/>
          <w:color w:val="000000"/>
          <w:lang w:eastAsia="de-DE"/>
        </w:rPr>
        <w:t>G</w:t>
      </w:r>
      <w:r w:rsidRPr="0089668B">
        <w:rPr>
          <w:rFonts w:eastAsia="Trebuchet MS" w:cstheme="minorHAnsi"/>
          <w:color w:val="000000"/>
          <w:lang w:eastAsia="de-DE"/>
        </w:rPr>
        <w:t xml:space="preserve">eschillencommissie brengt binnen 10 weken advies uit aan het bevoegd gezag. Dit advies is niet bindend en er kan geen bezwaar of beroep tegen worden ingesteld. Het bevoegd gezag neemt de beslissing op het bezwaar pas nadat het advies van de Geschillencommissie is ontvangen. De termijn voor het nemen van de beslissing op bezwaar wordt dan opgeschort tot de dag waarop de commissie advies heeft uitgebracht. </w:t>
      </w:r>
    </w:p>
    <w:p w:rsidRPr="0089668B" w:rsidR="0089668B" w:rsidP="0089668B" w:rsidRDefault="0089668B" w14:paraId="75DF5195" w14:textId="77777777">
      <w:pPr>
        <w:pStyle w:val="Lijstalinea"/>
        <w:spacing w:after="4" w:line="248" w:lineRule="auto"/>
        <w:ind w:right="15"/>
        <w:rPr>
          <w:rFonts w:eastAsia="Trebuchet MS" w:cstheme="minorHAnsi"/>
          <w:color w:val="000000"/>
          <w:lang w:eastAsia="de-DE"/>
        </w:rPr>
      </w:pPr>
    </w:p>
    <w:p w:rsidR="00125141" w:rsidP="007E1B80" w:rsidRDefault="00125141" w14:paraId="36B2BA07" w14:textId="46A492B9">
      <w:pPr>
        <w:pStyle w:val="Lijstalinea"/>
        <w:numPr>
          <w:ilvl w:val="0"/>
          <w:numId w:val="103"/>
        </w:numPr>
        <w:spacing w:after="38" w:line="247" w:lineRule="auto"/>
        <w:ind w:right="94"/>
        <w:rPr>
          <w:rFonts w:eastAsia="Trebuchet MS" w:cstheme="minorHAnsi"/>
          <w:color w:val="000000"/>
          <w:lang w:eastAsia="de-DE"/>
        </w:rPr>
      </w:pPr>
      <w:r w:rsidRPr="00B15828">
        <w:rPr>
          <w:rFonts w:eastAsia="Trebuchet MS" w:cstheme="minorHAnsi"/>
          <w:color w:val="000000"/>
          <w:lang w:eastAsia="de-DE"/>
        </w:rPr>
        <w:t>Onderwijsconsulent. Ouders kunnen onderwijsconsulenten inschakelen als tussenstap</w:t>
      </w:r>
      <w:r w:rsidR="0089668B">
        <w:rPr>
          <w:rFonts w:eastAsia="Trebuchet MS" w:cstheme="minorHAnsi"/>
          <w:color w:val="000000"/>
          <w:lang w:eastAsia="de-DE"/>
        </w:rPr>
        <w:t xml:space="preserve"> </w:t>
      </w:r>
      <w:r w:rsidRPr="007E0B54">
        <w:rPr>
          <w:rFonts w:eastAsia="Trebuchet MS" w:cstheme="minorHAnsi"/>
          <w:color w:val="000000"/>
          <w:lang w:eastAsia="de-DE"/>
        </w:rPr>
        <w:t>voordat zij naar de Geschillencommissie gaan. Onderwijsconsulenten kunnen bemiddelen</w:t>
      </w:r>
      <w:r w:rsidRPr="007E0B54" w:rsidR="00AC2CDF">
        <w:rPr>
          <w:rFonts w:eastAsia="Trebuchet MS" w:cstheme="minorHAnsi"/>
          <w:color w:val="000000"/>
          <w:lang w:eastAsia="de-DE"/>
        </w:rPr>
        <w:t xml:space="preserve"> </w:t>
      </w:r>
      <w:r w:rsidRPr="007E0B54">
        <w:rPr>
          <w:rFonts w:eastAsia="Trebuchet MS" w:cstheme="minorHAnsi"/>
          <w:color w:val="000000"/>
          <w:lang w:eastAsia="de-DE"/>
        </w:rPr>
        <w:t xml:space="preserve">in de fase waarin er nog geen geschil bij de Geschillencommissie aanhangig is gemaakt. </w:t>
      </w:r>
    </w:p>
    <w:p w:rsidRPr="007E0B54" w:rsidR="0089668B" w:rsidP="0089668B" w:rsidRDefault="0089668B" w14:paraId="31348379" w14:textId="77777777">
      <w:pPr>
        <w:pStyle w:val="Lijstalinea"/>
        <w:spacing w:after="38" w:line="247" w:lineRule="auto"/>
        <w:ind w:right="94"/>
        <w:rPr>
          <w:rFonts w:eastAsia="Trebuchet MS" w:cstheme="minorHAnsi"/>
          <w:color w:val="000000"/>
          <w:lang w:eastAsia="de-DE"/>
        </w:rPr>
      </w:pPr>
    </w:p>
    <w:p w:rsidRPr="0089668B" w:rsidR="00125141" w:rsidP="007E1B80" w:rsidRDefault="00125141" w14:paraId="2A7F1E73" w14:textId="5C9CFFFF">
      <w:pPr>
        <w:pStyle w:val="Lijstalinea"/>
        <w:numPr>
          <w:ilvl w:val="0"/>
          <w:numId w:val="103"/>
        </w:numPr>
        <w:spacing w:after="4" w:line="248" w:lineRule="auto"/>
        <w:ind w:right="15"/>
        <w:rPr>
          <w:rFonts w:eastAsia="Trebuchet MS" w:cstheme="minorHAnsi"/>
          <w:color w:val="000000"/>
          <w:lang w:eastAsia="de-DE"/>
        </w:rPr>
      </w:pPr>
      <w:r w:rsidRPr="00B15828">
        <w:rPr>
          <w:rFonts w:eastAsia="Trebuchet MS" w:cstheme="minorHAnsi"/>
          <w:color w:val="000000"/>
          <w:lang w:eastAsia="de-DE"/>
        </w:rPr>
        <w:t xml:space="preserve">College voor de rechten van de mens. </w:t>
      </w:r>
      <w:r w:rsidR="0089668B">
        <w:rPr>
          <w:rFonts w:eastAsia="Trebuchet MS" w:cstheme="minorHAnsi"/>
          <w:color w:val="000000"/>
          <w:lang w:eastAsia="de-DE"/>
        </w:rPr>
        <w:br/>
      </w:r>
      <w:r w:rsidRPr="0089668B">
        <w:rPr>
          <w:rFonts w:eastAsia="Trebuchet MS" w:cstheme="minorHAnsi"/>
          <w:color w:val="000000"/>
          <w:lang w:eastAsia="de-DE"/>
        </w:rPr>
        <w:t xml:space="preserve">Ouders kunnen een oordeel van dit college vragen als zij van mening zijn dat het bevoegd gezag bij de verwijdering een verboden onderscheid heeft gemaakt of discrimineert op grond van een handicap of een chronische ziekte. </w:t>
      </w:r>
    </w:p>
    <w:p w:rsidRPr="00B15828" w:rsidR="00125141" w:rsidP="00B15828" w:rsidRDefault="00125141" w14:paraId="69BFE031" w14:textId="77777777">
      <w:pPr>
        <w:spacing w:after="4" w:line="248" w:lineRule="auto"/>
        <w:ind w:left="708" w:right="15"/>
        <w:rPr>
          <w:rFonts w:eastAsia="Trebuchet MS" w:cstheme="minorHAnsi"/>
          <w:color w:val="000000"/>
          <w:lang w:eastAsia="de-DE"/>
        </w:rPr>
      </w:pPr>
      <w:r w:rsidRPr="00B15828">
        <w:rPr>
          <w:rFonts w:eastAsia="Trebuchet MS" w:cstheme="minorHAnsi"/>
          <w:color w:val="000000"/>
          <w:lang w:eastAsia="de-DE"/>
        </w:rPr>
        <w:t xml:space="preserve">De uitspraak van het College voor de rechten van de mens is niet bindend, maar wordt meestal wel opgevolgd door het bevoegd gezag. </w:t>
      </w:r>
    </w:p>
    <w:p w:rsidR="00125141" w:rsidP="00125141" w:rsidRDefault="00125141" w14:paraId="0108A8E9" w14:textId="700E2AF9">
      <w:pPr>
        <w:spacing w:after="4" w:line="248" w:lineRule="auto"/>
        <w:ind w:right="15"/>
        <w:rPr>
          <w:rFonts w:cstheme="minorHAnsi"/>
        </w:rPr>
      </w:pPr>
    </w:p>
    <w:p w:rsidRPr="004B6952" w:rsidR="00A72C77" w:rsidP="005C46B0" w:rsidRDefault="00A72C77" w14:paraId="7AC3DAA6" w14:textId="0CB9B79F">
      <w:pPr>
        <w:pStyle w:val="Citaat"/>
      </w:pPr>
      <w:r w:rsidRPr="00C81128">
        <w:rPr>
          <w:rStyle w:val="Kop5Char"/>
        </w:rPr>
        <w:t>Wettelijk kader</w:t>
      </w:r>
      <w:r w:rsidR="005C46B0">
        <w:br/>
      </w:r>
      <w:r w:rsidRPr="004B6952">
        <w:t xml:space="preserve">Wat zegt de Wet Primair Onderwijs (WPO) over schorsen </w:t>
      </w:r>
    </w:p>
    <w:p w:rsidRPr="004B6952" w:rsidR="00A72C77" w:rsidP="00A72C77" w:rsidRDefault="00A72C77" w14:paraId="46A80E76" w14:textId="77777777">
      <w:pPr>
        <w:pStyle w:val="Kop4"/>
        <w:rPr>
          <w:rFonts w:hint="eastAsia" w:asciiTheme="minorHAnsi" w:hAnsiTheme="minorHAnsi" w:cstheme="minorHAnsi"/>
        </w:rPr>
      </w:pPr>
      <w:r w:rsidRPr="004B6952">
        <w:rPr>
          <w:rFonts w:asciiTheme="minorHAnsi" w:hAnsiTheme="minorHAnsi" w:cstheme="minorHAnsi"/>
        </w:rPr>
        <w:t xml:space="preserve">Artikel 40c  </w:t>
      </w:r>
    </w:p>
    <w:p w:rsidRPr="00820F37" w:rsidR="00A72C77" w:rsidP="007E1B80" w:rsidRDefault="00A72C77" w14:paraId="383F9DF5" w14:textId="77777777">
      <w:pPr>
        <w:pStyle w:val="Lijstalinea"/>
        <w:numPr>
          <w:ilvl w:val="0"/>
          <w:numId w:val="108"/>
        </w:numPr>
        <w:rPr>
          <w:rFonts w:cstheme="minorHAnsi"/>
        </w:rPr>
      </w:pPr>
      <w:r w:rsidRPr="00820F37">
        <w:rPr>
          <w:rFonts w:cstheme="minorHAnsi"/>
        </w:rPr>
        <w:t xml:space="preserve">Het bevoegd gezag kan met opgave van redenen een leerling voor een periode van ten hoogste één week schorsen. </w:t>
      </w:r>
    </w:p>
    <w:p w:rsidRPr="00820F37" w:rsidR="00A72C77" w:rsidP="007E1B80" w:rsidRDefault="00A72C77" w14:paraId="7B9B98B7" w14:textId="6F350309">
      <w:pPr>
        <w:pStyle w:val="Lijstalinea"/>
        <w:numPr>
          <w:ilvl w:val="0"/>
          <w:numId w:val="108"/>
        </w:numPr>
        <w:rPr>
          <w:rFonts w:cstheme="minorHAnsi"/>
        </w:rPr>
      </w:pPr>
      <w:r w:rsidRPr="00820F37">
        <w:rPr>
          <w:rFonts w:cstheme="minorHAnsi"/>
        </w:rPr>
        <w:t xml:space="preserve">Het besluit tot schorsing wordt schriftelijk aan de ouders bekendgemaakt. Het bevoegd gezag stelt de inspectie van een schorsing voor een periode langer dan één dag schriftelijk en met opgave van redenen in kennis. </w:t>
      </w:r>
      <w:r w:rsidR="005C46B0">
        <w:rPr>
          <w:rFonts w:cstheme="minorHAnsi"/>
        </w:rPr>
        <w:br/>
      </w:r>
    </w:p>
    <w:p w:rsidRPr="005C46B0" w:rsidR="00A72C77" w:rsidP="005C46B0" w:rsidRDefault="00A72C77" w14:paraId="1B3EA715" w14:textId="77777777">
      <w:pPr>
        <w:pStyle w:val="Citaat"/>
      </w:pPr>
      <w:r w:rsidRPr="005C46B0">
        <w:t>Wat zegt de WPO over verwijderen</w:t>
      </w:r>
    </w:p>
    <w:p w:rsidRPr="004B6952" w:rsidR="00A72C77" w:rsidP="00A72C77" w:rsidRDefault="00A72C77" w14:paraId="4D9C9B2F" w14:textId="77777777">
      <w:pPr>
        <w:pStyle w:val="Kop4"/>
        <w:rPr>
          <w:rFonts w:hint="eastAsia" w:asciiTheme="minorHAnsi" w:hAnsiTheme="minorHAnsi" w:cstheme="minorHAnsi"/>
        </w:rPr>
      </w:pPr>
      <w:r w:rsidRPr="004B6952">
        <w:rPr>
          <w:rFonts w:asciiTheme="minorHAnsi" w:hAnsiTheme="minorHAnsi" w:cstheme="minorHAnsi"/>
        </w:rPr>
        <w:t>Artikel 40 Toelating en verwijdering van leerlingen</w:t>
      </w:r>
    </w:p>
    <w:p w:rsidRPr="00820F37" w:rsidR="00A72C77" w:rsidP="007E1B80" w:rsidRDefault="00A72C77" w14:paraId="0BFA29A7" w14:textId="77777777">
      <w:pPr>
        <w:pStyle w:val="Lijstalinea"/>
        <w:numPr>
          <w:ilvl w:val="0"/>
          <w:numId w:val="109"/>
        </w:numPr>
        <w:rPr>
          <w:rFonts w:cstheme="minorHAnsi"/>
        </w:rPr>
      </w:pPr>
      <w:r w:rsidRPr="00820F37">
        <w:rPr>
          <w:rFonts w:cstheme="minorHAnsi"/>
        </w:rPr>
        <w:t xml:space="preserve">De beslissing over toelating en verwijdering van leerlingen berust bij het bevoegd gezag. De toelating tot de school is niet afhankelijk van het houden van rechtmatig verblijf in de zin van </w:t>
      </w:r>
      <w:hyperlink w:history="1" r:id="rId32">
        <w:r w:rsidRPr="00820F37">
          <w:rPr>
            <w:rFonts w:cstheme="minorHAnsi"/>
            <w:u w:val="single"/>
          </w:rPr>
          <w:t>artikel 8 van de Vreemdelingenwet 2000</w:t>
        </w:r>
      </w:hyperlink>
      <w:r w:rsidRPr="00820F37">
        <w:rPr>
          <w:rFonts w:cstheme="minorHAnsi"/>
        </w:rPr>
        <w:t>. De toelating mag niet afhankelijk worden gesteld van een geldelijke bijdrage van de ouders.</w:t>
      </w:r>
      <w:r w:rsidRPr="00820F37">
        <w:rPr>
          <w:rFonts w:cstheme="minorHAnsi"/>
        </w:rPr>
        <w:br/>
      </w:r>
    </w:p>
    <w:p w:rsidRPr="00820F37" w:rsidR="00A72C77" w:rsidP="007E1B80" w:rsidRDefault="00A72C77" w14:paraId="171C9B66" w14:textId="77777777">
      <w:pPr>
        <w:pStyle w:val="Lijstalinea"/>
        <w:numPr>
          <w:ilvl w:val="0"/>
          <w:numId w:val="110"/>
        </w:numPr>
        <w:rPr>
          <w:rFonts w:cstheme="minorHAnsi"/>
        </w:rPr>
      </w:pPr>
      <w:r w:rsidRPr="00820F37">
        <w:rPr>
          <w:rFonts w:cstheme="minorHAnsi"/>
        </w:rPr>
        <w:t xml:space="preserve">Voordat wordt besloten tot verwijdering hoort het bevoegd gezag de betrokken groepsleraar. Definitieve verwijdering van een leerling vindt niet plaats dan nadat het bevoegd gezag ervoor heeft zorg gedragen dat een andere school bereid is de leerling toe te laten. Onder andere school kan ook worden verstaan een school voor speciaal onderwijs, een school voor speciaal en voortgezet speciaal onderwijs of een instelling voor speciaal en voortgezet speciaal onderwijs. </w:t>
      </w:r>
    </w:p>
    <w:p w:rsidRPr="004B6952" w:rsidR="00A72C77" w:rsidP="00A72C77" w:rsidRDefault="00A72C77" w14:paraId="3F826694" w14:textId="77777777">
      <w:pPr>
        <w:pStyle w:val="Kop3"/>
        <w:rPr>
          <w:rFonts w:asciiTheme="minorHAnsi" w:hAnsiTheme="minorHAnsi" w:cstheme="minorHAnsi"/>
          <w:sz w:val="22"/>
          <w:szCs w:val="22"/>
          <w:lang w:val="nl-NL"/>
        </w:rPr>
      </w:pPr>
    </w:p>
    <w:p w:rsidRPr="004B6952" w:rsidR="00A72C77" w:rsidP="00A72C77" w:rsidRDefault="00A72C77" w14:paraId="08A62365" w14:textId="77777777">
      <w:pPr>
        <w:pStyle w:val="Kop4"/>
        <w:rPr>
          <w:rFonts w:hint="eastAsia" w:asciiTheme="minorHAnsi" w:hAnsiTheme="minorHAnsi" w:cstheme="minorHAnsi"/>
        </w:rPr>
      </w:pPr>
      <w:r w:rsidRPr="004B6952">
        <w:rPr>
          <w:rFonts w:asciiTheme="minorHAnsi" w:hAnsiTheme="minorHAnsi" w:cstheme="minorHAnsi"/>
        </w:rPr>
        <w:t>Artikel 63</w:t>
      </w:r>
    </w:p>
    <w:p w:rsidRPr="00820F37" w:rsidR="00A72C77" w:rsidP="007E1B80" w:rsidRDefault="00A72C77" w14:paraId="68A8952F" w14:textId="77777777">
      <w:pPr>
        <w:pStyle w:val="Lijstalinea"/>
        <w:numPr>
          <w:ilvl w:val="0"/>
          <w:numId w:val="109"/>
        </w:numPr>
        <w:rPr>
          <w:rFonts w:cstheme="minorHAnsi"/>
        </w:rPr>
      </w:pPr>
      <w:r w:rsidRPr="00820F37">
        <w:rPr>
          <w:rFonts w:cstheme="minorHAnsi"/>
        </w:rPr>
        <w:t>Indien het bevoegd gezag van een bijzondere school op grond van artikel 40 weigert een leerling toe te laten dan wel een leerling verwijdert, deelt het de beslissing daartoe, schriftelijk en met redenen omkleed, mede door toezending of uitreiking aan de ouders. Daarbij wordt tevens de inhoud van het bepaalde in het derde lid, eerste volzin, vermeld. Voordat het bevoegd gezag van een bijzondere school op grond van dat artikellid beslist tot verwijdering van een leerling, hoort het de ouders van de leerling, onverminderd het bepaalde in dat artikellid. Het bevoegd gezag neemt de beslissing, bedoeld in de eerste volzin, zo spoedig mogelijk.</w:t>
      </w:r>
    </w:p>
    <w:p w:rsidRPr="00FC1171" w:rsidR="00A72C77" w:rsidP="00FC1171" w:rsidRDefault="00A72C77" w14:paraId="26700E75" w14:textId="77777777">
      <w:pPr>
        <w:pStyle w:val="Geenafstand"/>
        <w:rPr>
          <w:rFonts w:hint="eastAsia"/>
          <w:iCs/>
        </w:rPr>
      </w:pPr>
      <w:bookmarkStart w:name="_Toc166579779" w:id="19"/>
      <w:r w:rsidRPr="00FC1171">
        <w:rPr>
          <w:rStyle w:val="Kop2Char"/>
          <w:rFonts w:asciiTheme="minorHAnsi" w:hAnsiTheme="minorHAnsi" w:eastAsiaTheme="minorEastAsia" w:cstheme="minorBidi"/>
          <w:b w:val="0"/>
          <w:bCs w:val="0"/>
          <w:iCs/>
          <w:sz w:val="22"/>
          <w:szCs w:val="22"/>
          <w:lang w:val="nl-NL"/>
        </w:rPr>
        <w:t>Bezwaar maken</w:t>
      </w:r>
      <w:bookmarkEnd w:id="19"/>
    </w:p>
    <w:p w:rsidRPr="004B6952" w:rsidR="00A72C77" w:rsidP="00FC1171" w:rsidRDefault="00A72C77" w14:paraId="4F181B23" w14:textId="47E30ECA">
      <w:pPr>
        <w:rPr>
          <w:lang w:eastAsia="nl-NL"/>
        </w:rPr>
      </w:pPr>
      <w:r w:rsidRPr="00AB1080">
        <w:rPr>
          <w:rFonts w:cstheme="minorHAnsi"/>
        </w:rPr>
        <w:t xml:space="preserve">Binnen 6 weken na de mededeling, bedoeld in het tweede lid, kunnen de ouders bij het bevoegd gezag schriftelijk hun bezwaren kenbaar maken tegen de beslissing. Het bevoegd gezag beslist binnen 4 weken na ontvangst van de bezwaren. Alvorens te beslissen hoort het bevoegd gezag de ouders. </w:t>
      </w:r>
      <w:r w:rsidRPr="00AB1080">
        <w:rPr>
          <w:rFonts w:cstheme="minorHAnsi"/>
        </w:rPr>
        <w:br/>
      </w:r>
      <w:r w:rsidR="00D637AB">
        <w:rPr>
          <w:lang w:eastAsia="nl-NL"/>
        </w:rPr>
        <w:br/>
      </w:r>
      <w:r w:rsidRPr="00FC1171">
        <w:rPr>
          <w:i/>
          <w:iCs/>
          <w:lang w:eastAsia="nl-NL"/>
        </w:rPr>
        <w:t>Regels indienen bezwaar</w:t>
      </w:r>
    </w:p>
    <w:p w:rsidRPr="00820F37" w:rsidR="00A72C77" w:rsidP="007E1B80" w:rsidRDefault="00A72C77" w14:paraId="6AD5E049" w14:textId="77777777">
      <w:pPr>
        <w:pStyle w:val="Lijstalinea"/>
        <w:numPr>
          <w:ilvl w:val="0"/>
          <w:numId w:val="111"/>
        </w:numPr>
        <w:rPr>
          <w:rFonts w:eastAsia="Times New Roman" w:cstheme="minorHAnsi"/>
          <w:lang w:eastAsia="nl-NL"/>
        </w:rPr>
      </w:pPr>
      <w:r>
        <w:rPr>
          <w:rFonts w:eastAsia="Times New Roman" w:cstheme="minorHAnsi"/>
          <w:lang w:eastAsia="nl-NL"/>
        </w:rPr>
        <w:t>B</w:t>
      </w:r>
      <w:r w:rsidRPr="00820F37">
        <w:rPr>
          <w:rFonts w:eastAsia="Times New Roman" w:cstheme="minorHAnsi"/>
          <w:lang w:eastAsia="nl-NL"/>
        </w:rPr>
        <w:t>ezwaar moet binnen zes weken gemaakt worden nadat het besluit schriftelijk bekend is gemaakt.</w:t>
      </w:r>
    </w:p>
    <w:p w:rsidRPr="00820F37" w:rsidR="00A72C77" w:rsidP="007E1B80" w:rsidRDefault="00A72C77" w14:paraId="2A0A30CE" w14:textId="77777777">
      <w:pPr>
        <w:pStyle w:val="Lijstalinea"/>
        <w:numPr>
          <w:ilvl w:val="0"/>
          <w:numId w:val="111"/>
        </w:numPr>
        <w:rPr>
          <w:rFonts w:eastAsia="Times New Roman" w:cstheme="minorHAnsi"/>
          <w:lang w:eastAsia="nl-NL"/>
        </w:rPr>
      </w:pPr>
      <w:r>
        <w:rPr>
          <w:rFonts w:eastAsia="Times New Roman" w:cstheme="minorHAnsi"/>
          <w:lang w:eastAsia="nl-NL"/>
        </w:rPr>
        <w:t>H</w:t>
      </w:r>
      <w:r w:rsidRPr="00820F37">
        <w:rPr>
          <w:rFonts w:eastAsia="Times New Roman" w:cstheme="minorHAnsi"/>
          <w:lang w:eastAsia="nl-NL"/>
        </w:rPr>
        <w:t>et bezwaar moet schriftelijk ingediend worden bij het bevoegd gezag van de school.</w:t>
      </w:r>
    </w:p>
    <w:p w:rsidRPr="00820F37" w:rsidR="00A72C77" w:rsidP="007E1B80" w:rsidRDefault="00A72C77" w14:paraId="63FF120B" w14:textId="77777777">
      <w:pPr>
        <w:pStyle w:val="Lijstalinea"/>
        <w:numPr>
          <w:ilvl w:val="0"/>
          <w:numId w:val="111"/>
        </w:numPr>
        <w:rPr>
          <w:rFonts w:eastAsia="Times New Roman" w:cstheme="minorHAnsi"/>
          <w:lang w:eastAsia="nl-NL"/>
        </w:rPr>
      </w:pPr>
      <w:r>
        <w:rPr>
          <w:rFonts w:eastAsia="Times New Roman" w:cstheme="minorHAnsi"/>
          <w:lang w:eastAsia="nl-NL"/>
        </w:rPr>
        <w:t>H</w:t>
      </w:r>
      <w:r w:rsidRPr="00820F37">
        <w:rPr>
          <w:rFonts w:eastAsia="Times New Roman" w:cstheme="minorHAnsi"/>
          <w:lang w:eastAsia="nl-NL"/>
        </w:rPr>
        <w:t>et bevoegd gezag moet de ouder/verzorger de kans geven om het bezwaar mondeling toe te lichten. Het bevoegd gezag moet binnen vier weken gerekend vanaf de dag na die waarop de termijn voor het indienen van het bezwaarschrift is verstreken een beslissing nemen.</w:t>
      </w:r>
    </w:p>
    <w:p w:rsidRPr="00820F37" w:rsidR="00A72C77" w:rsidP="007E1B80" w:rsidRDefault="00A72C77" w14:paraId="4B642D93" w14:textId="77777777">
      <w:pPr>
        <w:pStyle w:val="Lijstalinea"/>
        <w:numPr>
          <w:ilvl w:val="0"/>
          <w:numId w:val="111"/>
        </w:numPr>
        <w:rPr>
          <w:rFonts w:eastAsia="Times New Roman" w:cstheme="minorHAnsi"/>
          <w:lang w:eastAsia="nl-NL"/>
        </w:rPr>
      </w:pPr>
      <w:r w:rsidRPr="00820F37">
        <w:rPr>
          <w:rFonts w:eastAsia="Times New Roman" w:cstheme="minorHAnsi"/>
          <w:lang w:eastAsia="nl-NL"/>
        </w:rPr>
        <w:t>De ouder/verzorger heeft recht op inzage van het dossier van zijn/haar kind.</w:t>
      </w:r>
    </w:p>
    <w:p w:rsidRPr="00820F37" w:rsidR="00A72C77" w:rsidP="007E1B80" w:rsidRDefault="00A72C77" w14:paraId="5D354AB9" w14:textId="77777777">
      <w:pPr>
        <w:pStyle w:val="Lijstalinea"/>
        <w:numPr>
          <w:ilvl w:val="0"/>
          <w:numId w:val="111"/>
        </w:numPr>
        <w:ind w:left="708"/>
        <w:rPr>
          <w:rFonts w:eastAsia="Times New Roman" w:cstheme="minorHAnsi"/>
          <w:lang w:eastAsia="nl-NL"/>
        </w:rPr>
      </w:pPr>
      <w:r w:rsidRPr="00820F37">
        <w:rPr>
          <w:rFonts w:eastAsia="Times New Roman" w:cstheme="minorHAnsi"/>
          <w:lang w:eastAsia="nl-NL"/>
        </w:rPr>
        <w:t xml:space="preserve">Tijdens de bezwaarprocedure kan de school het kind weigeren. Als de ouder/verzorger erop staat dat de school zijn/haar kind wel toelaat: </w:t>
      </w:r>
    </w:p>
    <w:p w:rsidRPr="00820F37" w:rsidR="00A72C77" w:rsidP="007E1B80" w:rsidRDefault="00A72C77" w14:paraId="608091BE" w14:textId="77777777">
      <w:pPr>
        <w:pStyle w:val="Lijstalinea"/>
        <w:numPr>
          <w:ilvl w:val="1"/>
          <w:numId w:val="111"/>
        </w:numPr>
        <w:rPr>
          <w:rFonts w:eastAsia="Times New Roman" w:cstheme="minorHAnsi"/>
          <w:lang w:eastAsia="nl-NL"/>
        </w:rPr>
      </w:pPr>
      <w:r w:rsidRPr="00820F37">
        <w:rPr>
          <w:rFonts w:eastAsia="Times New Roman" w:cstheme="minorHAnsi"/>
          <w:lang w:eastAsia="nl-NL"/>
        </w:rPr>
        <w:t>Kan de ouder/verzorger om een ‘voorlopige voorziening’ vragen bij de bestuursrechter (openbare school).</w:t>
      </w:r>
    </w:p>
    <w:p w:rsidRPr="00820F37" w:rsidR="00A72C77" w:rsidP="007E1B80" w:rsidRDefault="00A72C77" w14:paraId="3F640D80" w14:textId="77777777">
      <w:pPr>
        <w:pStyle w:val="Lijstalinea"/>
        <w:numPr>
          <w:ilvl w:val="1"/>
          <w:numId w:val="111"/>
        </w:numPr>
        <w:rPr>
          <w:rFonts w:eastAsia="Times New Roman" w:cstheme="minorHAnsi"/>
          <w:lang w:eastAsia="nl-NL"/>
        </w:rPr>
      </w:pPr>
      <w:r w:rsidRPr="00820F37">
        <w:rPr>
          <w:rFonts w:eastAsia="Times New Roman" w:cstheme="minorHAnsi"/>
          <w:lang w:eastAsia="nl-NL"/>
        </w:rPr>
        <w:t>Kan de ouder/verzorger een kort geding aanspannen bij de civiele rechter (school voor bijzonder onderwijs). Dan moet de ouder/verzorger zich wel laten vertegenwoordigen door een advocaat.</w:t>
      </w:r>
    </w:p>
    <w:p w:rsidRPr="00820F37" w:rsidR="00A72C77" w:rsidP="007E1B80" w:rsidRDefault="00A72C77" w14:paraId="7C66BB6B" w14:textId="77777777">
      <w:pPr>
        <w:pStyle w:val="Lijstalinea"/>
        <w:numPr>
          <w:ilvl w:val="0"/>
          <w:numId w:val="111"/>
        </w:numPr>
        <w:rPr>
          <w:rFonts w:eastAsia="Times New Roman" w:cstheme="minorHAnsi"/>
          <w:lang w:eastAsia="nl-NL"/>
        </w:rPr>
      </w:pPr>
      <w:r w:rsidRPr="00820F37">
        <w:rPr>
          <w:rFonts w:eastAsia="Times New Roman" w:cstheme="minorHAnsi"/>
          <w:lang w:eastAsia="nl-NL"/>
        </w:rPr>
        <w:t xml:space="preserve">Als de school vasthoudt aan de verwijdering van zijn/haar kind, kan de ouder/verzorger de zaak voorleggen aan de rechter: </w:t>
      </w:r>
    </w:p>
    <w:p w:rsidRPr="00820F37" w:rsidR="00A72C77" w:rsidP="007E1B80" w:rsidRDefault="00A72C77" w14:paraId="0C30E27F" w14:textId="77777777">
      <w:pPr>
        <w:pStyle w:val="Lijstalinea"/>
        <w:numPr>
          <w:ilvl w:val="1"/>
          <w:numId w:val="111"/>
        </w:numPr>
        <w:ind w:left="708"/>
        <w:rPr>
          <w:rFonts w:eastAsia="Times New Roman" w:cstheme="minorHAnsi"/>
          <w:lang w:eastAsia="nl-NL"/>
        </w:rPr>
      </w:pPr>
      <w:r w:rsidRPr="00820F37">
        <w:rPr>
          <w:rFonts w:eastAsia="Times New Roman" w:cstheme="minorHAnsi"/>
          <w:lang w:eastAsia="nl-NL"/>
        </w:rPr>
        <w:t>als het een openbare school betreft, de bestuursrechter.</w:t>
      </w:r>
    </w:p>
    <w:p w:rsidR="00A72C77" w:rsidP="007E1B80" w:rsidRDefault="00A72C77" w14:paraId="4A6DE7E5" w14:textId="77777777">
      <w:pPr>
        <w:pStyle w:val="Lijstalinea"/>
        <w:numPr>
          <w:ilvl w:val="1"/>
          <w:numId w:val="111"/>
        </w:numPr>
        <w:ind w:left="708"/>
        <w:rPr>
          <w:rFonts w:eastAsia="Times New Roman" w:cstheme="minorHAnsi"/>
          <w:lang w:eastAsia="nl-NL"/>
        </w:rPr>
      </w:pPr>
      <w:r w:rsidRPr="00820F37">
        <w:rPr>
          <w:rFonts w:eastAsia="Times New Roman" w:cstheme="minorHAnsi"/>
          <w:lang w:eastAsia="nl-NL"/>
        </w:rPr>
        <w:t>als het een school voor bijzonder onderwijs is, de civiele rechter. Dan moet de ouder/verzorger zich wel laten vertegenwoordigen door een advocaat.</w:t>
      </w:r>
    </w:p>
    <w:p w:rsidR="00ED3225" w:rsidRDefault="00ED3225" w14:paraId="3A764579" w14:textId="75661A26">
      <w:pPr>
        <w:rPr>
          <w:rFonts w:ascii="Verdana" w:hAnsi="Verdana" w:eastAsia="Verdana" w:cs="Times New Roman"/>
          <w:b/>
          <w:bCs/>
          <w:sz w:val="20"/>
          <w:szCs w:val="20"/>
        </w:rPr>
      </w:pPr>
      <w:r>
        <w:br w:type="page"/>
      </w:r>
    </w:p>
    <w:p w:rsidRPr="001828A5" w:rsidR="00D361EA" w:rsidP="008E3326" w:rsidRDefault="00D361EA" w14:paraId="0238036B" w14:textId="4F13C8A8">
      <w:pPr>
        <w:pStyle w:val="Kop3"/>
        <w:ind w:left="0" w:firstLine="0"/>
        <w:rPr>
          <w:lang w:val="nl-NL"/>
        </w:rPr>
      </w:pPr>
      <w:bookmarkStart w:name="_Toc166579780" w:id="20"/>
      <w:r w:rsidRPr="001828A5">
        <w:rPr>
          <w:lang w:val="nl-NL"/>
        </w:rPr>
        <w:t>2.</w:t>
      </w:r>
      <w:r w:rsidR="004B53E3">
        <w:rPr>
          <w:lang w:val="nl-NL"/>
        </w:rPr>
        <w:t xml:space="preserve"> </w:t>
      </w:r>
      <w:r w:rsidRPr="001828A5" w:rsidR="006D6484">
        <w:rPr>
          <w:lang w:val="nl-NL"/>
        </w:rPr>
        <w:t>5</w:t>
      </w:r>
      <w:r w:rsidRPr="001828A5">
        <w:rPr>
          <w:lang w:val="nl-NL"/>
        </w:rPr>
        <w:t xml:space="preserve"> Protocol gesch</w:t>
      </w:r>
      <w:r w:rsidRPr="001828A5" w:rsidR="009878E5">
        <w:rPr>
          <w:lang w:val="nl-NL"/>
        </w:rPr>
        <w:t>eiden</w:t>
      </w:r>
      <w:r w:rsidRPr="001828A5">
        <w:rPr>
          <w:lang w:val="nl-NL"/>
        </w:rPr>
        <w:t xml:space="preserve"> ouders</w:t>
      </w:r>
      <w:bookmarkEnd w:id="20"/>
    </w:p>
    <w:p w:rsidR="00D361EA" w:rsidP="00D361EA" w:rsidRDefault="00D361EA" w14:paraId="410A2C45" w14:textId="53805417">
      <w:pPr>
        <w:pStyle w:val="Gemiddeldraster21"/>
        <w:rPr>
          <w:rFonts w:asciiTheme="minorHAnsi" w:hAnsiTheme="minorHAnsi" w:cstheme="minorHAnsi"/>
          <w:lang w:val="nl-NL"/>
        </w:rPr>
      </w:pPr>
      <w:r w:rsidRPr="00D361EA">
        <w:rPr>
          <w:rFonts w:asciiTheme="minorHAnsi" w:hAnsiTheme="minorHAnsi" w:cstheme="minorHAnsi"/>
          <w:lang w:val="nl-NL"/>
        </w:rPr>
        <w:t>Zoals</w:t>
      </w:r>
      <w:r w:rsidRPr="00D361EA">
        <w:rPr>
          <w:rFonts w:asciiTheme="minorHAnsi" w:hAnsiTheme="minorHAnsi" w:cstheme="minorHAnsi"/>
          <w:spacing w:val="-9"/>
          <w:lang w:val="nl-NL"/>
        </w:rPr>
        <w:t xml:space="preserve"> </w:t>
      </w:r>
      <w:r w:rsidRPr="00D361EA">
        <w:rPr>
          <w:rFonts w:asciiTheme="minorHAnsi" w:hAnsiTheme="minorHAnsi" w:cstheme="minorHAnsi"/>
          <w:spacing w:val="3"/>
          <w:lang w:val="nl-NL"/>
        </w:rPr>
        <w:t>z</w:t>
      </w:r>
      <w:r w:rsidRPr="00D361EA">
        <w:rPr>
          <w:rFonts w:asciiTheme="minorHAnsi" w:hAnsiTheme="minorHAnsi" w:cstheme="minorHAnsi"/>
          <w:lang w:val="nl-NL"/>
        </w:rPr>
        <w:t>o</w:t>
      </w:r>
      <w:r w:rsidRPr="00D361EA">
        <w:rPr>
          <w:rFonts w:asciiTheme="minorHAnsi" w:hAnsiTheme="minorHAnsi" w:cstheme="minorHAnsi"/>
          <w:spacing w:val="-8"/>
          <w:lang w:val="nl-NL"/>
        </w:rPr>
        <w:t xml:space="preserve"> </w:t>
      </w:r>
      <w:r w:rsidRPr="00D361EA">
        <w:rPr>
          <w:rFonts w:asciiTheme="minorHAnsi" w:hAnsiTheme="minorHAnsi" w:cstheme="minorHAnsi"/>
          <w:spacing w:val="1"/>
          <w:lang w:val="nl-NL"/>
        </w:rPr>
        <w:t>v</w:t>
      </w:r>
      <w:r w:rsidRPr="00D361EA">
        <w:rPr>
          <w:rFonts w:asciiTheme="minorHAnsi" w:hAnsiTheme="minorHAnsi" w:cstheme="minorHAnsi"/>
          <w:spacing w:val="-2"/>
          <w:lang w:val="nl-NL"/>
        </w:rPr>
        <w:t>e</w:t>
      </w:r>
      <w:r w:rsidRPr="00D361EA">
        <w:rPr>
          <w:rFonts w:asciiTheme="minorHAnsi" w:hAnsiTheme="minorHAnsi" w:cstheme="minorHAnsi"/>
          <w:lang w:val="nl-NL"/>
        </w:rPr>
        <w:t>le</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o</w:t>
      </w:r>
      <w:r w:rsidRPr="00D361EA">
        <w:rPr>
          <w:rFonts w:asciiTheme="minorHAnsi" w:hAnsiTheme="minorHAnsi" w:cstheme="minorHAnsi"/>
          <w:spacing w:val="-1"/>
          <w:lang w:val="nl-NL"/>
        </w:rPr>
        <w:t>r</w:t>
      </w:r>
      <w:r w:rsidRPr="00D361EA">
        <w:rPr>
          <w:rFonts w:asciiTheme="minorHAnsi" w:hAnsiTheme="minorHAnsi" w:cstheme="minorHAnsi"/>
          <w:lang w:val="nl-NL"/>
        </w:rPr>
        <w:t>ga</w:t>
      </w:r>
      <w:r w:rsidRPr="00D361EA">
        <w:rPr>
          <w:rFonts w:asciiTheme="minorHAnsi" w:hAnsiTheme="minorHAnsi" w:cstheme="minorHAnsi"/>
          <w:spacing w:val="1"/>
          <w:lang w:val="nl-NL"/>
        </w:rPr>
        <w:t>n</w:t>
      </w:r>
      <w:r w:rsidRPr="00D361EA">
        <w:rPr>
          <w:rFonts w:asciiTheme="minorHAnsi" w:hAnsiTheme="minorHAnsi" w:cstheme="minorHAnsi"/>
          <w:lang w:val="nl-NL"/>
        </w:rPr>
        <w:t>isati</w:t>
      </w:r>
      <w:r w:rsidRPr="00D361EA">
        <w:rPr>
          <w:rFonts w:asciiTheme="minorHAnsi" w:hAnsiTheme="minorHAnsi" w:cstheme="minorHAnsi"/>
          <w:spacing w:val="-2"/>
          <w:lang w:val="nl-NL"/>
        </w:rPr>
        <w:t>e</w:t>
      </w:r>
      <w:r w:rsidRPr="00D361EA">
        <w:rPr>
          <w:rFonts w:asciiTheme="minorHAnsi" w:hAnsiTheme="minorHAnsi" w:cstheme="minorHAnsi"/>
          <w:lang w:val="nl-NL"/>
        </w:rPr>
        <w:t>s</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i</w:t>
      </w:r>
      <w:r w:rsidRPr="00D361EA">
        <w:rPr>
          <w:rFonts w:asciiTheme="minorHAnsi" w:hAnsiTheme="minorHAnsi" w:cstheme="minorHAnsi"/>
          <w:lang w:val="nl-NL"/>
        </w:rPr>
        <w:t>s</w:t>
      </w:r>
      <w:r w:rsidRPr="00D361EA">
        <w:rPr>
          <w:rFonts w:asciiTheme="minorHAnsi" w:hAnsiTheme="minorHAnsi" w:cstheme="minorHAnsi"/>
          <w:spacing w:val="-7"/>
          <w:lang w:val="nl-NL"/>
        </w:rPr>
        <w:t xml:space="preserve"> </w:t>
      </w:r>
      <w:r w:rsidRPr="00D361EA">
        <w:rPr>
          <w:rFonts w:asciiTheme="minorHAnsi" w:hAnsiTheme="minorHAnsi" w:cstheme="minorHAnsi"/>
          <w:spacing w:val="-1"/>
          <w:lang w:val="nl-NL"/>
        </w:rPr>
        <w:t>oo</w:t>
      </w:r>
      <w:r w:rsidRPr="00D361EA">
        <w:rPr>
          <w:rFonts w:asciiTheme="minorHAnsi" w:hAnsiTheme="minorHAnsi" w:cstheme="minorHAnsi"/>
          <w:lang w:val="nl-NL"/>
        </w:rPr>
        <w:t>k</w:t>
      </w:r>
      <w:r w:rsidRPr="00D361EA">
        <w:rPr>
          <w:rFonts w:asciiTheme="minorHAnsi" w:hAnsiTheme="minorHAnsi" w:cstheme="minorHAnsi"/>
          <w:spacing w:val="-5"/>
          <w:lang w:val="nl-NL"/>
        </w:rPr>
        <w:t xml:space="preserve"> </w:t>
      </w:r>
      <w:r w:rsidRPr="00D361EA">
        <w:rPr>
          <w:rFonts w:asciiTheme="minorHAnsi" w:hAnsiTheme="minorHAnsi" w:cstheme="minorHAnsi"/>
          <w:spacing w:val="-1"/>
          <w:lang w:val="nl-NL"/>
        </w:rPr>
        <w:t>o</w:t>
      </w:r>
      <w:r w:rsidRPr="00D361EA">
        <w:rPr>
          <w:rFonts w:asciiTheme="minorHAnsi" w:hAnsiTheme="minorHAnsi" w:cstheme="minorHAnsi"/>
          <w:spacing w:val="1"/>
          <w:lang w:val="nl-NL"/>
        </w:rPr>
        <w:t>n</w:t>
      </w:r>
      <w:r w:rsidRPr="00D361EA">
        <w:rPr>
          <w:rFonts w:asciiTheme="minorHAnsi" w:hAnsiTheme="minorHAnsi" w:cstheme="minorHAnsi"/>
          <w:lang w:val="nl-NL"/>
        </w:rPr>
        <w:t>ze</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stichting</w:t>
      </w:r>
      <w:r w:rsidRPr="00D361EA">
        <w:rPr>
          <w:rFonts w:asciiTheme="minorHAnsi" w:hAnsiTheme="minorHAnsi" w:cstheme="minorHAnsi"/>
          <w:spacing w:val="-6"/>
          <w:lang w:val="nl-NL"/>
        </w:rPr>
        <w:t xml:space="preserve"> </w:t>
      </w:r>
      <w:r w:rsidRPr="00D361EA">
        <w:rPr>
          <w:rFonts w:asciiTheme="minorHAnsi" w:hAnsiTheme="minorHAnsi" w:cstheme="minorHAnsi"/>
          <w:spacing w:val="-2"/>
          <w:lang w:val="nl-NL"/>
        </w:rPr>
        <w:t>ee</w:t>
      </w:r>
      <w:r w:rsidRPr="00D361EA">
        <w:rPr>
          <w:rFonts w:asciiTheme="minorHAnsi" w:hAnsiTheme="minorHAnsi" w:cstheme="minorHAnsi"/>
          <w:lang w:val="nl-NL"/>
        </w:rPr>
        <w:t>n</w:t>
      </w:r>
      <w:r w:rsidRPr="00D361EA">
        <w:rPr>
          <w:rFonts w:asciiTheme="minorHAnsi" w:hAnsiTheme="minorHAnsi" w:cstheme="minorHAnsi"/>
          <w:spacing w:val="-1"/>
          <w:lang w:val="nl-NL"/>
        </w:rPr>
        <w:t xml:space="preserve"> </w:t>
      </w:r>
      <w:r w:rsidRPr="00D361EA">
        <w:rPr>
          <w:rFonts w:asciiTheme="minorHAnsi" w:hAnsiTheme="minorHAnsi" w:cstheme="minorHAnsi"/>
          <w:spacing w:val="2"/>
          <w:lang w:val="nl-NL"/>
        </w:rPr>
        <w:t>a</w:t>
      </w:r>
      <w:r w:rsidRPr="00D361EA">
        <w:rPr>
          <w:rFonts w:asciiTheme="minorHAnsi" w:hAnsiTheme="minorHAnsi" w:cstheme="minorHAnsi"/>
          <w:lang w:val="nl-NL"/>
        </w:rPr>
        <w:t>f</w:t>
      </w:r>
      <w:r w:rsidRPr="00D361EA">
        <w:rPr>
          <w:rFonts w:asciiTheme="minorHAnsi" w:hAnsiTheme="minorHAnsi" w:cstheme="minorHAnsi"/>
          <w:spacing w:val="-2"/>
          <w:lang w:val="nl-NL"/>
        </w:rPr>
        <w:t>s</w:t>
      </w:r>
      <w:r w:rsidRPr="00D361EA">
        <w:rPr>
          <w:rFonts w:asciiTheme="minorHAnsi" w:hAnsiTheme="minorHAnsi" w:cstheme="minorHAnsi"/>
          <w:lang w:val="nl-NL"/>
        </w:rPr>
        <w:t>p</w:t>
      </w:r>
      <w:r w:rsidRPr="00D361EA">
        <w:rPr>
          <w:rFonts w:asciiTheme="minorHAnsi" w:hAnsiTheme="minorHAnsi" w:cstheme="minorHAnsi"/>
          <w:spacing w:val="2"/>
          <w:lang w:val="nl-NL"/>
        </w:rPr>
        <w:t>i</w:t>
      </w:r>
      <w:r w:rsidRPr="00D361EA">
        <w:rPr>
          <w:rFonts w:asciiTheme="minorHAnsi" w:hAnsiTheme="minorHAnsi" w:cstheme="minorHAnsi"/>
          <w:spacing w:val="-2"/>
          <w:lang w:val="nl-NL"/>
        </w:rPr>
        <w:t>e</w:t>
      </w:r>
      <w:r w:rsidRPr="00D361EA">
        <w:rPr>
          <w:rFonts w:asciiTheme="minorHAnsi" w:hAnsiTheme="minorHAnsi" w:cstheme="minorHAnsi"/>
          <w:lang w:val="nl-NL"/>
        </w:rPr>
        <w:t>g</w:t>
      </w:r>
      <w:r w:rsidRPr="00D361EA">
        <w:rPr>
          <w:rFonts w:asciiTheme="minorHAnsi" w:hAnsiTheme="minorHAnsi" w:cstheme="minorHAnsi"/>
          <w:spacing w:val="-2"/>
          <w:lang w:val="nl-NL"/>
        </w:rPr>
        <w:t>e</w:t>
      </w:r>
      <w:r w:rsidRPr="00D361EA">
        <w:rPr>
          <w:rFonts w:asciiTheme="minorHAnsi" w:hAnsiTheme="minorHAnsi" w:cstheme="minorHAnsi"/>
          <w:lang w:val="nl-NL"/>
        </w:rPr>
        <w:t>li</w:t>
      </w:r>
      <w:r w:rsidRPr="00D361EA">
        <w:rPr>
          <w:rFonts w:asciiTheme="minorHAnsi" w:hAnsiTheme="minorHAnsi" w:cstheme="minorHAnsi"/>
          <w:spacing w:val="1"/>
          <w:lang w:val="nl-NL"/>
        </w:rPr>
        <w:t>n</w:t>
      </w:r>
      <w:r w:rsidRPr="00D361EA">
        <w:rPr>
          <w:rFonts w:asciiTheme="minorHAnsi" w:hAnsiTheme="minorHAnsi" w:cstheme="minorHAnsi"/>
          <w:lang w:val="nl-NL"/>
        </w:rPr>
        <w:t>g</w:t>
      </w:r>
      <w:r w:rsidRPr="00D361EA">
        <w:rPr>
          <w:rFonts w:asciiTheme="minorHAnsi" w:hAnsiTheme="minorHAnsi" w:cstheme="minorHAnsi"/>
          <w:spacing w:val="-7"/>
          <w:lang w:val="nl-NL"/>
        </w:rPr>
        <w:t xml:space="preserve"> </w:t>
      </w:r>
      <w:r w:rsidRPr="00D361EA">
        <w:rPr>
          <w:rFonts w:asciiTheme="minorHAnsi" w:hAnsiTheme="minorHAnsi" w:cstheme="minorHAnsi"/>
          <w:spacing w:val="-1"/>
          <w:lang w:val="nl-NL"/>
        </w:rPr>
        <w:t>v</w:t>
      </w:r>
      <w:r w:rsidRPr="00D361EA">
        <w:rPr>
          <w:rFonts w:asciiTheme="minorHAnsi" w:hAnsiTheme="minorHAnsi" w:cstheme="minorHAnsi"/>
          <w:lang w:val="nl-NL"/>
        </w:rPr>
        <w:t>an</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de</w:t>
      </w:r>
      <w:r w:rsidRPr="00D361EA">
        <w:rPr>
          <w:rFonts w:asciiTheme="minorHAnsi" w:hAnsiTheme="minorHAnsi" w:cstheme="minorHAnsi"/>
          <w:spacing w:val="-8"/>
          <w:lang w:val="nl-NL"/>
        </w:rPr>
        <w:t xml:space="preserve"> </w:t>
      </w:r>
      <w:r w:rsidRPr="00D361EA">
        <w:rPr>
          <w:rFonts w:asciiTheme="minorHAnsi" w:hAnsiTheme="minorHAnsi" w:cstheme="minorHAnsi"/>
          <w:spacing w:val="1"/>
          <w:lang w:val="nl-NL"/>
        </w:rPr>
        <w:t>N</w:t>
      </w:r>
      <w:r w:rsidRPr="00D361EA">
        <w:rPr>
          <w:rFonts w:asciiTheme="minorHAnsi" w:hAnsiTheme="minorHAnsi" w:cstheme="minorHAnsi"/>
          <w:spacing w:val="-2"/>
          <w:lang w:val="nl-NL"/>
        </w:rPr>
        <w:t>e</w:t>
      </w:r>
      <w:r w:rsidRPr="00D361EA">
        <w:rPr>
          <w:rFonts w:asciiTheme="minorHAnsi" w:hAnsiTheme="minorHAnsi" w:cstheme="minorHAnsi"/>
          <w:lang w:val="nl-NL"/>
        </w:rPr>
        <w:t>d</w:t>
      </w:r>
      <w:r w:rsidRPr="00D361EA">
        <w:rPr>
          <w:rFonts w:asciiTheme="minorHAnsi" w:hAnsiTheme="minorHAnsi" w:cstheme="minorHAnsi"/>
          <w:spacing w:val="1"/>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la</w:t>
      </w:r>
      <w:r w:rsidRPr="00D361EA">
        <w:rPr>
          <w:rFonts w:asciiTheme="minorHAnsi" w:hAnsiTheme="minorHAnsi" w:cstheme="minorHAnsi"/>
          <w:spacing w:val="1"/>
          <w:lang w:val="nl-NL"/>
        </w:rPr>
        <w:t>n</w:t>
      </w:r>
      <w:r w:rsidRPr="00D361EA">
        <w:rPr>
          <w:rFonts w:asciiTheme="minorHAnsi" w:hAnsiTheme="minorHAnsi" w:cstheme="minorHAnsi"/>
          <w:lang w:val="nl-NL"/>
        </w:rPr>
        <w:t>d</w:t>
      </w:r>
      <w:r w:rsidRPr="00D361EA">
        <w:rPr>
          <w:rFonts w:asciiTheme="minorHAnsi" w:hAnsiTheme="minorHAnsi" w:cstheme="minorHAnsi"/>
          <w:spacing w:val="1"/>
          <w:lang w:val="nl-NL"/>
        </w:rPr>
        <w:t>s</w:t>
      </w:r>
      <w:r w:rsidRPr="00D361EA">
        <w:rPr>
          <w:rFonts w:asciiTheme="minorHAnsi" w:hAnsiTheme="minorHAnsi" w:cstheme="minorHAnsi"/>
          <w:lang w:val="nl-NL"/>
        </w:rPr>
        <w:t>e</w:t>
      </w:r>
      <w:r w:rsidRPr="00D361EA">
        <w:rPr>
          <w:rFonts w:asciiTheme="minorHAnsi" w:hAnsiTheme="minorHAnsi" w:cstheme="minorHAnsi"/>
          <w:w w:val="99"/>
          <w:lang w:val="nl-NL"/>
        </w:rPr>
        <w:t xml:space="preserve"> </w:t>
      </w:r>
      <w:r w:rsidRPr="00D361EA">
        <w:rPr>
          <w:rFonts w:asciiTheme="minorHAnsi" w:hAnsiTheme="minorHAnsi" w:cstheme="minorHAnsi"/>
          <w:lang w:val="nl-NL"/>
        </w:rPr>
        <w:t>maats</w:t>
      </w:r>
      <w:r w:rsidRPr="00D361EA">
        <w:rPr>
          <w:rFonts w:asciiTheme="minorHAnsi" w:hAnsiTheme="minorHAnsi" w:cstheme="minorHAnsi"/>
          <w:spacing w:val="-2"/>
          <w:lang w:val="nl-NL"/>
        </w:rPr>
        <w:t>c</w:t>
      </w:r>
      <w:r w:rsidRPr="00D361EA">
        <w:rPr>
          <w:rFonts w:asciiTheme="minorHAnsi" w:hAnsiTheme="minorHAnsi" w:cstheme="minorHAnsi"/>
          <w:spacing w:val="1"/>
          <w:lang w:val="nl-NL"/>
        </w:rPr>
        <w:t>h</w:t>
      </w:r>
      <w:r w:rsidRPr="00D361EA">
        <w:rPr>
          <w:rFonts w:asciiTheme="minorHAnsi" w:hAnsiTheme="minorHAnsi" w:cstheme="minorHAnsi"/>
          <w:lang w:val="nl-NL"/>
        </w:rPr>
        <w:t>appij</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d</w:t>
      </w:r>
      <w:r w:rsidRPr="00D361EA">
        <w:rPr>
          <w:rFonts w:asciiTheme="minorHAnsi" w:hAnsiTheme="minorHAnsi" w:cstheme="minorHAnsi"/>
          <w:lang w:val="nl-NL"/>
        </w:rPr>
        <w:t>e</w:t>
      </w:r>
      <w:r w:rsidRPr="00D361EA">
        <w:rPr>
          <w:rFonts w:asciiTheme="minorHAnsi" w:hAnsiTheme="minorHAnsi" w:cstheme="minorHAnsi"/>
          <w:spacing w:val="-10"/>
          <w:lang w:val="nl-NL"/>
        </w:rPr>
        <w:t xml:space="preserve"> </w:t>
      </w:r>
      <w:r w:rsidRPr="00D361EA">
        <w:rPr>
          <w:rFonts w:asciiTheme="minorHAnsi" w:hAnsiTheme="minorHAnsi" w:cstheme="minorHAnsi"/>
          <w:lang w:val="nl-NL"/>
        </w:rPr>
        <w:t>da</w:t>
      </w:r>
      <w:r w:rsidRPr="00D361EA">
        <w:rPr>
          <w:rFonts w:asciiTheme="minorHAnsi" w:hAnsiTheme="minorHAnsi" w:cstheme="minorHAnsi"/>
          <w:spacing w:val="3"/>
          <w:lang w:val="nl-NL"/>
        </w:rPr>
        <w:t>a</w:t>
      </w:r>
      <w:r w:rsidRPr="00D361EA">
        <w:rPr>
          <w:rFonts w:asciiTheme="minorHAnsi" w:hAnsiTheme="minorHAnsi" w:cstheme="minorHAnsi"/>
          <w:spacing w:val="-1"/>
          <w:lang w:val="nl-NL"/>
        </w:rPr>
        <w:t>r</w:t>
      </w:r>
      <w:r w:rsidRPr="00D361EA">
        <w:rPr>
          <w:rFonts w:asciiTheme="minorHAnsi" w:hAnsiTheme="minorHAnsi" w:cstheme="minorHAnsi"/>
          <w:lang w:val="nl-NL"/>
        </w:rPr>
        <w:t>in</w:t>
      </w:r>
      <w:r w:rsidRPr="00D361EA">
        <w:rPr>
          <w:rFonts w:asciiTheme="minorHAnsi" w:hAnsiTheme="minorHAnsi" w:cstheme="minorHAnsi"/>
          <w:spacing w:val="-8"/>
          <w:lang w:val="nl-NL"/>
        </w:rPr>
        <w:t xml:space="preserve"> </w:t>
      </w:r>
      <w:r w:rsidRPr="00D361EA">
        <w:rPr>
          <w:rFonts w:asciiTheme="minorHAnsi" w:hAnsiTheme="minorHAnsi" w:cstheme="minorHAnsi"/>
          <w:lang w:val="nl-NL"/>
        </w:rPr>
        <w:t>h</w:t>
      </w:r>
      <w:r w:rsidRPr="00D361EA">
        <w:rPr>
          <w:rFonts w:asciiTheme="minorHAnsi" w:hAnsiTheme="minorHAnsi" w:cstheme="minorHAnsi"/>
          <w:spacing w:val="1"/>
          <w:lang w:val="nl-NL"/>
        </w:rPr>
        <w:t>e</w:t>
      </w:r>
      <w:r w:rsidRPr="00D361EA">
        <w:rPr>
          <w:rFonts w:asciiTheme="minorHAnsi" w:hAnsiTheme="minorHAnsi" w:cstheme="minorHAnsi"/>
          <w:spacing w:val="-2"/>
          <w:lang w:val="nl-NL"/>
        </w:rPr>
        <w:t>e</w:t>
      </w:r>
      <w:r w:rsidRPr="00D361EA">
        <w:rPr>
          <w:rFonts w:asciiTheme="minorHAnsi" w:hAnsiTheme="minorHAnsi" w:cstheme="minorHAnsi"/>
          <w:spacing w:val="-1"/>
          <w:lang w:val="nl-NL"/>
        </w:rPr>
        <w:t>r</w:t>
      </w:r>
      <w:r w:rsidRPr="00D361EA">
        <w:rPr>
          <w:rFonts w:asciiTheme="minorHAnsi" w:hAnsiTheme="minorHAnsi" w:cstheme="minorHAnsi"/>
          <w:spacing w:val="1"/>
          <w:lang w:val="nl-NL"/>
        </w:rPr>
        <w:t>s</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de</w:t>
      </w:r>
      <w:r w:rsidRPr="00D361EA">
        <w:rPr>
          <w:rFonts w:asciiTheme="minorHAnsi" w:hAnsiTheme="minorHAnsi" w:cstheme="minorHAnsi"/>
          <w:spacing w:val="-9"/>
          <w:lang w:val="nl-NL"/>
        </w:rPr>
        <w:t xml:space="preserve"> </w:t>
      </w:r>
      <w:r w:rsidRPr="00D361EA">
        <w:rPr>
          <w:rFonts w:asciiTheme="minorHAnsi" w:hAnsiTheme="minorHAnsi" w:cstheme="minorHAnsi"/>
          <w:spacing w:val="-2"/>
          <w:lang w:val="nl-NL"/>
        </w:rPr>
        <w:t>o</w:t>
      </w:r>
      <w:r w:rsidRPr="00D361EA">
        <w:rPr>
          <w:rFonts w:asciiTheme="minorHAnsi" w:hAnsiTheme="minorHAnsi" w:cstheme="minorHAnsi"/>
          <w:spacing w:val="1"/>
          <w:lang w:val="nl-NL"/>
        </w:rPr>
        <w:t>n</w:t>
      </w:r>
      <w:r w:rsidRPr="00D361EA">
        <w:rPr>
          <w:rFonts w:asciiTheme="minorHAnsi" w:hAnsiTheme="minorHAnsi" w:cstheme="minorHAnsi"/>
          <w:lang w:val="nl-NL"/>
        </w:rPr>
        <w:t>twikk</w:t>
      </w:r>
      <w:r w:rsidRPr="00D361EA">
        <w:rPr>
          <w:rFonts w:asciiTheme="minorHAnsi" w:hAnsiTheme="minorHAnsi" w:cstheme="minorHAnsi"/>
          <w:spacing w:val="-2"/>
          <w:lang w:val="nl-NL"/>
        </w:rPr>
        <w:t>e</w:t>
      </w:r>
      <w:r w:rsidRPr="00D361EA">
        <w:rPr>
          <w:rFonts w:asciiTheme="minorHAnsi" w:hAnsiTheme="minorHAnsi" w:cstheme="minorHAnsi"/>
          <w:spacing w:val="2"/>
          <w:lang w:val="nl-NL"/>
        </w:rPr>
        <w:t>l</w:t>
      </w:r>
      <w:r w:rsidRPr="00D361EA">
        <w:rPr>
          <w:rFonts w:asciiTheme="minorHAnsi" w:hAnsiTheme="minorHAnsi" w:cstheme="minorHAnsi"/>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g.</w:t>
      </w:r>
      <w:r w:rsidRPr="00D361EA">
        <w:rPr>
          <w:rFonts w:asciiTheme="minorHAnsi" w:hAnsiTheme="minorHAnsi" w:cstheme="minorHAnsi"/>
          <w:spacing w:val="-10"/>
          <w:lang w:val="nl-NL"/>
        </w:rPr>
        <w:t xml:space="preserve"> </w:t>
      </w:r>
      <w:r w:rsidRPr="00D361EA">
        <w:rPr>
          <w:rFonts w:asciiTheme="minorHAnsi" w:hAnsiTheme="minorHAnsi" w:cstheme="minorHAnsi"/>
          <w:lang w:val="nl-NL"/>
        </w:rPr>
        <w:t>Zo</w:t>
      </w:r>
      <w:r w:rsidRPr="00D361EA">
        <w:rPr>
          <w:rFonts w:asciiTheme="minorHAnsi" w:hAnsiTheme="minorHAnsi" w:cstheme="minorHAnsi"/>
          <w:spacing w:val="-10"/>
          <w:lang w:val="nl-NL"/>
        </w:rPr>
        <w:t xml:space="preserve"> </w:t>
      </w:r>
      <w:r w:rsidRPr="00D361EA">
        <w:rPr>
          <w:rFonts w:asciiTheme="minorHAnsi" w:hAnsiTheme="minorHAnsi" w:cstheme="minorHAnsi"/>
          <w:spacing w:val="2"/>
          <w:lang w:val="nl-NL"/>
        </w:rPr>
        <w:t>w</w:t>
      </w:r>
      <w:r w:rsidRPr="00D361EA">
        <w:rPr>
          <w:rFonts w:asciiTheme="minorHAnsi" w:hAnsiTheme="minorHAnsi" w:cstheme="minorHAnsi"/>
          <w:spacing w:val="-1"/>
          <w:lang w:val="nl-NL"/>
        </w:rPr>
        <w:t>or</w:t>
      </w:r>
      <w:r w:rsidRPr="00D361EA">
        <w:rPr>
          <w:rFonts w:asciiTheme="minorHAnsi" w:hAnsiTheme="minorHAnsi" w:cstheme="minorHAnsi"/>
          <w:spacing w:val="2"/>
          <w:lang w:val="nl-NL"/>
        </w:rPr>
        <w:t>d</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4"/>
          <w:lang w:val="nl-NL"/>
        </w:rPr>
        <w:t xml:space="preserve"> </w:t>
      </w:r>
      <w:r w:rsidRPr="00D361EA">
        <w:rPr>
          <w:rFonts w:asciiTheme="minorHAnsi" w:hAnsiTheme="minorHAnsi" w:cstheme="minorHAnsi"/>
          <w:spacing w:val="2"/>
          <w:lang w:val="nl-NL"/>
        </w:rPr>
        <w:t>w</w:t>
      </w:r>
      <w:r w:rsidRPr="00D361EA">
        <w:rPr>
          <w:rFonts w:asciiTheme="minorHAnsi" w:hAnsiTheme="minorHAnsi" w:cstheme="minorHAnsi"/>
          <w:lang w:val="nl-NL"/>
        </w:rPr>
        <w:t>e</w:t>
      </w:r>
      <w:r w:rsidRPr="00D361EA">
        <w:rPr>
          <w:rFonts w:asciiTheme="minorHAnsi" w:hAnsiTheme="minorHAnsi" w:cstheme="minorHAnsi"/>
          <w:spacing w:val="-10"/>
          <w:lang w:val="nl-NL"/>
        </w:rPr>
        <w:t xml:space="preserve"> </w:t>
      </w:r>
      <w:r w:rsidRPr="00D361EA">
        <w:rPr>
          <w:rFonts w:asciiTheme="minorHAnsi" w:hAnsiTheme="minorHAnsi" w:cstheme="minorHAnsi"/>
          <w:spacing w:val="2"/>
          <w:lang w:val="nl-NL"/>
        </w:rPr>
        <w:t>m</w:t>
      </w:r>
      <w:r w:rsidRPr="00D361EA">
        <w:rPr>
          <w:rFonts w:asciiTheme="minorHAnsi" w:hAnsiTheme="minorHAnsi" w:cstheme="minorHAnsi"/>
          <w:spacing w:val="-2"/>
          <w:lang w:val="nl-NL"/>
        </w:rPr>
        <w:t>e</w:t>
      </w:r>
      <w:r w:rsidRPr="00D361EA">
        <w:rPr>
          <w:rFonts w:asciiTheme="minorHAnsi" w:hAnsiTheme="minorHAnsi" w:cstheme="minorHAnsi"/>
          <w:spacing w:val="2"/>
          <w:lang w:val="nl-NL"/>
        </w:rPr>
        <w:t>d</w:t>
      </w:r>
      <w:r w:rsidRPr="00D361EA">
        <w:rPr>
          <w:rFonts w:asciiTheme="minorHAnsi" w:hAnsiTheme="minorHAnsi" w:cstheme="minorHAnsi"/>
          <w:lang w:val="nl-NL"/>
        </w:rPr>
        <w:t>e</w:t>
      </w:r>
      <w:r w:rsidRPr="00D361EA">
        <w:rPr>
          <w:rFonts w:asciiTheme="minorHAnsi" w:hAnsiTheme="minorHAnsi" w:cstheme="minorHAnsi"/>
          <w:spacing w:val="-10"/>
          <w:lang w:val="nl-NL"/>
        </w:rPr>
        <w:t xml:space="preserve"> </w:t>
      </w:r>
      <w:r w:rsidRPr="00D361EA">
        <w:rPr>
          <w:rFonts w:asciiTheme="minorHAnsi" w:hAnsiTheme="minorHAnsi" w:cstheme="minorHAnsi"/>
          <w:lang w:val="nl-NL"/>
        </w:rPr>
        <w:t>g</w:t>
      </w:r>
      <w:r w:rsidRPr="00D361EA">
        <w:rPr>
          <w:rFonts w:asciiTheme="minorHAnsi" w:hAnsiTheme="minorHAnsi" w:cstheme="minorHAnsi"/>
          <w:spacing w:val="1"/>
          <w:lang w:val="nl-NL"/>
        </w:rPr>
        <w:t>e</w:t>
      </w:r>
      <w:r w:rsidRPr="00D361EA">
        <w:rPr>
          <w:rFonts w:asciiTheme="minorHAnsi" w:hAnsiTheme="minorHAnsi" w:cstheme="minorHAnsi"/>
          <w:lang w:val="nl-NL"/>
        </w:rPr>
        <w:t>c</w:t>
      </w:r>
      <w:r w:rsidRPr="00D361EA">
        <w:rPr>
          <w:rFonts w:asciiTheme="minorHAnsi" w:hAnsiTheme="minorHAnsi" w:cstheme="minorHAnsi"/>
          <w:spacing w:val="-2"/>
          <w:lang w:val="nl-NL"/>
        </w:rPr>
        <w:t>o</w:t>
      </w:r>
      <w:r w:rsidRPr="00D361EA">
        <w:rPr>
          <w:rFonts w:asciiTheme="minorHAnsi" w:hAnsiTheme="minorHAnsi" w:cstheme="minorHAnsi"/>
          <w:spacing w:val="1"/>
          <w:lang w:val="nl-NL"/>
        </w:rPr>
        <w:t>nfr</w:t>
      </w:r>
      <w:r w:rsidRPr="00D361EA">
        <w:rPr>
          <w:rFonts w:asciiTheme="minorHAnsi" w:hAnsiTheme="minorHAnsi" w:cstheme="minorHAnsi"/>
          <w:spacing w:val="-1"/>
          <w:lang w:val="nl-NL"/>
        </w:rPr>
        <w:t>o</w:t>
      </w:r>
      <w:r w:rsidRPr="00D361EA">
        <w:rPr>
          <w:rFonts w:asciiTheme="minorHAnsi" w:hAnsiTheme="minorHAnsi" w:cstheme="minorHAnsi"/>
          <w:spacing w:val="1"/>
          <w:lang w:val="nl-NL"/>
        </w:rPr>
        <w:t>n</w:t>
      </w:r>
      <w:r w:rsidRPr="00D361EA">
        <w:rPr>
          <w:rFonts w:asciiTheme="minorHAnsi" w:hAnsiTheme="minorHAnsi" w:cstheme="minorHAnsi"/>
          <w:lang w:val="nl-NL"/>
        </w:rPr>
        <w:t>t</w:t>
      </w:r>
      <w:r w:rsidRPr="00D361EA">
        <w:rPr>
          <w:rFonts w:asciiTheme="minorHAnsi" w:hAnsiTheme="minorHAnsi" w:cstheme="minorHAnsi"/>
          <w:spacing w:val="-2"/>
          <w:lang w:val="nl-NL"/>
        </w:rPr>
        <w:t>e</w:t>
      </w:r>
      <w:r w:rsidRPr="00D361EA">
        <w:rPr>
          <w:rFonts w:asciiTheme="minorHAnsi" w:hAnsiTheme="minorHAnsi" w:cstheme="minorHAnsi"/>
          <w:spacing w:val="1"/>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d</w:t>
      </w:r>
      <w:r w:rsidRPr="00D361EA">
        <w:rPr>
          <w:rFonts w:asciiTheme="minorHAnsi" w:hAnsiTheme="minorHAnsi" w:cstheme="minorHAnsi"/>
          <w:w w:val="99"/>
          <w:lang w:val="nl-NL"/>
        </w:rPr>
        <w:t xml:space="preserve"> </w:t>
      </w:r>
      <w:r w:rsidRPr="00D361EA">
        <w:rPr>
          <w:rFonts w:asciiTheme="minorHAnsi" w:hAnsiTheme="minorHAnsi" w:cstheme="minorHAnsi"/>
          <w:lang w:val="nl-NL"/>
        </w:rPr>
        <w:t>met</w:t>
      </w:r>
      <w:r w:rsidRPr="00D361EA">
        <w:rPr>
          <w:rFonts w:asciiTheme="minorHAnsi" w:hAnsiTheme="minorHAnsi" w:cstheme="minorHAnsi"/>
          <w:spacing w:val="-9"/>
          <w:lang w:val="nl-NL"/>
        </w:rPr>
        <w:t xml:space="preserve"> </w:t>
      </w:r>
      <w:r w:rsidRPr="00D361EA">
        <w:rPr>
          <w:rFonts w:asciiTheme="minorHAnsi" w:hAnsiTheme="minorHAnsi" w:cstheme="minorHAnsi"/>
          <w:lang w:val="nl-NL"/>
        </w:rPr>
        <w:t>l</w:t>
      </w:r>
      <w:r w:rsidRPr="00D361EA">
        <w:rPr>
          <w:rFonts w:asciiTheme="minorHAnsi" w:hAnsiTheme="minorHAnsi" w:cstheme="minorHAnsi"/>
          <w:spacing w:val="1"/>
          <w:lang w:val="nl-NL"/>
        </w:rPr>
        <w:t>ee</w:t>
      </w:r>
      <w:r w:rsidRPr="00D361EA">
        <w:rPr>
          <w:rFonts w:asciiTheme="minorHAnsi" w:hAnsiTheme="minorHAnsi" w:cstheme="minorHAnsi"/>
          <w:spacing w:val="-1"/>
          <w:lang w:val="nl-NL"/>
        </w:rPr>
        <w:t>r</w:t>
      </w:r>
      <w:r w:rsidRPr="00D361EA">
        <w:rPr>
          <w:rFonts w:asciiTheme="minorHAnsi" w:hAnsiTheme="minorHAnsi" w:cstheme="minorHAnsi"/>
          <w:lang w:val="nl-NL"/>
        </w:rPr>
        <w:t>li</w:t>
      </w:r>
      <w:r w:rsidRPr="00D361EA">
        <w:rPr>
          <w:rFonts w:asciiTheme="minorHAnsi" w:hAnsiTheme="minorHAnsi" w:cstheme="minorHAnsi"/>
          <w:spacing w:val="1"/>
          <w:lang w:val="nl-NL"/>
        </w:rPr>
        <w:t>n</w:t>
      </w:r>
      <w:r w:rsidRPr="00D361EA">
        <w:rPr>
          <w:rFonts w:asciiTheme="minorHAnsi" w:hAnsiTheme="minorHAnsi" w:cstheme="minorHAnsi"/>
          <w:lang w:val="nl-NL"/>
        </w:rPr>
        <w:t>g</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8"/>
          <w:lang w:val="nl-NL"/>
        </w:rPr>
        <w:t xml:space="preserve"> </w:t>
      </w:r>
      <w:r w:rsidRPr="00D361EA">
        <w:rPr>
          <w:rFonts w:asciiTheme="minorHAnsi" w:hAnsiTheme="minorHAnsi" w:cstheme="minorHAnsi"/>
          <w:spacing w:val="-1"/>
          <w:lang w:val="nl-NL"/>
        </w:rPr>
        <w:t>v</w:t>
      </w:r>
      <w:r w:rsidRPr="00D361EA">
        <w:rPr>
          <w:rFonts w:asciiTheme="minorHAnsi" w:hAnsiTheme="minorHAnsi" w:cstheme="minorHAnsi"/>
          <w:lang w:val="nl-NL"/>
        </w:rPr>
        <w:t>an</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g</w:t>
      </w:r>
      <w:r w:rsidRPr="00D361EA">
        <w:rPr>
          <w:rFonts w:asciiTheme="minorHAnsi" w:hAnsiTheme="minorHAnsi" w:cstheme="minorHAnsi"/>
          <w:spacing w:val="1"/>
          <w:lang w:val="nl-NL"/>
        </w:rPr>
        <w:t>e</w:t>
      </w:r>
      <w:r w:rsidRPr="00D361EA">
        <w:rPr>
          <w:rFonts w:asciiTheme="minorHAnsi" w:hAnsiTheme="minorHAnsi" w:cstheme="minorHAnsi"/>
          <w:lang w:val="nl-NL"/>
        </w:rPr>
        <w:t>s</w:t>
      </w:r>
      <w:r w:rsidRPr="00D361EA">
        <w:rPr>
          <w:rFonts w:asciiTheme="minorHAnsi" w:hAnsiTheme="minorHAnsi" w:cstheme="minorHAnsi"/>
          <w:spacing w:val="1"/>
          <w:lang w:val="nl-NL"/>
        </w:rPr>
        <w:t>ch</w:t>
      </w:r>
      <w:r w:rsidRPr="00D361EA">
        <w:rPr>
          <w:rFonts w:asciiTheme="minorHAnsi" w:hAnsiTheme="minorHAnsi" w:cstheme="minorHAnsi"/>
          <w:spacing w:val="-2"/>
          <w:lang w:val="nl-NL"/>
        </w:rPr>
        <w:t>e</w:t>
      </w:r>
      <w:r w:rsidRPr="00D361EA">
        <w:rPr>
          <w:rFonts w:asciiTheme="minorHAnsi" w:hAnsiTheme="minorHAnsi" w:cstheme="minorHAnsi"/>
          <w:lang w:val="nl-NL"/>
        </w:rPr>
        <w:t>id</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o</w:t>
      </w:r>
      <w:r w:rsidRPr="00D361EA">
        <w:rPr>
          <w:rFonts w:asciiTheme="minorHAnsi" w:hAnsiTheme="minorHAnsi" w:cstheme="minorHAnsi"/>
          <w:spacing w:val="1"/>
          <w:lang w:val="nl-NL"/>
        </w:rPr>
        <w:t>u</w:t>
      </w:r>
      <w:r w:rsidRPr="00D361EA">
        <w:rPr>
          <w:rFonts w:asciiTheme="minorHAnsi" w:hAnsiTheme="minorHAnsi" w:cstheme="minorHAnsi"/>
          <w:spacing w:val="2"/>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s.</w:t>
      </w:r>
      <w:r w:rsidRPr="00D361EA">
        <w:rPr>
          <w:rFonts w:asciiTheme="minorHAnsi" w:hAnsiTheme="minorHAnsi" w:cstheme="minorHAnsi"/>
          <w:spacing w:val="-8"/>
          <w:lang w:val="nl-NL"/>
        </w:rPr>
        <w:t xml:space="preserve"> </w:t>
      </w:r>
      <w:r w:rsidRPr="00D361EA">
        <w:rPr>
          <w:rFonts w:asciiTheme="minorHAnsi" w:hAnsiTheme="minorHAnsi" w:cstheme="minorHAnsi"/>
          <w:spacing w:val="-1"/>
          <w:lang w:val="nl-NL"/>
        </w:rPr>
        <w:t>O</w:t>
      </w:r>
      <w:r w:rsidRPr="00D361EA">
        <w:rPr>
          <w:rFonts w:asciiTheme="minorHAnsi" w:hAnsiTheme="minorHAnsi" w:cstheme="minorHAnsi"/>
          <w:lang w:val="nl-NL"/>
        </w:rPr>
        <w:t>mdat</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we</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c</w:t>
      </w:r>
      <w:r w:rsidRPr="00D361EA">
        <w:rPr>
          <w:rFonts w:asciiTheme="minorHAnsi" w:hAnsiTheme="minorHAnsi" w:cstheme="minorHAnsi"/>
          <w:spacing w:val="-2"/>
          <w:lang w:val="nl-NL"/>
        </w:rPr>
        <w:t>o</w:t>
      </w:r>
      <w:r w:rsidRPr="00D361EA">
        <w:rPr>
          <w:rFonts w:asciiTheme="minorHAnsi" w:hAnsiTheme="minorHAnsi" w:cstheme="minorHAnsi"/>
          <w:lang w:val="nl-NL"/>
        </w:rPr>
        <w:t>mm</w:t>
      </w:r>
      <w:r w:rsidRPr="00D361EA">
        <w:rPr>
          <w:rFonts w:asciiTheme="minorHAnsi" w:hAnsiTheme="minorHAnsi" w:cstheme="minorHAnsi"/>
          <w:spacing w:val="1"/>
          <w:lang w:val="nl-NL"/>
        </w:rPr>
        <w:t>un</w:t>
      </w:r>
      <w:r w:rsidRPr="00D361EA">
        <w:rPr>
          <w:rFonts w:asciiTheme="minorHAnsi" w:hAnsiTheme="minorHAnsi" w:cstheme="minorHAnsi"/>
          <w:lang w:val="nl-NL"/>
        </w:rPr>
        <w:t>icat</w:t>
      </w:r>
      <w:r w:rsidRPr="00D361EA">
        <w:rPr>
          <w:rFonts w:asciiTheme="minorHAnsi" w:hAnsiTheme="minorHAnsi" w:cstheme="minorHAnsi"/>
          <w:spacing w:val="3"/>
          <w:lang w:val="nl-NL"/>
        </w:rPr>
        <w:t>i</w:t>
      </w:r>
      <w:r w:rsidRPr="00D361EA">
        <w:rPr>
          <w:rFonts w:asciiTheme="minorHAnsi" w:hAnsiTheme="minorHAnsi" w:cstheme="minorHAnsi"/>
          <w:lang w:val="nl-NL"/>
        </w:rPr>
        <w:t>e</w:t>
      </w:r>
      <w:r w:rsidRPr="00D361EA">
        <w:rPr>
          <w:rFonts w:asciiTheme="minorHAnsi" w:hAnsiTheme="minorHAnsi" w:cstheme="minorHAnsi"/>
          <w:spacing w:val="-10"/>
          <w:lang w:val="nl-NL"/>
        </w:rPr>
        <w:t xml:space="preserve"> </w:t>
      </w:r>
      <w:r w:rsidRPr="00D361EA">
        <w:rPr>
          <w:rFonts w:asciiTheme="minorHAnsi" w:hAnsiTheme="minorHAnsi" w:cstheme="minorHAnsi"/>
          <w:spacing w:val="2"/>
          <w:lang w:val="nl-NL"/>
        </w:rPr>
        <w:t>m</w:t>
      </w:r>
      <w:r w:rsidRPr="00D361EA">
        <w:rPr>
          <w:rFonts w:asciiTheme="minorHAnsi" w:hAnsiTheme="minorHAnsi" w:cstheme="minorHAnsi"/>
          <w:spacing w:val="-2"/>
          <w:lang w:val="nl-NL"/>
        </w:rPr>
        <w:t>e</w:t>
      </w:r>
      <w:r w:rsidRPr="00D361EA">
        <w:rPr>
          <w:rFonts w:asciiTheme="minorHAnsi" w:hAnsiTheme="minorHAnsi" w:cstheme="minorHAnsi"/>
          <w:lang w:val="nl-NL"/>
        </w:rPr>
        <w:t>t</w:t>
      </w:r>
      <w:r w:rsidRPr="00D361EA">
        <w:rPr>
          <w:rFonts w:asciiTheme="minorHAnsi" w:hAnsiTheme="minorHAnsi" w:cstheme="minorHAnsi"/>
          <w:spacing w:val="-3"/>
          <w:lang w:val="nl-NL"/>
        </w:rPr>
        <w:t xml:space="preserve"> </w:t>
      </w:r>
      <w:r w:rsidRPr="00D361EA">
        <w:rPr>
          <w:rFonts w:asciiTheme="minorHAnsi" w:hAnsiTheme="minorHAnsi" w:cstheme="minorHAnsi"/>
          <w:spacing w:val="1"/>
          <w:lang w:val="nl-NL"/>
        </w:rPr>
        <w:t>ou</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s</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bi</w:t>
      </w:r>
      <w:r w:rsidRPr="00D361EA">
        <w:rPr>
          <w:rFonts w:asciiTheme="minorHAnsi" w:hAnsiTheme="minorHAnsi" w:cstheme="minorHAnsi"/>
          <w:spacing w:val="1"/>
          <w:lang w:val="nl-NL"/>
        </w:rPr>
        <w:t>nn</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w w:val="99"/>
          <w:lang w:val="nl-NL"/>
        </w:rPr>
        <w:t xml:space="preserve"> </w:t>
      </w:r>
      <w:proofErr w:type="spellStart"/>
      <w:r w:rsidR="00FE6C48">
        <w:rPr>
          <w:rFonts w:asciiTheme="minorHAnsi" w:hAnsiTheme="minorHAnsi" w:cstheme="minorHAnsi"/>
          <w:lang w:val="nl-NL"/>
        </w:rPr>
        <w:t>Ommeriek</w:t>
      </w:r>
      <w:proofErr w:type="spellEnd"/>
      <w:r w:rsidRPr="00D361EA">
        <w:rPr>
          <w:rFonts w:asciiTheme="minorHAnsi" w:hAnsiTheme="minorHAnsi" w:cstheme="minorHAnsi"/>
          <w:spacing w:val="-9"/>
          <w:lang w:val="nl-NL"/>
        </w:rPr>
        <w:t xml:space="preserve"> </w:t>
      </w:r>
      <w:r w:rsidRPr="00D361EA">
        <w:rPr>
          <w:rFonts w:asciiTheme="minorHAnsi" w:hAnsiTheme="minorHAnsi" w:cstheme="minorHAnsi"/>
          <w:spacing w:val="3"/>
          <w:lang w:val="nl-NL"/>
        </w:rPr>
        <w:t>h</w:t>
      </w:r>
      <w:r w:rsidRPr="00D361EA">
        <w:rPr>
          <w:rFonts w:asciiTheme="minorHAnsi" w:hAnsiTheme="minorHAnsi" w:cstheme="minorHAnsi"/>
          <w:spacing w:val="-1"/>
          <w:lang w:val="nl-NL"/>
        </w:rPr>
        <w:t>oo</w:t>
      </w:r>
      <w:r w:rsidRPr="00D361EA">
        <w:rPr>
          <w:rFonts w:asciiTheme="minorHAnsi" w:hAnsiTheme="minorHAnsi" w:cstheme="minorHAnsi"/>
          <w:lang w:val="nl-NL"/>
        </w:rPr>
        <w:t>g</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in</w:t>
      </w:r>
      <w:r w:rsidRPr="00D361EA">
        <w:rPr>
          <w:rFonts w:asciiTheme="minorHAnsi" w:hAnsiTheme="minorHAnsi" w:cstheme="minorHAnsi"/>
          <w:spacing w:val="-4"/>
          <w:lang w:val="nl-NL"/>
        </w:rPr>
        <w:t xml:space="preserve"> </w:t>
      </w:r>
      <w:r w:rsidRPr="00D361EA">
        <w:rPr>
          <w:rFonts w:asciiTheme="minorHAnsi" w:hAnsiTheme="minorHAnsi" w:cstheme="minorHAnsi"/>
          <w:lang w:val="nl-NL"/>
        </w:rPr>
        <w:t>het</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vaa</w:t>
      </w:r>
      <w:r w:rsidRPr="00D361EA">
        <w:rPr>
          <w:rFonts w:asciiTheme="minorHAnsi" w:hAnsiTheme="minorHAnsi" w:cstheme="minorHAnsi"/>
          <w:spacing w:val="1"/>
          <w:lang w:val="nl-NL"/>
        </w:rPr>
        <w:t>n</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lang w:val="nl-NL"/>
        </w:rPr>
        <w:t>l</w:t>
      </w:r>
      <w:r w:rsidRPr="00D361EA">
        <w:rPr>
          <w:rFonts w:asciiTheme="minorHAnsi" w:hAnsiTheme="minorHAnsi" w:cstheme="minorHAnsi"/>
          <w:spacing w:val="-2"/>
          <w:lang w:val="nl-NL"/>
        </w:rPr>
        <w:t xml:space="preserve"> </w:t>
      </w:r>
      <w:r w:rsidRPr="00D361EA">
        <w:rPr>
          <w:rFonts w:asciiTheme="minorHAnsi" w:hAnsiTheme="minorHAnsi" w:cstheme="minorHAnsi"/>
          <w:lang w:val="nl-NL"/>
        </w:rPr>
        <w:t>d</w:t>
      </w:r>
      <w:r w:rsidRPr="00D361EA">
        <w:rPr>
          <w:rFonts w:asciiTheme="minorHAnsi" w:hAnsiTheme="minorHAnsi" w:cstheme="minorHAnsi"/>
          <w:spacing w:val="-1"/>
          <w:lang w:val="nl-NL"/>
        </w:rPr>
        <w:t>r</w:t>
      </w:r>
      <w:r w:rsidRPr="00D361EA">
        <w:rPr>
          <w:rFonts w:asciiTheme="minorHAnsi" w:hAnsiTheme="minorHAnsi" w:cstheme="minorHAnsi"/>
          <w:lang w:val="nl-NL"/>
        </w:rPr>
        <w:t>a</w:t>
      </w:r>
      <w:r w:rsidRPr="00D361EA">
        <w:rPr>
          <w:rFonts w:asciiTheme="minorHAnsi" w:hAnsiTheme="minorHAnsi" w:cstheme="minorHAnsi"/>
          <w:spacing w:val="3"/>
          <w:lang w:val="nl-NL"/>
        </w:rPr>
        <w:t>g</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w:t>
      </w:r>
      <w:r w:rsidRPr="00D361EA">
        <w:rPr>
          <w:rFonts w:asciiTheme="minorHAnsi" w:hAnsiTheme="minorHAnsi" w:cstheme="minorHAnsi"/>
          <w:spacing w:val="-9"/>
          <w:lang w:val="nl-NL"/>
        </w:rPr>
        <w:t xml:space="preserve"> </w:t>
      </w:r>
      <w:r w:rsidRPr="00D361EA">
        <w:rPr>
          <w:rFonts w:asciiTheme="minorHAnsi" w:hAnsiTheme="minorHAnsi" w:cstheme="minorHAnsi"/>
          <w:spacing w:val="2"/>
          <w:lang w:val="nl-NL"/>
        </w:rPr>
        <w:t>m</w:t>
      </w:r>
      <w:r w:rsidRPr="00D361EA">
        <w:rPr>
          <w:rFonts w:asciiTheme="minorHAnsi" w:hAnsiTheme="minorHAnsi" w:cstheme="minorHAnsi"/>
          <w:lang w:val="nl-NL"/>
        </w:rPr>
        <w:t>ak</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we</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in</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de</w:t>
      </w:r>
      <w:r w:rsidRPr="00D361EA">
        <w:rPr>
          <w:rFonts w:asciiTheme="minorHAnsi" w:hAnsiTheme="minorHAnsi" w:cstheme="minorHAnsi"/>
          <w:spacing w:val="-6"/>
          <w:lang w:val="nl-NL"/>
        </w:rPr>
        <w:t xml:space="preserve"> </w:t>
      </w:r>
      <w:r w:rsidRPr="00D361EA">
        <w:rPr>
          <w:rFonts w:asciiTheme="minorHAnsi" w:hAnsiTheme="minorHAnsi" w:cstheme="minorHAnsi"/>
          <w:spacing w:val="-2"/>
          <w:lang w:val="nl-NL"/>
        </w:rPr>
        <w:t>s</w:t>
      </w:r>
      <w:r w:rsidRPr="00D361EA">
        <w:rPr>
          <w:rFonts w:asciiTheme="minorHAnsi" w:hAnsiTheme="minorHAnsi" w:cstheme="minorHAnsi"/>
          <w:lang w:val="nl-NL"/>
        </w:rPr>
        <w:t>c</w:t>
      </w:r>
      <w:r w:rsidRPr="00D361EA">
        <w:rPr>
          <w:rFonts w:asciiTheme="minorHAnsi" w:hAnsiTheme="minorHAnsi" w:cstheme="minorHAnsi"/>
          <w:spacing w:val="2"/>
          <w:lang w:val="nl-NL"/>
        </w:rPr>
        <w:t>h</w:t>
      </w:r>
      <w:r w:rsidRPr="00D361EA">
        <w:rPr>
          <w:rFonts w:asciiTheme="minorHAnsi" w:hAnsiTheme="minorHAnsi" w:cstheme="minorHAnsi"/>
          <w:spacing w:val="-1"/>
          <w:lang w:val="nl-NL"/>
        </w:rPr>
        <w:t>oo</w:t>
      </w:r>
      <w:r w:rsidRPr="00D361EA">
        <w:rPr>
          <w:rFonts w:asciiTheme="minorHAnsi" w:hAnsiTheme="minorHAnsi" w:cstheme="minorHAnsi"/>
          <w:lang w:val="nl-NL"/>
        </w:rPr>
        <w:t>lgi</w:t>
      </w:r>
      <w:r w:rsidRPr="00D361EA">
        <w:rPr>
          <w:rFonts w:asciiTheme="minorHAnsi" w:hAnsiTheme="minorHAnsi" w:cstheme="minorHAnsi"/>
          <w:spacing w:val="2"/>
          <w:lang w:val="nl-NL"/>
        </w:rPr>
        <w:t>d</w:t>
      </w:r>
      <w:r w:rsidRPr="00D361EA">
        <w:rPr>
          <w:rFonts w:asciiTheme="minorHAnsi" w:hAnsiTheme="minorHAnsi" w:cstheme="minorHAnsi"/>
          <w:lang w:val="nl-NL"/>
        </w:rPr>
        <w:t>s</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spacing w:val="2"/>
          <w:lang w:val="nl-NL"/>
        </w:rPr>
        <w:t>m</w:t>
      </w:r>
      <w:r w:rsidRPr="00D361EA">
        <w:rPr>
          <w:rFonts w:asciiTheme="minorHAnsi" w:hAnsiTheme="minorHAnsi" w:cstheme="minorHAnsi"/>
          <w:spacing w:val="-2"/>
          <w:lang w:val="nl-NL"/>
        </w:rPr>
        <w:t>e</w:t>
      </w:r>
      <w:r w:rsidRPr="00D361EA">
        <w:rPr>
          <w:rFonts w:asciiTheme="minorHAnsi" w:hAnsiTheme="minorHAnsi" w:cstheme="minorHAnsi"/>
          <w:lang w:val="nl-NL"/>
        </w:rPr>
        <w:t>ldi</w:t>
      </w:r>
      <w:r w:rsidRPr="00D361EA">
        <w:rPr>
          <w:rFonts w:asciiTheme="minorHAnsi" w:hAnsiTheme="minorHAnsi" w:cstheme="minorHAnsi"/>
          <w:spacing w:val="1"/>
          <w:lang w:val="nl-NL"/>
        </w:rPr>
        <w:t>n</w:t>
      </w:r>
      <w:r w:rsidRPr="00D361EA">
        <w:rPr>
          <w:rFonts w:asciiTheme="minorHAnsi" w:hAnsiTheme="minorHAnsi" w:cstheme="minorHAnsi"/>
          <w:lang w:val="nl-NL"/>
        </w:rPr>
        <w:t>g</w:t>
      </w:r>
      <w:r w:rsidRPr="00D361EA">
        <w:rPr>
          <w:rFonts w:asciiTheme="minorHAnsi" w:hAnsiTheme="minorHAnsi" w:cstheme="minorHAnsi"/>
          <w:spacing w:val="-7"/>
          <w:lang w:val="nl-NL"/>
        </w:rPr>
        <w:t xml:space="preserve"> </w:t>
      </w:r>
      <w:r w:rsidRPr="00D361EA">
        <w:rPr>
          <w:rFonts w:asciiTheme="minorHAnsi" w:hAnsiTheme="minorHAnsi" w:cstheme="minorHAnsi"/>
          <w:spacing w:val="-1"/>
          <w:lang w:val="nl-NL"/>
        </w:rPr>
        <w:t>v</w:t>
      </w:r>
      <w:r w:rsidRPr="00D361EA">
        <w:rPr>
          <w:rFonts w:asciiTheme="minorHAnsi" w:hAnsiTheme="minorHAnsi" w:cstheme="minorHAnsi"/>
          <w:lang w:val="nl-NL"/>
        </w:rPr>
        <w:t>an</w:t>
      </w:r>
      <w:r w:rsidRPr="00D361EA">
        <w:rPr>
          <w:rFonts w:asciiTheme="minorHAnsi" w:hAnsiTheme="minorHAnsi" w:cstheme="minorHAnsi"/>
          <w:w w:val="99"/>
          <w:lang w:val="nl-NL"/>
        </w:rPr>
        <w:t xml:space="preserve"> </w:t>
      </w:r>
      <w:r w:rsidRPr="00D361EA">
        <w:rPr>
          <w:rFonts w:asciiTheme="minorHAnsi" w:hAnsiTheme="minorHAnsi" w:cstheme="minorHAnsi"/>
          <w:lang w:val="nl-NL"/>
        </w:rPr>
        <w:t>de</w:t>
      </w:r>
      <w:r w:rsidRPr="00D361EA">
        <w:rPr>
          <w:rFonts w:asciiTheme="minorHAnsi" w:hAnsiTheme="minorHAnsi" w:cstheme="minorHAnsi"/>
          <w:spacing w:val="-11"/>
          <w:lang w:val="nl-NL"/>
        </w:rPr>
        <w:t xml:space="preserve"> </w:t>
      </w:r>
      <w:r w:rsidRPr="00D361EA">
        <w:rPr>
          <w:rFonts w:asciiTheme="minorHAnsi" w:hAnsiTheme="minorHAnsi" w:cstheme="minorHAnsi"/>
          <w:lang w:val="nl-NL"/>
        </w:rPr>
        <w:t>ma</w:t>
      </w:r>
      <w:r w:rsidRPr="00D361EA">
        <w:rPr>
          <w:rFonts w:asciiTheme="minorHAnsi" w:hAnsiTheme="minorHAnsi" w:cstheme="minorHAnsi"/>
          <w:spacing w:val="1"/>
          <w:lang w:val="nl-NL"/>
        </w:rPr>
        <w:t>n</w:t>
      </w:r>
      <w:r w:rsidRPr="00D361EA">
        <w:rPr>
          <w:rFonts w:asciiTheme="minorHAnsi" w:hAnsiTheme="minorHAnsi" w:cstheme="minorHAnsi"/>
          <w:lang w:val="nl-NL"/>
        </w:rPr>
        <w:t>i</w:t>
      </w:r>
      <w:r w:rsidRPr="00D361EA">
        <w:rPr>
          <w:rFonts w:asciiTheme="minorHAnsi" w:hAnsiTheme="minorHAnsi" w:cstheme="minorHAnsi"/>
          <w:spacing w:val="1"/>
          <w:lang w:val="nl-NL"/>
        </w:rPr>
        <w:t>e</w:t>
      </w:r>
      <w:r w:rsidRPr="00D361EA">
        <w:rPr>
          <w:rFonts w:asciiTheme="minorHAnsi" w:hAnsiTheme="minorHAnsi" w:cstheme="minorHAnsi"/>
          <w:lang w:val="nl-NL"/>
        </w:rPr>
        <w:t>r</w:t>
      </w:r>
      <w:r w:rsidRPr="00D361EA">
        <w:rPr>
          <w:rFonts w:asciiTheme="minorHAnsi" w:hAnsiTheme="minorHAnsi" w:cstheme="minorHAnsi"/>
          <w:spacing w:val="-9"/>
          <w:lang w:val="nl-NL"/>
        </w:rPr>
        <w:t xml:space="preserve"> </w:t>
      </w:r>
      <w:r w:rsidRPr="00D361EA">
        <w:rPr>
          <w:rFonts w:asciiTheme="minorHAnsi" w:hAnsiTheme="minorHAnsi" w:cstheme="minorHAnsi"/>
          <w:lang w:val="nl-NL"/>
        </w:rPr>
        <w:t>wa</w:t>
      </w:r>
      <w:r w:rsidRPr="00D361EA">
        <w:rPr>
          <w:rFonts w:asciiTheme="minorHAnsi" w:hAnsiTheme="minorHAnsi" w:cstheme="minorHAnsi"/>
          <w:spacing w:val="3"/>
          <w:lang w:val="nl-NL"/>
        </w:rPr>
        <w:t>a</w:t>
      </w:r>
      <w:r w:rsidRPr="00D361EA">
        <w:rPr>
          <w:rFonts w:asciiTheme="minorHAnsi" w:hAnsiTheme="minorHAnsi" w:cstheme="minorHAnsi"/>
          <w:spacing w:val="1"/>
          <w:lang w:val="nl-NL"/>
        </w:rPr>
        <w:t>r</w:t>
      </w:r>
      <w:r w:rsidRPr="00D361EA">
        <w:rPr>
          <w:rFonts w:asciiTheme="minorHAnsi" w:hAnsiTheme="minorHAnsi" w:cstheme="minorHAnsi"/>
          <w:spacing w:val="-1"/>
          <w:lang w:val="nl-NL"/>
        </w:rPr>
        <w:t>o</w:t>
      </w:r>
      <w:r w:rsidRPr="00D361EA">
        <w:rPr>
          <w:rFonts w:asciiTheme="minorHAnsi" w:hAnsiTheme="minorHAnsi" w:cstheme="minorHAnsi"/>
          <w:lang w:val="nl-NL"/>
        </w:rPr>
        <w:t>p</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w</w:t>
      </w:r>
      <w:r w:rsidRPr="00D361EA">
        <w:rPr>
          <w:rFonts w:asciiTheme="minorHAnsi" w:hAnsiTheme="minorHAnsi" w:cstheme="minorHAnsi"/>
          <w:lang w:val="nl-NL"/>
        </w:rPr>
        <w:t>e</w:t>
      </w:r>
      <w:r w:rsidRPr="00D361EA">
        <w:rPr>
          <w:rFonts w:asciiTheme="minorHAnsi" w:hAnsiTheme="minorHAnsi" w:cstheme="minorHAnsi"/>
          <w:spacing w:val="-10"/>
          <w:lang w:val="nl-NL"/>
        </w:rPr>
        <w:t xml:space="preserve"> </w:t>
      </w:r>
      <w:r w:rsidRPr="00D361EA">
        <w:rPr>
          <w:rFonts w:asciiTheme="minorHAnsi" w:hAnsiTheme="minorHAnsi" w:cstheme="minorHAnsi"/>
          <w:spacing w:val="2"/>
          <w:lang w:val="nl-NL"/>
        </w:rPr>
        <w:t>m</w:t>
      </w:r>
      <w:r w:rsidRPr="00D361EA">
        <w:rPr>
          <w:rFonts w:asciiTheme="minorHAnsi" w:hAnsiTheme="minorHAnsi" w:cstheme="minorHAnsi"/>
          <w:spacing w:val="-2"/>
          <w:lang w:val="nl-NL"/>
        </w:rPr>
        <w:t>e</w:t>
      </w:r>
      <w:r w:rsidRPr="00D361EA">
        <w:rPr>
          <w:rFonts w:asciiTheme="minorHAnsi" w:hAnsiTheme="minorHAnsi" w:cstheme="minorHAnsi"/>
          <w:lang w:val="nl-NL"/>
        </w:rPr>
        <w:t>t</w:t>
      </w:r>
      <w:r w:rsidRPr="00D361EA">
        <w:rPr>
          <w:rFonts w:asciiTheme="minorHAnsi" w:hAnsiTheme="minorHAnsi" w:cstheme="minorHAnsi"/>
          <w:spacing w:val="-9"/>
          <w:lang w:val="nl-NL"/>
        </w:rPr>
        <w:t xml:space="preserve"> </w:t>
      </w:r>
      <w:r w:rsidRPr="00D361EA">
        <w:rPr>
          <w:rFonts w:asciiTheme="minorHAnsi" w:hAnsiTheme="minorHAnsi" w:cstheme="minorHAnsi"/>
          <w:lang w:val="nl-NL"/>
        </w:rPr>
        <w:t>info</w:t>
      </w:r>
      <w:r w:rsidRPr="00D361EA">
        <w:rPr>
          <w:rFonts w:asciiTheme="minorHAnsi" w:hAnsiTheme="minorHAnsi" w:cstheme="minorHAnsi"/>
          <w:spacing w:val="-1"/>
          <w:lang w:val="nl-NL"/>
        </w:rPr>
        <w:t>r</w:t>
      </w:r>
      <w:r w:rsidRPr="00D361EA">
        <w:rPr>
          <w:rFonts w:asciiTheme="minorHAnsi" w:hAnsiTheme="minorHAnsi" w:cstheme="minorHAnsi"/>
          <w:lang w:val="nl-NL"/>
        </w:rPr>
        <w:t>mati</w:t>
      </w:r>
      <w:r w:rsidRPr="00D361EA">
        <w:rPr>
          <w:rFonts w:asciiTheme="minorHAnsi" w:hAnsiTheme="minorHAnsi" w:cstheme="minorHAnsi"/>
          <w:spacing w:val="1"/>
          <w:lang w:val="nl-NL"/>
        </w:rPr>
        <w:t>e</w:t>
      </w:r>
      <w:r w:rsidRPr="00D361EA">
        <w:rPr>
          <w:rFonts w:asciiTheme="minorHAnsi" w:hAnsiTheme="minorHAnsi" w:cstheme="minorHAnsi"/>
          <w:lang w:val="nl-NL"/>
        </w:rPr>
        <w:t>v</w:t>
      </w:r>
      <w:r w:rsidRPr="00D361EA">
        <w:rPr>
          <w:rFonts w:asciiTheme="minorHAnsi" w:hAnsiTheme="minorHAnsi" w:cstheme="minorHAnsi"/>
          <w:spacing w:val="1"/>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s</w:t>
      </w:r>
      <w:r w:rsidRPr="00D361EA">
        <w:rPr>
          <w:rFonts w:asciiTheme="minorHAnsi" w:hAnsiTheme="minorHAnsi" w:cstheme="minorHAnsi"/>
          <w:spacing w:val="2"/>
          <w:lang w:val="nl-NL"/>
        </w:rPr>
        <w:t>t</w:t>
      </w:r>
      <w:r w:rsidRPr="00D361EA">
        <w:rPr>
          <w:rFonts w:asciiTheme="minorHAnsi" w:hAnsiTheme="minorHAnsi" w:cstheme="minorHAnsi"/>
          <w:spacing w:val="-1"/>
          <w:lang w:val="nl-NL"/>
        </w:rPr>
        <w:t>r</w:t>
      </w:r>
      <w:r w:rsidRPr="00D361EA">
        <w:rPr>
          <w:rFonts w:asciiTheme="minorHAnsi" w:hAnsiTheme="minorHAnsi" w:cstheme="minorHAnsi"/>
          <w:spacing w:val="-2"/>
          <w:lang w:val="nl-NL"/>
        </w:rPr>
        <w:t>e</w:t>
      </w:r>
      <w:r w:rsidRPr="00D361EA">
        <w:rPr>
          <w:rFonts w:asciiTheme="minorHAnsi" w:hAnsiTheme="minorHAnsi" w:cstheme="minorHAnsi"/>
          <w:lang w:val="nl-NL"/>
        </w:rPr>
        <w:t>kki</w:t>
      </w:r>
      <w:r w:rsidRPr="00D361EA">
        <w:rPr>
          <w:rFonts w:asciiTheme="minorHAnsi" w:hAnsiTheme="minorHAnsi" w:cstheme="minorHAnsi"/>
          <w:spacing w:val="3"/>
          <w:lang w:val="nl-NL"/>
        </w:rPr>
        <w:t>n</w:t>
      </w:r>
      <w:r w:rsidRPr="00D361EA">
        <w:rPr>
          <w:rFonts w:asciiTheme="minorHAnsi" w:hAnsiTheme="minorHAnsi" w:cstheme="minorHAnsi"/>
          <w:lang w:val="nl-NL"/>
        </w:rPr>
        <w:t>g</w:t>
      </w:r>
      <w:r w:rsidRPr="00D361EA">
        <w:rPr>
          <w:rFonts w:asciiTheme="minorHAnsi" w:hAnsiTheme="minorHAnsi" w:cstheme="minorHAnsi"/>
          <w:spacing w:val="-8"/>
          <w:lang w:val="nl-NL"/>
        </w:rPr>
        <w:t xml:space="preserve"> </w:t>
      </w:r>
      <w:r w:rsidRPr="00D361EA">
        <w:rPr>
          <w:rFonts w:asciiTheme="minorHAnsi" w:hAnsiTheme="minorHAnsi" w:cstheme="minorHAnsi"/>
          <w:lang w:val="nl-NL"/>
        </w:rPr>
        <w:t>naar</w:t>
      </w:r>
      <w:r w:rsidRPr="00D361EA">
        <w:rPr>
          <w:rFonts w:asciiTheme="minorHAnsi" w:hAnsiTheme="minorHAnsi" w:cstheme="minorHAnsi"/>
          <w:spacing w:val="-9"/>
          <w:lang w:val="nl-NL"/>
        </w:rPr>
        <w:t xml:space="preserve"> </w:t>
      </w:r>
      <w:r w:rsidRPr="00D361EA">
        <w:rPr>
          <w:rFonts w:asciiTheme="minorHAnsi" w:hAnsiTheme="minorHAnsi" w:cstheme="minorHAnsi"/>
          <w:lang w:val="nl-NL"/>
        </w:rPr>
        <w:t>(</w:t>
      </w:r>
      <w:r w:rsidRPr="00D361EA">
        <w:rPr>
          <w:rFonts w:asciiTheme="minorHAnsi" w:hAnsiTheme="minorHAnsi" w:cstheme="minorHAnsi"/>
          <w:spacing w:val="1"/>
          <w:lang w:val="nl-NL"/>
        </w:rPr>
        <w:t>ge</w:t>
      </w:r>
      <w:r w:rsidRPr="00D361EA">
        <w:rPr>
          <w:rFonts w:asciiTheme="minorHAnsi" w:hAnsiTheme="minorHAnsi" w:cstheme="minorHAnsi"/>
          <w:lang w:val="nl-NL"/>
        </w:rPr>
        <w:t>s</w:t>
      </w:r>
      <w:r w:rsidRPr="00D361EA">
        <w:rPr>
          <w:rFonts w:asciiTheme="minorHAnsi" w:hAnsiTheme="minorHAnsi" w:cstheme="minorHAnsi"/>
          <w:spacing w:val="-2"/>
          <w:lang w:val="nl-NL"/>
        </w:rPr>
        <w:t>c</w:t>
      </w:r>
      <w:r w:rsidRPr="00D361EA">
        <w:rPr>
          <w:rFonts w:asciiTheme="minorHAnsi" w:hAnsiTheme="minorHAnsi" w:cstheme="minorHAnsi"/>
          <w:spacing w:val="1"/>
          <w:lang w:val="nl-NL"/>
        </w:rPr>
        <w:t>h</w:t>
      </w:r>
      <w:r w:rsidRPr="00D361EA">
        <w:rPr>
          <w:rFonts w:asciiTheme="minorHAnsi" w:hAnsiTheme="minorHAnsi" w:cstheme="minorHAnsi"/>
          <w:spacing w:val="-2"/>
          <w:lang w:val="nl-NL"/>
        </w:rPr>
        <w:t>e</w:t>
      </w:r>
      <w:r w:rsidRPr="00D361EA">
        <w:rPr>
          <w:rFonts w:asciiTheme="minorHAnsi" w:hAnsiTheme="minorHAnsi" w:cstheme="minorHAnsi"/>
          <w:lang w:val="nl-NL"/>
        </w:rPr>
        <w:t>i</w:t>
      </w:r>
      <w:r w:rsidRPr="00D361EA">
        <w:rPr>
          <w:rFonts w:asciiTheme="minorHAnsi" w:hAnsiTheme="minorHAnsi" w:cstheme="minorHAnsi"/>
          <w:spacing w:val="2"/>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w:t>
      </w:r>
      <w:r w:rsidRPr="00D361EA">
        <w:rPr>
          <w:rFonts w:asciiTheme="minorHAnsi" w:hAnsiTheme="minorHAnsi" w:cstheme="minorHAnsi"/>
          <w:spacing w:val="-9"/>
          <w:lang w:val="nl-NL"/>
        </w:rPr>
        <w:t xml:space="preserve"> </w:t>
      </w:r>
      <w:r w:rsidRPr="00D361EA">
        <w:rPr>
          <w:rFonts w:asciiTheme="minorHAnsi" w:hAnsiTheme="minorHAnsi" w:cstheme="minorHAnsi"/>
          <w:spacing w:val="-2"/>
          <w:lang w:val="nl-NL"/>
        </w:rPr>
        <w:t>o</w:t>
      </w:r>
      <w:r w:rsidRPr="00D361EA">
        <w:rPr>
          <w:rFonts w:asciiTheme="minorHAnsi" w:hAnsiTheme="minorHAnsi" w:cstheme="minorHAnsi"/>
          <w:spacing w:val="3"/>
          <w:lang w:val="nl-NL"/>
        </w:rPr>
        <w:t>u</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s</w:t>
      </w:r>
      <w:r w:rsidRPr="00D361EA">
        <w:rPr>
          <w:rFonts w:asciiTheme="minorHAnsi" w:hAnsiTheme="minorHAnsi" w:cstheme="minorHAnsi"/>
          <w:spacing w:val="-10"/>
          <w:lang w:val="nl-NL"/>
        </w:rPr>
        <w:t xml:space="preserve"> </w:t>
      </w:r>
      <w:r w:rsidRPr="00D361EA">
        <w:rPr>
          <w:rFonts w:asciiTheme="minorHAnsi" w:hAnsiTheme="minorHAnsi" w:cstheme="minorHAnsi"/>
          <w:spacing w:val="1"/>
          <w:lang w:val="nl-NL"/>
        </w:rPr>
        <w:t>o</w:t>
      </w:r>
      <w:r w:rsidRPr="00D361EA">
        <w:rPr>
          <w:rFonts w:asciiTheme="minorHAnsi" w:hAnsiTheme="minorHAnsi" w:cstheme="minorHAnsi"/>
          <w:lang w:val="nl-NL"/>
        </w:rPr>
        <w:t>m</w:t>
      </w:r>
      <w:r w:rsidRPr="00D361EA">
        <w:rPr>
          <w:rFonts w:asciiTheme="minorHAnsi" w:hAnsiTheme="minorHAnsi" w:cstheme="minorHAnsi"/>
          <w:spacing w:val="1"/>
          <w:lang w:val="nl-NL"/>
        </w:rPr>
        <w:t>g</w:t>
      </w:r>
      <w:r w:rsidRPr="00D361EA">
        <w:rPr>
          <w:rFonts w:asciiTheme="minorHAnsi" w:hAnsiTheme="minorHAnsi" w:cstheme="minorHAnsi"/>
          <w:lang w:val="nl-NL"/>
        </w:rPr>
        <w:t>aa</w:t>
      </w:r>
      <w:r w:rsidRPr="00D361EA">
        <w:rPr>
          <w:rFonts w:asciiTheme="minorHAnsi" w:hAnsiTheme="minorHAnsi" w:cstheme="minorHAnsi"/>
          <w:spacing w:val="1"/>
          <w:lang w:val="nl-NL"/>
        </w:rPr>
        <w:t>n</w:t>
      </w:r>
      <w:r w:rsidRPr="00D361EA">
        <w:rPr>
          <w:rFonts w:asciiTheme="minorHAnsi" w:hAnsiTheme="minorHAnsi" w:cstheme="minorHAnsi"/>
          <w:lang w:val="nl-NL"/>
        </w:rPr>
        <w:t>.</w:t>
      </w:r>
      <w:r w:rsidRPr="00D361EA">
        <w:rPr>
          <w:rFonts w:asciiTheme="minorHAnsi" w:hAnsiTheme="minorHAnsi" w:cstheme="minorHAnsi"/>
          <w:spacing w:val="-10"/>
          <w:lang w:val="nl-NL"/>
        </w:rPr>
        <w:t xml:space="preserve"> </w:t>
      </w:r>
      <w:r w:rsidR="00DD5FC1">
        <w:rPr>
          <w:rFonts w:asciiTheme="minorHAnsi" w:hAnsiTheme="minorHAnsi" w:cstheme="minorHAnsi"/>
          <w:lang w:val="nl-NL"/>
        </w:rPr>
        <w:br/>
      </w:r>
    </w:p>
    <w:p w:rsidRPr="00D361EA" w:rsidR="00DD5FC1" w:rsidP="00D361EA" w:rsidRDefault="00DD5FC1" w14:paraId="5952D0A6" w14:textId="3D5490CE">
      <w:pPr>
        <w:pStyle w:val="Gemiddeldraster21"/>
        <w:rPr>
          <w:rFonts w:asciiTheme="minorHAnsi" w:hAnsiTheme="minorHAnsi" w:cstheme="minorHAnsi"/>
          <w:lang w:val="nl-NL"/>
        </w:rPr>
      </w:pPr>
      <w:r>
        <w:rPr>
          <w:rFonts w:asciiTheme="minorHAnsi" w:hAnsiTheme="minorHAnsi" w:cstheme="minorHAnsi"/>
          <w:lang w:val="nl-NL"/>
        </w:rPr>
        <w:t xml:space="preserve">Ouders worden beiden geïnformeerd over ontwikkelingen rondom hun kind en de school. </w:t>
      </w:r>
      <w:r>
        <w:rPr>
          <w:rFonts w:asciiTheme="minorHAnsi" w:hAnsiTheme="minorHAnsi" w:cstheme="minorHAnsi"/>
          <w:lang w:val="nl-NL"/>
        </w:rPr>
        <w:br/>
      </w:r>
      <w:r>
        <w:rPr>
          <w:rFonts w:asciiTheme="minorHAnsi" w:hAnsiTheme="minorHAnsi" w:cstheme="minorHAnsi"/>
          <w:lang w:val="nl-NL"/>
        </w:rPr>
        <w:t>Wij verzoeken ouders dringend om samen naar oudergesprekken te komen</w:t>
      </w:r>
      <w:r w:rsidR="00DE17C4">
        <w:rPr>
          <w:rFonts w:asciiTheme="minorHAnsi" w:hAnsiTheme="minorHAnsi" w:cstheme="minorHAnsi"/>
          <w:lang w:val="nl-NL"/>
        </w:rPr>
        <w:t>, om de informatievoorziening aan beide ouders zoveel mogelijk gelijk te houden.</w:t>
      </w:r>
      <w:r>
        <w:rPr>
          <w:rFonts w:asciiTheme="minorHAnsi" w:hAnsiTheme="minorHAnsi" w:cstheme="minorHAnsi"/>
          <w:lang w:val="nl-NL"/>
        </w:rPr>
        <w:br/>
      </w:r>
      <w:r>
        <w:rPr>
          <w:rFonts w:asciiTheme="minorHAnsi" w:hAnsiTheme="minorHAnsi" w:cstheme="minorHAnsi"/>
          <w:lang w:val="nl-NL"/>
        </w:rPr>
        <w:t xml:space="preserve">Lukt dit niet, dan </w:t>
      </w:r>
      <w:r w:rsidR="00DE17C4">
        <w:rPr>
          <w:rFonts w:asciiTheme="minorHAnsi" w:hAnsiTheme="minorHAnsi" w:cstheme="minorHAnsi"/>
          <w:lang w:val="nl-NL"/>
        </w:rPr>
        <w:t>verzoeken wij u dit aan te geven bij de school zodat hierin rekening gehouden kan worden in de in te plannen afspraken voor uw kind.</w:t>
      </w:r>
    </w:p>
    <w:p w:rsidR="00D361EA" w:rsidP="00D361EA" w:rsidRDefault="00D361EA" w14:paraId="3E51177A" w14:textId="34E29FB3">
      <w:pPr>
        <w:pStyle w:val="Gemiddeldraster21"/>
        <w:rPr>
          <w:rFonts w:asciiTheme="minorHAnsi" w:hAnsiTheme="minorHAnsi" w:cstheme="minorHAnsi"/>
          <w:i/>
          <w:lang w:val="nl-NL"/>
        </w:rPr>
      </w:pPr>
    </w:p>
    <w:p w:rsidRPr="00D361EA" w:rsidR="00D361EA" w:rsidP="00D361EA" w:rsidRDefault="00D361EA" w14:paraId="0825CA4E" w14:textId="77777777">
      <w:pPr>
        <w:pStyle w:val="Gemiddeldraster21"/>
        <w:rPr>
          <w:rFonts w:asciiTheme="minorHAnsi" w:hAnsiTheme="minorHAnsi" w:cstheme="minorHAnsi"/>
          <w:lang w:val="nl-NL"/>
        </w:rPr>
      </w:pPr>
    </w:p>
    <w:p w:rsidRPr="00276C03" w:rsidR="00D361EA" w:rsidP="00D361EA" w:rsidRDefault="00D361EA" w14:paraId="2CCEC224" w14:textId="327326B4">
      <w:pPr>
        <w:pStyle w:val="Gemiddeldraster21"/>
        <w:rPr>
          <w:rFonts w:asciiTheme="minorHAnsi" w:hAnsiTheme="minorHAnsi" w:cstheme="minorHAnsi"/>
          <w:lang w:val="nl-NL"/>
        </w:rPr>
      </w:pPr>
      <w:r w:rsidRPr="00AF6A0C">
        <w:rPr>
          <w:rFonts w:asciiTheme="minorHAnsi" w:hAnsiTheme="minorHAnsi" w:cstheme="minorHAnsi"/>
          <w:b/>
          <w:lang w:val="nl-NL"/>
        </w:rPr>
        <w:t>Aanmelding</w:t>
      </w:r>
      <w:r w:rsidRPr="00D361EA">
        <w:rPr>
          <w:rFonts w:asciiTheme="minorHAnsi" w:hAnsiTheme="minorHAnsi" w:cstheme="minorHAnsi"/>
          <w:lang w:val="nl-NL"/>
        </w:rPr>
        <w:br/>
      </w:r>
      <w:proofErr w:type="spellStart"/>
      <w:r w:rsidRPr="00D361EA">
        <w:rPr>
          <w:rFonts w:asciiTheme="minorHAnsi" w:hAnsiTheme="minorHAnsi" w:cstheme="minorHAnsi"/>
          <w:lang w:val="nl-NL"/>
        </w:rPr>
        <w:t>Aanmelding</w:t>
      </w:r>
      <w:proofErr w:type="spellEnd"/>
      <w:r w:rsidRPr="00D361EA">
        <w:rPr>
          <w:rFonts w:asciiTheme="minorHAnsi" w:hAnsiTheme="minorHAnsi" w:cstheme="minorHAnsi"/>
          <w:lang w:val="nl-NL"/>
        </w:rPr>
        <w:t xml:space="preserve"> bij onze scholen kan alleen wanneer allen met gezag over het kind de aanmelding ondertekend hebben. </w:t>
      </w:r>
      <w:r w:rsidRPr="00B42756">
        <w:rPr>
          <w:rFonts w:asciiTheme="minorHAnsi" w:hAnsiTheme="minorHAnsi" w:cstheme="minorHAnsi"/>
          <w:lang w:val="nl-NL"/>
        </w:rPr>
        <w:t xml:space="preserve">De </w:t>
      </w:r>
      <w:r w:rsidRPr="00536442">
        <w:rPr>
          <w:rFonts w:asciiTheme="minorHAnsi" w:hAnsiTheme="minorHAnsi" w:cstheme="minorHAnsi"/>
          <w:lang w:val="nl-NL"/>
        </w:rPr>
        <w:t>verantwoordelijkheid hiervoor ligt bij de ouders.</w:t>
      </w:r>
      <w:r w:rsidRPr="00B42756">
        <w:rPr>
          <w:rFonts w:asciiTheme="minorHAnsi" w:hAnsiTheme="minorHAnsi" w:cstheme="minorHAnsi"/>
          <w:lang w:val="nl-NL"/>
        </w:rPr>
        <w:t xml:space="preserve"> </w:t>
      </w:r>
      <w:r w:rsidRPr="00B42756" w:rsidR="00276C03">
        <w:rPr>
          <w:rFonts w:asciiTheme="minorHAnsi" w:hAnsiTheme="minorHAnsi" w:cstheme="minorHAnsi"/>
          <w:lang w:val="nl-NL"/>
        </w:rPr>
        <w:br/>
      </w:r>
      <w:r w:rsidRPr="00276C03" w:rsidR="00276C03">
        <w:rPr>
          <w:rFonts w:asciiTheme="minorHAnsi" w:hAnsiTheme="minorHAnsi" w:cstheme="minorHAnsi"/>
          <w:lang w:val="nl-NL"/>
        </w:rPr>
        <w:t>Het staat de school vrij te c</w:t>
      </w:r>
      <w:r w:rsidR="00276C03">
        <w:rPr>
          <w:rFonts w:asciiTheme="minorHAnsi" w:hAnsiTheme="minorHAnsi" w:cstheme="minorHAnsi"/>
          <w:lang w:val="nl-NL"/>
        </w:rPr>
        <w:t xml:space="preserve">ontroleren wie de gezaghebbenden zijn via het </w:t>
      </w:r>
      <w:proofErr w:type="spellStart"/>
      <w:r w:rsidR="00276C03">
        <w:rPr>
          <w:rFonts w:asciiTheme="minorHAnsi" w:hAnsiTheme="minorHAnsi" w:cstheme="minorHAnsi"/>
          <w:lang w:val="nl-NL"/>
        </w:rPr>
        <w:t>gezagsregister</w:t>
      </w:r>
      <w:proofErr w:type="spellEnd"/>
      <w:r w:rsidR="00276C03">
        <w:rPr>
          <w:rStyle w:val="Voetnootmarkering"/>
          <w:rFonts w:asciiTheme="minorHAnsi" w:hAnsiTheme="minorHAnsi" w:cstheme="minorHAnsi"/>
          <w:lang w:val="nl-NL"/>
        </w:rPr>
        <w:footnoteReference w:id="26"/>
      </w:r>
      <w:r w:rsidR="00276C03">
        <w:rPr>
          <w:rFonts w:asciiTheme="minorHAnsi" w:hAnsiTheme="minorHAnsi" w:cstheme="minorHAnsi"/>
          <w:lang w:val="nl-NL"/>
        </w:rPr>
        <w:t>.</w:t>
      </w:r>
    </w:p>
    <w:p w:rsidRPr="00276C03" w:rsidR="00D361EA" w:rsidP="00D361EA" w:rsidRDefault="00D361EA" w14:paraId="12FAB493" w14:textId="77777777">
      <w:pPr>
        <w:pStyle w:val="Gemiddeldraster21"/>
        <w:rPr>
          <w:rFonts w:asciiTheme="minorHAnsi" w:hAnsiTheme="minorHAnsi" w:cstheme="minorHAnsi"/>
          <w:lang w:val="nl-NL"/>
        </w:rPr>
      </w:pPr>
    </w:p>
    <w:p w:rsidRPr="00276C03" w:rsidR="00D361EA" w:rsidP="00D361EA" w:rsidRDefault="00D361EA" w14:paraId="36EE288B" w14:textId="77777777">
      <w:pPr>
        <w:pStyle w:val="Gemiddeldraster21"/>
        <w:rPr>
          <w:rFonts w:asciiTheme="minorHAnsi" w:hAnsiTheme="minorHAnsi" w:cstheme="minorHAnsi"/>
          <w:b/>
          <w:bCs/>
          <w:lang w:val="nl-NL"/>
        </w:rPr>
      </w:pPr>
      <w:r w:rsidRPr="00276C03">
        <w:rPr>
          <w:rFonts w:asciiTheme="minorHAnsi" w:hAnsiTheme="minorHAnsi" w:cstheme="minorHAnsi"/>
          <w:b/>
          <w:lang w:val="nl-NL"/>
        </w:rPr>
        <w:t>Spr</w:t>
      </w:r>
      <w:r w:rsidRPr="00276C03">
        <w:rPr>
          <w:rFonts w:asciiTheme="minorHAnsi" w:hAnsiTheme="minorHAnsi" w:cstheme="minorHAnsi"/>
          <w:b/>
          <w:spacing w:val="1"/>
          <w:lang w:val="nl-NL"/>
        </w:rPr>
        <w:t>e</w:t>
      </w:r>
      <w:r w:rsidRPr="00276C03">
        <w:rPr>
          <w:rFonts w:asciiTheme="minorHAnsi" w:hAnsiTheme="minorHAnsi" w:cstheme="minorHAnsi"/>
          <w:b/>
          <w:lang w:val="nl-NL"/>
        </w:rPr>
        <w:t>ek/</w:t>
      </w:r>
      <w:r w:rsidRPr="00276C03">
        <w:rPr>
          <w:rFonts w:asciiTheme="minorHAnsi" w:hAnsiTheme="minorHAnsi" w:cstheme="minorHAnsi"/>
          <w:b/>
          <w:spacing w:val="2"/>
          <w:lang w:val="nl-NL"/>
        </w:rPr>
        <w:t>o</w:t>
      </w:r>
      <w:r w:rsidRPr="00276C03">
        <w:rPr>
          <w:rFonts w:asciiTheme="minorHAnsi" w:hAnsiTheme="minorHAnsi" w:cstheme="minorHAnsi"/>
          <w:b/>
          <w:lang w:val="nl-NL"/>
        </w:rPr>
        <w:t>ud</w:t>
      </w:r>
      <w:r w:rsidRPr="00276C03">
        <w:rPr>
          <w:rFonts w:asciiTheme="minorHAnsi" w:hAnsiTheme="minorHAnsi" w:cstheme="minorHAnsi"/>
          <w:b/>
          <w:spacing w:val="1"/>
          <w:lang w:val="nl-NL"/>
        </w:rPr>
        <w:t>e</w:t>
      </w:r>
      <w:r w:rsidRPr="00276C03">
        <w:rPr>
          <w:rFonts w:asciiTheme="minorHAnsi" w:hAnsiTheme="minorHAnsi" w:cstheme="minorHAnsi"/>
          <w:b/>
          <w:spacing w:val="-1"/>
          <w:lang w:val="nl-NL"/>
        </w:rPr>
        <w:t>ra</w:t>
      </w:r>
      <w:r w:rsidRPr="00276C03">
        <w:rPr>
          <w:rFonts w:asciiTheme="minorHAnsi" w:hAnsiTheme="minorHAnsi" w:cstheme="minorHAnsi"/>
          <w:b/>
          <w:spacing w:val="2"/>
          <w:lang w:val="nl-NL"/>
        </w:rPr>
        <w:t>v</w:t>
      </w:r>
      <w:r w:rsidRPr="00276C03">
        <w:rPr>
          <w:rFonts w:asciiTheme="minorHAnsi" w:hAnsiTheme="minorHAnsi" w:cstheme="minorHAnsi"/>
          <w:b/>
          <w:lang w:val="nl-NL"/>
        </w:rPr>
        <w:t>on</w:t>
      </w:r>
      <w:r w:rsidRPr="00276C03">
        <w:rPr>
          <w:rFonts w:asciiTheme="minorHAnsi" w:hAnsiTheme="minorHAnsi" w:cstheme="minorHAnsi"/>
          <w:b/>
          <w:spacing w:val="1"/>
          <w:lang w:val="nl-NL"/>
        </w:rPr>
        <w:t>de</w:t>
      </w:r>
      <w:r w:rsidRPr="00276C03">
        <w:rPr>
          <w:rFonts w:asciiTheme="minorHAnsi" w:hAnsiTheme="minorHAnsi" w:cstheme="minorHAnsi"/>
          <w:b/>
          <w:lang w:val="nl-NL"/>
        </w:rPr>
        <w:t>n</w:t>
      </w:r>
    </w:p>
    <w:p w:rsidRPr="00D361EA" w:rsidR="00D361EA" w:rsidP="007E1B80" w:rsidRDefault="00D361EA" w14:paraId="69963EBA" w14:textId="394DA906">
      <w:pPr>
        <w:pStyle w:val="Gemiddeldraster21"/>
        <w:numPr>
          <w:ilvl w:val="0"/>
          <w:numId w:val="13"/>
        </w:numPr>
        <w:rPr>
          <w:rFonts w:asciiTheme="minorHAnsi" w:hAnsiTheme="minorHAnsi" w:cstheme="minorBidi"/>
          <w:lang w:val="nl-NL"/>
        </w:rPr>
      </w:pPr>
      <w:r w:rsidRPr="320F8030">
        <w:rPr>
          <w:rFonts w:asciiTheme="minorHAnsi" w:hAnsiTheme="minorHAnsi" w:cstheme="minorBidi"/>
          <w:lang w:val="nl-NL"/>
        </w:rPr>
        <w:t>U</w:t>
      </w:r>
      <w:r w:rsidRPr="320F8030">
        <w:rPr>
          <w:rFonts w:asciiTheme="minorHAnsi" w:hAnsiTheme="minorHAnsi" w:cstheme="minorBidi"/>
          <w:spacing w:val="3"/>
          <w:lang w:val="nl-NL"/>
        </w:rPr>
        <w:t>i</w:t>
      </w:r>
      <w:r w:rsidRPr="320F8030">
        <w:rPr>
          <w:rFonts w:asciiTheme="minorHAnsi" w:hAnsiTheme="minorHAnsi" w:cstheme="minorBidi"/>
          <w:lang w:val="nl-NL"/>
        </w:rPr>
        <w:t>tg</w:t>
      </w:r>
      <w:r w:rsidRPr="320F8030">
        <w:rPr>
          <w:rFonts w:asciiTheme="minorHAnsi" w:hAnsiTheme="minorHAnsi" w:cstheme="minorBidi"/>
          <w:spacing w:val="-3"/>
          <w:lang w:val="nl-NL"/>
        </w:rPr>
        <w:t>a</w:t>
      </w:r>
      <w:r w:rsidRPr="320F8030">
        <w:rPr>
          <w:rFonts w:asciiTheme="minorHAnsi" w:hAnsiTheme="minorHAnsi" w:cstheme="minorBidi"/>
          <w:spacing w:val="1"/>
          <w:lang w:val="nl-NL"/>
        </w:rPr>
        <w:t>n</w:t>
      </w:r>
      <w:r w:rsidRPr="320F8030">
        <w:rPr>
          <w:rFonts w:asciiTheme="minorHAnsi" w:hAnsiTheme="minorHAnsi" w:cstheme="minorBidi"/>
          <w:lang w:val="nl-NL"/>
        </w:rPr>
        <w:t>gsp</w:t>
      </w:r>
      <w:r w:rsidRPr="320F8030">
        <w:rPr>
          <w:rFonts w:asciiTheme="minorHAnsi" w:hAnsiTheme="minorHAnsi" w:cstheme="minorBidi"/>
          <w:spacing w:val="1"/>
          <w:lang w:val="nl-NL"/>
        </w:rPr>
        <w:t>un</w:t>
      </w:r>
      <w:r w:rsidRPr="320F8030">
        <w:rPr>
          <w:rFonts w:asciiTheme="minorHAnsi" w:hAnsiTheme="minorHAnsi" w:cstheme="minorBidi"/>
          <w:lang w:val="nl-NL"/>
        </w:rPr>
        <w:t>t</w:t>
      </w:r>
      <w:r w:rsidRPr="320F8030">
        <w:rPr>
          <w:rFonts w:asciiTheme="minorHAnsi" w:hAnsiTheme="minorHAnsi" w:cstheme="minorBidi"/>
          <w:spacing w:val="-7"/>
          <w:lang w:val="nl-NL"/>
        </w:rPr>
        <w:t xml:space="preserve"> </w:t>
      </w:r>
      <w:r w:rsidRPr="320F8030">
        <w:rPr>
          <w:rFonts w:asciiTheme="minorHAnsi" w:hAnsiTheme="minorHAnsi" w:cstheme="minorBidi"/>
          <w:spacing w:val="-1"/>
          <w:lang w:val="nl-NL"/>
        </w:rPr>
        <w:t>voo</w:t>
      </w:r>
      <w:r w:rsidRPr="320F8030">
        <w:rPr>
          <w:rFonts w:asciiTheme="minorHAnsi" w:hAnsiTheme="minorHAnsi" w:cstheme="minorBidi"/>
          <w:lang w:val="nl-NL"/>
        </w:rPr>
        <w:t>r</w:t>
      </w:r>
      <w:r w:rsidRPr="320F8030">
        <w:rPr>
          <w:rFonts w:asciiTheme="minorHAnsi" w:hAnsiTheme="minorHAnsi" w:cstheme="minorBidi"/>
          <w:spacing w:val="-6"/>
          <w:lang w:val="nl-NL"/>
        </w:rPr>
        <w:t xml:space="preserve"> </w:t>
      </w:r>
      <w:r w:rsidRPr="320F8030">
        <w:rPr>
          <w:rFonts w:asciiTheme="minorHAnsi" w:hAnsiTheme="minorHAnsi" w:cstheme="minorBidi"/>
          <w:spacing w:val="-2"/>
          <w:lang w:val="nl-NL"/>
        </w:rPr>
        <w:t>e</w:t>
      </w:r>
      <w:r w:rsidRPr="320F8030">
        <w:rPr>
          <w:rFonts w:asciiTheme="minorHAnsi" w:hAnsiTheme="minorHAnsi" w:cstheme="minorBidi"/>
          <w:spacing w:val="2"/>
          <w:lang w:val="nl-NL"/>
        </w:rPr>
        <w:t>l</w:t>
      </w:r>
      <w:r w:rsidRPr="320F8030">
        <w:rPr>
          <w:rFonts w:asciiTheme="minorHAnsi" w:hAnsiTheme="minorHAnsi" w:cstheme="minorBidi"/>
          <w:lang w:val="nl-NL"/>
        </w:rPr>
        <w:t>k</w:t>
      </w:r>
      <w:r w:rsidRPr="320F8030">
        <w:rPr>
          <w:rFonts w:asciiTheme="minorHAnsi" w:hAnsiTheme="minorHAnsi" w:cstheme="minorBidi"/>
          <w:spacing w:val="-9"/>
          <w:lang w:val="nl-NL"/>
        </w:rPr>
        <w:t xml:space="preserve"> </w:t>
      </w:r>
      <w:r w:rsidRPr="320F8030">
        <w:rPr>
          <w:rFonts w:asciiTheme="minorHAnsi" w:hAnsiTheme="minorHAnsi" w:cstheme="minorBidi"/>
          <w:spacing w:val="1"/>
          <w:lang w:val="nl-NL"/>
        </w:rPr>
        <w:t>k</w:t>
      </w:r>
      <w:r w:rsidRPr="320F8030">
        <w:rPr>
          <w:rFonts w:asciiTheme="minorHAnsi" w:hAnsiTheme="minorHAnsi" w:cstheme="minorBidi"/>
          <w:spacing w:val="2"/>
          <w:lang w:val="nl-NL"/>
        </w:rPr>
        <w:t>i</w:t>
      </w:r>
      <w:r w:rsidRPr="320F8030">
        <w:rPr>
          <w:rFonts w:asciiTheme="minorHAnsi" w:hAnsiTheme="minorHAnsi" w:cstheme="minorBidi"/>
          <w:spacing w:val="1"/>
          <w:lang w:val="nl-NL"/>
        </w:rPr>
        <w:t>n</w:t>
      </w:r>
      <w:r w:rsidRPr="320F8030">
        <w:rPr>
          <w:rFonts w:asciiTheme="minorHAnsi" w:hAnsiTheme="minorHAnsi" w:cstheme="minorBidi"/>
          <w:lang w:val="nl-NL"/>
        </w:rPr>
        <w:t>d</w:t>
      </w:r>
      <w:r w:rsidRPr="320F8030">
        <w:rPr>
          <w:rFonts w:asciiTheme="minorHAnsi" w:hAnsiTheme="minorHAnsi" w:cstheme="minorBidi"/>
          <w:spacing w:val="-6"/>
          <w:lang w:val="nl-NL"/>
        </w:rPr>
        <w:t xml:space="preserve"> </w:t>
      </w:r>
      <w:r w:rsidRPr="320F8030">
        <w:rPr>
          <w:rFonts w:asciiTheme="minorHAnsi" w:hAnsiTheme="minorHAnsi" w:cstheme="minorBidi"/>
          <w:spacing w:val="-1"/>
          <w:lang w:val="nl-NL"/>
        </w:rPr>
        <w:t>v</w:t>
      </w:r>
      <w:r w:rsidRPr="320F8030">
        <w:rPr>
          <w:rFonts w:asciiTheme="minorHAnsi" w:hAnsiTheme="minorHAnsi" w:cstheme="minorBidi"/>
          <w:lang w:val="nl-NL"/>
        </w:rPr>
        <w:t>an</w:t>
      </w:r>
      <w:r w:rsidRPr="320F8030">
        <w:rPr>
          <w:rFonts w:asciiTheme="minorHAnsi" w:hAnsiTheme="minorHAnsi" w:cstheme="minorBidi"/>
          <w:spacing w:val="-6"/>
          <w:lang w:val="nl-NL"/>
        </w:rPr>
        <w:t xml:space="preserve"> </w:t>
      </w:r>
      <w:r w:rsidRPr="320F8030">
        <w:rPr>
          <w:rFonts w:asciiTheme="minorHAnsi" w:hAnsiTheme="minorHAnsi" w:cstheme="minorBidi"/>
          <w:spacing w:val="-2"/>
          <w:lang w:val="nl-NL"/>
        </w:rPr>
        <w:t>o</w:t>
      </w:r>
      <w:r w:rsidRPr="320F8030">
        <w:rPr>
          <w:rFonts w:asciiTheme="minorHAnsi" w:hAnsiTheme="minorHAnsi" w:cstheme="minorBidi"/>
          <w:spacing w:val="1"/>
          <w:lang w:val="nl-NL"/>
        </w:rPr>
        <w:t>n</w:t>
      </w:r>
      <w:r w:rsidRPr="320F8030">
        <w:rPr>
          <w:rFonts w:asciiTheme="minorHAnsi" w:hAnsiTheme="minorHAnsi" w:cstheme="minorBidi"/>
          <w:lang w:val="nl-NL"/>
        </w:rPr>
        <w:t>ze</w:t>
      </w:r>
      <w:r w:rsidRPr="320F8030">
        <w:rPr>
          <w:rFonts w:asciiTheme="minorHAnsi" w:hAnsiTheme="minorHAnsi" w:cstheme="minorBidi"/>
          <w:spacing w:val="-8"/>
          <w:lang w:val="nl-NL"/>
        </w:rPr>
        <w:t xml:space="preserve"> </w:t>
      </w:r>
      <w:r w:rsidRPr="320F8030">
        <w:rPr>
          <w:rFonts w:asciiTheme="minorHAnsi" w:hAnsiTheme="minorHAnsi" w:cstheme="minorBidi"/>
          <w:spacing w:val="-2"/>
          <w:lang w:val="nl-NL"/>
        </w:rPr>
        <w:t>s</w:t>
      </w:r>
      <w:r w:rsidRPr="320F8030">
        <w:rPr>
          <w:rFonts w:asciiTheme="minorHAnsi" w:hAnsiTheme="minorHAnsi" w:cstheme="minorBidi"/>
          <w:lang w:val="nl-NL"/>
        </w:rPr>
        <w:t>ch</w:t>
      </w:r>
      <w:r w:rsidRPr="320F8030">
        <w:rPr>
          <w:rFonts w:asciiTheme="minorHAnsi" w:hAnsiTheme="minorHAnsi" w:cstheme="minorBidi"/>
          <w:spacing w:val="1"/>
          <w:lang w:val="nl-NL"/>
        </w:rPr>
        <w:t>o</w:t>
      </w:r>
      <w:r w:rsidRPr="320F8030">
        <w:rPr>
          <w:rFonts w:asciiTheme="minorHAnsi" w:hAnsiTheme="minorHAnsi" w:cstheme="minorBidi"/>
          <w:spacing w:val="-1"/>
          <w:lang w:val="nl-NL"/>
        </w:rPr>
        <w:t>o</w:t>
      </w:r>
      <w:r w:rsidRPr="320F8030">
        <w:rPr>
          <w:rFonts w:asciiTheme="minorHAnsi" w:hAnsiTheme="minorHAnsi" w:cstheme="minorBidi"/>
          <w:lang w:val="nl-NL"/>
        </w:rPr>
        <w:t>l</w:t>
      </w:r>
      <w:r w:rsidRPr="320F8030">
        <w:rPr>
          <w:rFonts w:asciiTheme="minorHAnsi" w:hAnsiTheme="minorHAnsi" w:cstheme="minorBidi"/>
          <w:spacing w:val="-5"/>
          <w:lang w:val="nl-NL"/>
        </w:rPr>
        <w:t xml:space="preserve"> </w:t>
      </w:r>
      <w:r w:rsidRPr="320F8030">
        <w:rPr>
          <w:rFonts w:asciiTheme="minorHAnsi" w:hAnsiTheme="minorHAnsi" w:cstheme="minorBidi"/>
          <w:spacing w:val="2"/>
          <w:lang w:val="nl-NL"/>
        </w:rPr>
        <w:t>i</w:t>
      </w:r>
      <w:r w:rsidRPr="320F8030">
        <w:rPr>
          <w:rFonts w:asciiTheme="minorHAnsi" w:hAnsiTheme="minorHAnsi" w:cstheme="minorBidi"/>
          <w:lang w:val="nl-NL"/>
        </w:rPr>
        <w:t>s</w:t>
      </w:r>
      <w:r w:rsidRPr="320F8030">
        <w:rPr>
          <w:rFonts w:asciiTheme="minorHAnsi" w:hAnsiTheme="minorHAnsi" w:cstheme="minorBidi"/>
          <w:spacing w:val="-8"/>
          <w:lang w:val="nl-NL"/>
        </w:rPr>
        <w:t xml:space="preserve"> </w:t>
      </w:r>
      <w:r w:rsidRPr="320F8030">
        <w:rPr>
          <w:rFonts w:asciiTheme="minorHAnsi" w:hAnsiTheme="minorHAnsi" w:cstheme="minorBidi"/>
          <w:spacing w:val="1"/>
          <w:lang w:val="nl-NL"/>
        </w:rPr>
        <w:t>é</w:t>
      </w:r>
      <w:r w:rsidRPr="320F8030">
        <w:rPr>
          <w:rFonts w:asciiTheme="minorHAnsi" w:hAnsiTheme="minorHAnsi" w:cstheme="minorBidi"/>
          <w:spacing w:val="-2"/>
          <w:lang w:val="nl-NL"/>
        </w:rPr>
        <w:t>é</w:t>
      </w:r>
      <w:r w:rsidRPr="320F8030">
        <w:rPr>
          <w:rFonts w:asciiTheme="minorHAnsi" w:hAnsiTheme="minorHAnsi" w:cstheme="minorBidi"/>
          <w:lang w:val="nl-NL"/>
        </w:rPr>
        <w:t>n</w:t>
      </w:r>
      <w:r w:rsidRPr="320F8030">
        <w:rPr>
          <w:rFonts w:asciiTheme="minorHAnsi" w:hAnsiTheme="minorHAnsi" w:cstheme="minorBidi"/>
          <w:spacing w:val="-7"/>
          <w:lang w:val="nl-NL"/>
        </w:rPr>
        <w:t xml:space="preserve"> </w:t>
      </w:r>
      <w:r w:rsidRPr="320F8030">
        <w:rPr>
          <w:rFonts w:asciiTheme="minorHAnsi" w:hAnsiTheme="minorHAnsi" w:cstheme="minorBidi"/>
          <w:spacing w:val="1"/>
          <w:lang w:val="nl-NL"/>
        </w:rPr>
        <w:t>c</w:t>
      </w:r>
      <w:r w:rsidRPr="320F8030">
        <w:rPr>
          <w:rFonts w:asciiTheme="minorHAnsi" w:hAnsiTheme="minorHAnsi" w:cstheme="minorBidi"/>
          <w:spacing w:val="-1"/>
          <w:lang w:val="nl-NL"/>
        </w:rPr>
        <w:t>o</w:t>
      </w:r>
      <w:r w:rsidRPr="320F8030">
        <w:rPr>
          <w:rFonts w:asciiTheme="minorHAnsi" w:hAnsiTheme="minorHAnsi" w:cstheme="minorBidi"/>
          <w:spacing w:val="1"/>
          <w:lang w:val="nl-NL"/>
        </w:rPr>
        <w:t>n</w:t>
      </w:r>
      <w:r w:rsidRPr="320F8030">
        <w:rPr>
          <w:rFonts w:asciiTheme="minorHAnsi" w:hAnsiTheme="minorHAnsi" w:cstheme="minorBidi"/>
          <w:lang w:val="nl-NL"/>
        </w:rPr>
        <w:t>tactm</w:t>
      </w:r>
      <w:r w:rsidRPr="320F8030">
        <w:rPr>
          <w:rFonts w:asciiTheme="minorHAnsi" w:hAnsiTheme="minorHAnsi" w:cstheme="minorBidi"/>
          <w:spacing w:val="-1"/>
          <w:lang w:val="nl-NL"/>
        </w:rPr>
        <w:t>o</w:t>
      </w:r>
      <w:r w:rsidRPr="320F8030">
        <w:rPr>
          <w:rFonts w:asciiTheme="minorHAnsi" w:hAnsiTheme="minorHAnsi" w:cstheme="minorBidi"/>
          <w:spacing w:val="2"/>
          <w:lang w:val="nl-NL"/>
        </w:rPr>
        <w:t>m</w:t>
      </w:r>
      <w:r w:rsidRPr="320F8030">
        <w:rPr>
          <w:rFonts w:asciiTheme="minorHAnsi" w:hAnsiTheme="minorHAnsi" w:cstheme="minorBidi"/>
          <w:spacing w:val="1"/>
          <w:lang w:val="nl-NL"/>
        </w:rPr>
        <w:t>en</w:t>
      </w:r>
      <w:r w:rsidRPr="320F8030">
        <w:rPr>
          <w:rFonts w:asciiTheme="minorHAnsi" w:hAnsiTheme="minorHAnsi" w:cstheme="minorBidi"/>
          <w:lang w:val="nl-NL"/>
        </w:rPr>
        <w:t>t</w:t>
      </w:r>
      <w:r w:rsidR="008A5EE0">
        <w:rPr>
          <w:rFonts w:asciiTheme="minorHAnsi" w:hAnsiTheme="minorHAnsi" w:cstheme="minorBidi"/>
          <w:lang w:val="nl-NL"/>
        </w:rPr>
        <w:t xml:space="preserve"> met </w:t>
      </w:r>
      <w:r w:rsidR="00E2302D">
        <w:rPr>
          <w:rFonts w:asciiTheme="minorHAnsi" w:hAnsiTheme="minorHAnsi" w:cstheme="minorBidi"/>
          <w:lang w:val="nl-NL"/>
        </w:rPr>
        <w:t xml:space="preserve">alle </w:t>
      </w:r>
      <w:proofErr w:type="spellStart"/>
      <w:r w:rsidR="00E2302D">
        <w:rPr>
          <w:rFonts w:asciiTheme="minorHAnsi" w:hAnsiTheme="minorHAnsi" w:cstheme="minorBidi"/>
          <w:lang w:val="nl-NL"/>
        </w:rPr>
        <w:t>gezagshebbenden</w:t>
      </w:r>
      <w:proofErr w:type="spellEnd"/>
      <w:r w:rsidRPr="320F8030">
        <w:rPr>
          <w:rFonts w:asciiTheme="minorHAnsi" w:hAnsiTheme="minorHAnsi" w:cstheme="minorBidi"/>
          <w:spacing w:val="-6"/>
          <w:lang w:val="nl-NL"/>
        </w:rPr>
        <w:t xml:space="preserve"> </w:t>
      </w:r>
      <w:r w:rsidRPr="320F8030">
        <w:rPr>
          <w:rFonts w:asciiTheme="minorHAnsi" w:hAnsiTheme="minorHAnsi" w:cstheme="minorBidi"/>
          <w:lang w:val="nl-NL"/>
        </w:rPr>
        <w:t>p</w:t>
      </w:r>
      <w:r w:rsidRPr="320F8030">
        <w:rPr>
          <w:rFonts w:asciiTheme="minorHAnsi" w:hAnsiTheme="minorHAnsi" w:cstheme="minorBidi"/>
          <w:spacing w:val="-1"/>
          <w:lang w:val="nl-NL"/>
        </w:rPr>
        <w:t>e</w:t>
      </w:r>
      <w:r w:rsidRPr="320F8030">
        <w:rPr>
          <w:rFonts w:asciiTheme="minorHAnsi" w:hAnsiTheme="minorHAnsi" w:cstheme="minorBidi"/>
          <w:lang w:val="nl-NL"/>
        </w:rPr>
        <w:t>r</w:t>
      </w:r>
      <w:r w:rsidRPr="320F8030">
        <w:rPr>
          <w:rFonts w:asciiTheme="minorHAnsi" w:hAnsiTheme="minorHAnsi" w:cstheme="minorBidi"/>
          <w:w w:val="99"/>
          <w:lang w:val="nl-NL"/>
        </w:rPr>
        <w:t xml:space="preserve"> </w:t>
      </w:r>
      <w:r w:rsidR="006D280A">
        <w:rPr>
          <w:rFonts w:asciiTheme="minorHAnsi" w:hAnsiTheme="minorHAnsi" w:cstheme="minorBidi"/>
          <w:spacing w:val="-1"/>
          <w:lang w:val="nl-NL"/>
        </w:rPr>
        <w:t>afspraak/overleg</w:t>
      </w:r>
      <w:r w:rsidRPr="320F8030">
        <w:rPr>
          <w:rFonts w:asciiTheme="minorHAnsi" w:hAnsiTheme="minorHAnsi" w:cstheme="minorBidi"/>
          <w:lang w:val="nl-NL"/>
        </w:rPr>
        <w:t>.</w:t>
      </w:r>
    </w:p>
    <w:p w:rsidRPr="00D361EA" w:rsidR="00D361EA" w:rsidP="007E1B80" w:rsidRDefault="00D361EA" w14:paraId="43F1446E" w14:textId="35409FFD">
      <w:pPr>
        <w:pStyle w:val="Gemiddeldraster21"/>
        <w:numPr>
          <w:ilvl w:val="0"/>
          <w:numId w:val="13"/>
        </w:numPr>
        <w:rPr>
          <w:rFonts w:asciiTheme="minorHAnsi" w:hAnsiTheme="minorHAnsi" w:cstheme="minorHAnsi"/>
          <w:lang w:val="nl-NL"/>
        </w:rPr>
      </w:pPr>
      <w:r w:rsidRPr="00D361EA">
        <w:rPr>
          <w:rFonts w:asciiTheme="minorHAnsi" w:hAnsiTheme="minorHAnsi" w:cstheme="minorHAnsi"/>
          <w:lang w:val="nl-NL"/>
        </w:rPr>
        <w:t>Wa</w:t>
      </w:r>
      <w:r w:rsidRPr="00D361EA">
        <w:rPr>
          <w:rFonts w:asciiTheme="minorHAnsi" w:hAnsiTheme="minorHAnsi" w:cstheme="minorHAnsi"/>
          <w:spacing w:val="1"/>
          <w:lang w:val="nl-NL"/>
        </w:rPr>
        <w:t>nn</w:t>
      </w:r>
      <w:r w:rsidRPr="00D361EA">
        <w:rPr>
          <w:rFonts w:asciiTheme="minorHAnsi" w:hAnsiTheme="minorHAnsi" w:cstheme="minorHAnsi"/>
          <w:spacing w:val="-2"/>
          <w:lang w:val="nl-NL"/>
        </w:rPr>
        <w:t>e</w:t>
      </w:r>
      <w:r w:rsidRPr="00D361EA">
        <w:rPr>
          <w:rFonts w:asciiTheme="minorHAnsi" w:hAnsiTheme="minorHAnsi" w:cstheme="minorHAnsi"/>
          <w:spacing w:val="1"/>
          <w:lang w:val="nl-NL"/>
        </w:rPr>
        <w:t>e</w:t>
      </w:r>
      <w:r w:rsidRPr="00D361EA">
        <w:rPr>
          <w:rFonts w:asciiTheme="minorHAnsi" w:hAnsiTheme="minorHAnsi" w:cstheme="minorHAnsi"/>
          <w:lang w:val="nl-NL"/>
        </w:rPr>
        <w:t>r</w:t>
      </w:r>
      <w:r w:rsidRPr="00D361EA">
        <w:rPr>
          <w:rFonts w:asciiTheme="minorHAnsi" w:hAnsiTheme="minorHAnsi" w:cstheme="minorHAnsi"/>
          <w:spacing w:val="-8"/>
          <w:lang w:val="nl-NL"/>
        </w:rPr>
        <w:t xml:space="preserve"> </w:t>
      </w:r>
      <w:r w:rsidRPr="00D361EA">
        <w:rPr>
          <w:rFonts w:asciiTheme="minorHAnsi" w:hAnsiTheme="minorHAnsi" w:cstheme="minorHAnsi"/>
          <w:spacing w:val="-1"/>
          <w:lang w:val="nl-NL"/>
        </w:rPr>
        <w:t>o</w:t>
      </w:r>
      <w:r w:rsidRPr="00D361EA">
        <w:rPr>
          <w:rFonts w:asciiTheme="minorHAnsi" w:hAnsiTheme="minorHAnsi" w:cstheme="minorHAnsi"/>
          <w:spacing w:val="1"/>
          <w:lang w:val="nl-NL"/>
        </w:rPr>
        <w:t>u</w:t>
      </w:r>
      <w:r w:rsidRPr="00D361EA">
        <w:rPr>
          <w:rFonts w:asciiTheme="minorHAnsi" w:hAnsiTheme="minorHAnsi" w:cstheme="minorHAnsi"/>
          <w:lang w:val="nl-NL"/>
        </w:rPr>
        <w:t>d</w:t>
      </w:r>
      <w:r w:rsidRPr="00D361EA">
        <w:rPr>
          <w:rFonts w:asciiTheme="minorHAnsi" w:hAnsiTheme="minorHAnsi" w:cstheme="minorHAnsi"/>
          <w:spacing w:val="1"/>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s</w:t>
      </w:r>
      <w:r w:rsidRPr="00D361EA">
        <w:rPr>
          <w:rFonts w:asciiTheme="minorHAnsi" w:hAnsiTheme="minorHAnsi" w:cstheme="minorHAnsi"/>
          <w:spacing w:val="-8"/>
          <w:lang w:val="nl-NL"/>
        </w:rPr>
        <w:t xml:space="preserve"> </w:t>
      </w:r>
      <w:r w:rsidRPr="00D361EA">
        <w:rPr>
          <w:rFonts w:asciiTheme="minorHAnsi" w:hAnsiTheme="minorHAnsi" w:cstheme="minorHAnsi"/>
          <w:spacing w:val="1"/>
          <w:lang w:val="nl-NL"/>
        </w:rPr>
        <w:t>n</w:t>
      </w:r>
      <w:r w:rsidRPr="00D361EA">
        <w:rPr>
          <w:rFonts w:asciiTheme="minorHAnsi" w:hAnsiTheme="minorHAnsi" w:cstheme="minorHAnsi"/>
          <w:lang w:val="nl-NL"/>
        </w:rPr>
        <w:t>a</w:t>
      </w:r>
      <w:r w:rsidRPr="00D361EA">
        <w:rPr>
          <w:rFonts w:asciiTheme="minorHAnsi" w:hAnsiTheme="minorHAnsi" w:cstheme="minorHAnsi"/>
          <w:spacing w:val="-7"/>
          <w:lang w:val="nl-NL"/>
        </w:rPr>
        <w:t xml:space="preserve"> de </w:t>
      </w:r>
      <w:r w:rsidRPr="00D361EA">
        <w:rPr>
          <w:rFonts w:asciiTheme="minorHAnsi" w:hAnsiTheme="minorHAnsi" w:cstheme="minorHAnsi"/>
          <w:lang w:val="nl-NL"/>
        </w:rPr>
        <w:t>s</w:t>
      </w:r>
      <w:r w:rsidRPr="00D361EA">
        <w:rPr>
          <w:rFonts w:asciiTheme="minorHAnsi" w:hAnsiTheme="minorHAnsi" w:cstheme="minorHAnsi"/>
          <w:spacing w:val="-2"/>
          <w:lang w:val="nl-NL"/>
        </w:rPr>
        <w:t>c</w:t>
      </w:r>
      <w:r w:rsidRPr="00D361EA">
        <w:rPr>
          <w:rFonts w:asciiTheme="minorHAnsi" w:hAnsiTheme="minorHAnsi" w:cstheme="minorHAnsi"/>
          <w:spacing w:val="3"/>
          <w:lang w:val="nl-NL"/>
        </w:rPr>
        <w:t>h</w:t>
      </w:r>
      <w:r w:rsidRPr="00D361EA">
        <w:rPr>
          <w:rFonts w:asciiTheme="minorHAnsi" w:hAnsiTheme="minorHAnsi" w:cstheme="minorHAnsi"/>
          <w:spacing w:val="-2"/>
          <w:lang w:val="nl-NL"/>
        </w:rPr>
        <w:t>e</w:t>
      </w:r>
      <w:r w:rsidRPr="00D361EA">
        <w:rPr>
          <w:rFonts w:asciiTheme="minorHAnsi" w:hAnsiTheme="minorHAnsi" w:cstheme="minorHAnsi"/>
          <w:spacing w:val="2"/>
          <w:lang w:val="nl-NL"/>
        </w:rPr>
        <w:t>i</w:t>
      </w:r>
      <w:r w:rsidRPr="00D361EA">
        <w:rPr>
          <w:rFonts w:asciiTheme="minorHAnsi" w:hAnsiTheme="minorHAnsi" w:cstheme="minorHAnsi"/>
          <w:spacing w:val="-2"/>
          <w:lang w:val="nl-NL"/>
        </w:rPr>
        <w:t>d</w:t>
      </w:r>
      <w:r w:rsidRPr="00D361EA">
        <w:rPr>
          <w:rFonts w:asciiTheme="minorHAnsi" w:hAnsiTheme="minorHAnsi" w:cstheme="minorHAnsi"/>
          <w:spacing w:val="2"/>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g</w:t>
      </w:r>
      <w:r w:rsidRPr="00D361EA">
        <w:rPr>
          <w:rFonts w:asciiTheme="minorHAnsi" w:hAnsiTheme="minorHAnsi" w:cstheme="minorHAnsi"/>
          <w:spacing w:val="-4"/>
          <w:lang w:val="nl-NL"/>
        </w:rPr>
        <w:t xml:space="preserve"> </w:t>
      </w:r>
      <w:r w:rsidRPr="00D361EA">
        <w:rPr>
          <w:rFonts w:asciiTheme="minorHAnsi" w:hAnsiTheme="minorHAnsi" w:cstheme="minorHAnsi"/>
          <w:spacing w:val="-3"/>
          <w:lang w:val="nl-NL"/>
        </w:rPr>
        <w:t>a</w:t>
      </w:r>
      <w:r w:rsidRPr="00D361EA">
        <w:rPr>
          <w:rFonts w:asciiTheme="minorHAnsi" w:hAnsiTheme="minorHAnsi" w:cstheme="minorHAnsi"/>
          <w:lang w:val="nl-NL"/>
        </w:rPr>
        <w:t>l</w:t>
      </w:r>
      <w:r w:rsidRPr="00D361EA">
        <w:rPr>
          <w:rFonts w:asciiTheme="minorHAnsi" w:hAnsiTheme="minorHAnsi" w:cstheme="minorHAnsi"/>
          <w:spacing w:val="2"/>
          <w:lang w:val="nl-NL"/>
        </w:rPr>
        <w:t>l</w:t>
      </w:r>
      <w:r w:rsidRPr="00D361EA">
        <w:rPr>
          <w:rFonts w:asciiTheme="minorHAnsi" w:hAnsiTheme="minorHAnsi" w:cstheme="minorHAnsi"/>
          <w:spacing w:val="-2"/>
          <w:lang w:val="nl-NL"/>
        </w:rPr>
        <w:t>e</w:t>
      </w:r>
      <w:r w:rsidRPr="00D361EA">
        <w:rPr>
          <w:rFonts w:asciiTheme="minorHAnsi" w:hAnsiTheme="minorHAnsi" w:cstheme="minorHAnsi"/>
          <w:lang w:val="nl-NL"/>
        </w:rPr>
        <w:t>b</w:t>
      </w:r>
      <w:r w:rsidRPr="00D361EA">
        <w:rPr>
          <w:rFonts w:asciiTheme="minorHAnsi" w:hAnsiTheme="minorHAnsi" w:cstheme="minorHAnsi"/>
          <w:spacing w:val="-2"/>
          <w:lang w:val="nl-NL"/>
        </w:rPr>
        <w:t>e</w:t>
      </w:r>
      <w:r w:rsidRPr="00D361EA">
        <w:rPr>
          <w:rFonts w:asciiTheme="minorHAnsi" w:hAnsiTheme="minorHAnsi" w:cstheme="minorHAnsi"/>
          <w:lang w:val="nl-NL"/>
        </w:rPr>
        <w:t>i</w:t>
      </w:r>
      <w:r w:rsidRPr="00D361EA">
        <w:rPr>
          <w:rFonts w:asciiTheme="minorHAnsi" w:hAnsiTheme="minorHAnsi" w:cstheme="minorHAnsi"/>
          <w:spacing w:val="-5"/>
          <w:lang w:val="nl-NL"/>
        </w:rPr>
        <w:t xml:space="preserve"> </w:t>
      </w:r>
      <w:r w:rsidRPr="00D361EA">
        <w:rPr>
          <w:rFonts w:asciiTheme="minorHAnsi" w:hAnsiTheme="minorHAnsi" w:cstheme="minorHAnsi"/>
          <w:spacing w:val="-1"/>
          <w:lang w:val="nl-NL"/>
        </w:rPr>
        <w:t>voo</w:t>
      </w:r>
      <w:r w:rsidRPr="00D361EA">
        <w:rPr>
          <w:rFonts w:asciiTheme="minorHAnsi" w:hAnsiTheme="minorHAnsi" w:cstheme="minorHAnsi"/>
          <w:lang w:val="nl-NL"/>
        </w:rPr>
        <w:t>gd</w:t>
      </w:r>
      <w:r w:rsidRPr="00D361EA">
        <w:rPr>
          <w:rFonts w:asciiTheme="minorHAnsi" w:hAnsiTheme="minorHAnsi" w:cstheme="minorHAnsi"/>
          <w:spacing w:val="2"/>
          <w:lang w:val="nl-NL"/>
        </w:rPr>
        <w:t>i</w:t>
      </w:r>
      <w:r w:rsidRPr="00D361EA">
        <w:rPr>
          <w:rFonts w:asciiTheme="minorHAnsi" w:hAnsiTheme="minorHAnsi" w:cstheme="minorHAnsi"/>
          <w:lang w:val="nl-NL"/>
        </w:rPr>
        <w:t>j</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hebb</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8"/>
          <w:lang w:val="nl-NL"/>
        </w:rPr>
        <w:t xml:space="preserve"> </w:t>
      </w:r>
      <w:r w:rsidRPr="00D361EA">
        <w:rPr>
          <w:rFonts w:asciiTheme="minorHAnsi" w:hAnsiTheme="minorHAnsi" w:cstheme="minorHAnsi"/>
          <w:lang w:val="nl-NL"/>
        </w:rPr>
        <w:t>wo</w:t>
      </w:r>
      <w:r w:rsidRPr="00D361EA">
        <w:rPr>
          <w:rFonts w:asciiTheme="minorHAnsi" w:hAnsiTheme="minorHAnsi" w:cstheme="minorHAnsi"/>
          <w:spacing w:val="-1"/>
          <w:lang w:val="nl-NL"/>
        </w:rPr>
        <w:t>r</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007D4179">
        <w:rPr>
          <w:rFonts w:asciiTheme="minorHAnsi" w:hAnsiTheme="minorHAnsi" w:cstheme="minorHAnsi"/>
          <w:lang w:val="nl-NL"/>
        </w:rPr>
        <w:t xml:space="preserve"> beiden</w:t>
      </w:r>
      <w:r w:rsidRPr="00D361EA">
        <w:rPr>
          <w:rFonts w:asciiTheme="minorHAnsi" w:hAnsiTheme="minorHAnsi" w:cstheme="minorHAnsi"/>
          <w:lang w:val="nl-NL"/>
        </w:rPr>
        <w:t xml:space="preserve"> </w:t>
      </w:r>
      <w:r w:rsidRPr="00D361EA">
        <w:rPr>
          <w:rFonts w:asciiTheme="minorHAnsi" w:hAnsiTheme="minorHAnsi" w:cstheme="minorHAnsi"/>
          <w:spacing w:val="1"/>
          <w:lang w:val="nl-NL"/>
        </w:rPr>
        <w:t>u</w:t>
      </w:r>
      <w:r w:rsidRPr="00D361EA">
        <w:rPr>
          <w:rFonts w:asciiTheme="minorHAnsi" w:hAnsiTheme="minorHAnsi" w:cstheme="minorHAnsi"/>
          <w:lang w:val="nl-NL"/>
        </w:rPr>
        <w:t>it</w:t>
      </w:r>
      <w:r w:rsidRPr="00D361EA">
        <w:rPr>
          <w:rFonts w:asciiTheme="minorHAnsi" w:hAnsiTheme="minorHAnsi" w:cstheme="minorHAnsi"/>
          <w:spacing w:val="1"/>
          <w:lang w:val="nl-NL"/>
        </w:rPr>
        <w:t>g</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spacing w:val="-1"/>
          <w:lang w:val="nl-NL"/>
        </w:rPr>
        <w:t>o</w:t>
      </w:r>
      <w:r w:rsidRPr="00D361EA">
        <w:rPr>
          <w:rFonts w:asciiTheme="minorHAnsi" w:hAnsiTheme="minorHAnsi" w:cstheme="minorHAnsi"/>
          <w:lang w:val="nl-NL"/>
        </w:rPr>
        <w:t>d</w:t>
      </w:r>
      <w:r w:rsidRPr="00D361EA">
        <w:rPr>
          <w:rFonts w:asciiTheme="minorHAnsi" w:hAnsiTheme="minorHAnsi" w:cstheme="minorHAnsi"/>
          <w:spacing w:val="2"/>
          <w:lang w:val="nl-NL"/>
        </w:rPr>
        <w:t>i</w:t>
      </w:r>
      <w:r w:rsidRPr="00D361EA">
        <w:rPr>
          <w:rFonts w:asciiTheme="minorHAnsi" w:hAnsiTheme="minorHAnsi" w:cstheme="minorHAnsi"/>
          <w:lang w:val="nl-NL"/>
        </w:rPr>
        <w:t>gd</w:t>
      </w:r>
      <w:r w:rsidRPr="00D361EA">
        <w:rPr>
          <w:rFonts w:asciiTheme="minorHAnsi" w:hAnsiTheme="minorHAnsi" w:cstheme="minorHAnsi"/>
          <w:spacing w:val="-11"/>
          <w:lang w:val="nl-NL"/>
        </w:rPr>
        <w:t xml:space="preserve"> </w:t>
      </w:r>
      <w:r w:rsidRPr="00D361EA">
        <w:rPr>
          <w:rFonts w:asciiTheme="minorHAnsi" w:hAnsiTheme="minorHAnsi" w:cstheme="minorHAnsi"/>
          <w:spacing w:val="-1"/>
          <w:lang w:val="nl-NL"/>
        </w:rPr>
        <w:t>voo</w:t>
      </w:r>
      <w:r w:rsidRPr="00D361EA">
        <w:rPr>
          <w:rFonts w:asciiTheme="minorHAnsi" w:hAnsiTheme="minorHAnsi" w:cstheme="minorHAnsi"/>
          <w:lang w:val="nl-NL"/>
        </w:rPr>
        <w:t>r</w:t>
      </w:r>
      <w:r w:rsidRPr="00D361EA">
        <w:rPr>
          <w:rFonts w:asciiTheme="minorHAnsi" w:hAnsiTheme="minorHAnsi" w:cstheme="minorHAnsi"/>
          <w:spacing w:val="-9"/>
          <w:lang w:val="nl-NL"/>
        </w:rPr>
        <w:t xml:space="preserve"> </w:t>
      </w:r>
      <w:r w:rsidRPr="00D361EA">
        <w:rPr>
          <w:rFonts w:asciiTheme="minorHAnsi" w:hAnsiTheme="minorHAnsi" w:cstheme="minorHAnsi"/>
          <w:spacing w:val="1"/>
          <w:lang w:val="nl-NL"/>
        </w:rPr>
        <w:t>é</w:t>
      </w:r>
      <w:r w:rsidRPr="00D361EA">
        <w:rPr>
          <w:rFonts w:asciiTheme="minorHAnsi" w:hAnsiTheme="minorHAnsi" w:cstheme="minorHAnsi"/>
          <w:spacing w:val="-2"/>
          <w:lang w:val="nl-NL"/>
        </w:rPr>
        <w:t>é</w:t>
      </w:r>
      <w:r w:rsidRPr="00D361EA">
        <w:rPr>
          <w:rFonts w:asciiTheme="minorHAnsi" w:hAnsiTheme="minorHAnsi" w:cstheme="minorHAnsi"/>
          <w:lang w:val="nl-NL"/>
        </w:rPr>
        <w:t>n</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10"/>
          <w:lang w:val="nl-NL"/>
        </w:rPr>
        <w:t xml:space="preserve"> </w:t>
      </w:r>
      <w:r w:rsidRPr="00D361EA">
        <w:rPr>
          <w:rFonts w:asciiTheme="minorHAnsi" w:hAnsiTheme="minorHAnsi" w:cstheme="minorHAnsi"/>
          <w:lang w:val="nl-NL"/>
        </w:rPr>
        <w:t>d</w:t>
      </w:r>
      <w:r w:rsidRPr="00D361EA">
        <w:rPr>
          <w:rFonts w:asciiTheme="minorHAnsi" w:hAnsiTheme="minorHAnsi" w:cstheme="minorHAnsi"/>
          <w:spacing w:val="-1"/>
          <w:lang w:val="nl-NL"/>
        </w:rPr>
        <w:t>e</w:t>
      </w:r>
      <w:r w:rsidRPr="00D361EA">
        <w:rPr>
          <w:rFonts w:asciiTheme="minorHAnsi" w:hAnsiTheme="minorHAnsi" w:cstheme="minorHAnsi"/>
          <w:lang w:val="nl-NL"/>
        </w:rPr>
        <w:t>z</w:t>
      </w:r>
      <w:r w:rsidRPr="00D361EA">
        <w:rPr>
          <w:rFonts w:asciiTheme="minorHAnsi" w:hAnsiTheme="minorHAnsi" w:cstheme="minorHAnsi"/>
          <w:spacing w:val="-2"/>
          <w:lang w:val="nl-NL"/>
        </w:rPr>
        <w:t>e</w:t>
      </w:r>
      <w:r w:rsidRPr="00D361EA">
        <w:rPr>
          <w:rFonts w:asciiTheme="minorHAnsi" w:hAnsiTheme="minorHAnsi" w:cstheme="minorHAnsi"/>
          <w:spacing w:val="2"/>
          <w:lang w:val="nl-NL"/>
        </w:rPr>
        <w:t>l</w:t>
      </w:r>
      <w:r w:rsidRPr="00D361EA">
        <w:rPr>
          <w:rFonts w:asciiTheme="minorHAnsi" w:hAnsiTheme="minorHAnsi" w:cstheme="minorHAnsi"/>
          <w:lang w:val="nl-NL"/>
        </w:rPr>
        <w:t>fde</w:t>
      </w:r>
      <w:r w:rsidRPr="00D361EA">
        <w:rPr>
          <w:rFonts w:asciiTheme="minorHAnsi" w:hAnsiTheme="minorHAnsi" w:cstheme="minorHAnsi"/>
          <w:spacing w:val="-10"/>
          <w:lang w:val="nl-NL"/>
        </w:rPr>
        <w:t xml:space="preserve"> </w:t>
      </w:r>
      <w:r w:rsidRPr="00D361EA">
        <w:rPr>
          <w:rFonts w:asciiTheme="minorHAnsi" w:hAnsiTheme="minorHAnsi" w:cstheme="minorHAnsi"/>
          <w:lang w:val="nl-NL"/>
        </w:rPr>
        <w:t>sp</w:t>
      </w:r>
      <w:r w:rsidRPr="00D361EA">
        <w:rPr>
          <w:rFonts w:asciiTheme="minorHAnsi" w:hAnsiTheme="minorHAnsi" w:cstheme="minorHAnsi"/>
          <w:spacing w:val="1"/>
          <w:lang w:val="nl-NL"/>
        </w:rPr>
        <w:t>re</w:t>
      </w:r>
      <w:r w:rsidRPr="00D361EA">
        <w:rPr>
          <w:rFonts w:asciiTheme="minorHAnsi" w:hAnsiTheme="minorHAnsi" w:cstheme="minorHAnsi"/>
          <w:spacing w:val="-2"/>
          <w:lang w:val="nl-NL"/>
        </w:rPr>
        <w:t>e</w:t>
      </w:r>
      <w:r w:rsidRPr="00D361EA">
        <w:rPr>
          <w:rFonts w:asciiTheme="minorHAnsi" w:hAnsiTheme="minorHAnsi" w:cstheme="minorHAnsi"/>
          <w:lang w:val="nl-NL"/>
        </w:rPr>
        <w:t>k/ou</w:t>
      </w:r>
      <w:r w:rsidRPr="00D361EA">
        <w:rPr>
          <w:rFonts w:asciiTheme="minorHAnsi" w:hAnsiTheme="minorHAnsi" w:cstheme="minorHAnsi"/>
          <w:spacing w:val="2"/>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r</w:t>
      </w:r>
      <w:r w:rsidRPr="00D361EA">
        <w:rPr>
          <w:rFonts w:asciiTheme="minorHAnsi" w:hAnsiTheme="minorHAnsi" w:cstheme="minorHAnsi"/>
          <w:spacing w:val="2"/>
          <w:lang w:val="nl-NL"/>
        </w:rPr>
        <w:t>a</w:t>
      </w:r>
      <w:r w:rsidRPr="00D361EA">
        <w:rPr>
          <w:rFonts w:asciiTheme="minorHAnsi" w:hAnsiTheme="minorHAnsi" w:cstheme="minorHAnsi"/>
          <w:lang w:val="nl-NL"/>
        </w:rPr>
        <w:t>v</w:t>
      </w:r>
      <w:r w:rsidRPr="00D361EA">
        <w:rPr>
          <w:rFonts w:asciiTheme="minorHAnsi" w:hAnsiTheme="minorHAnsi" w:cstheme="minorHAnsi"/>
          <w:spacing w:val="-2"/>
          <w:lang w:val="nl-NL"/>
        </w:rPr>
        <w:t>o</w:t>
      </w:r>
      <w:r w:rsidRPr="00D361EA">
        <w:rPr>
          <w:rFonts w:asciiTheme="minorHAnsi" w:hAnsiTheme="minorHAnsi" w:cstheme="minorHAnsi"/>
          <w:spacing w:val="1"/>
          <w:lang w:val="nl-NL"/>
        </w:rPr>
        <w:t>n</w:t>
      </w:r>
      <w:r w:rsidRPr="00D361EA">
        <w:rPr>
          <w:rFonts w:asciiTheme="minorHAnsi" w:hAnsiTheme="minorHAnsi" w:cstheme="minorHAnsi"/>
          <w:lang w:val="nl-NL"/>
        </w:rPr>
        <w:t>d.</w:t>
      </w:r>
    </w:p>
    <w:p w:rsidRPr="00D361EA" w:rsidR="00D361EA" w:rsidP="007E1B80" w:rsidRDefault="00D361EA" w14:paraId="19DB0827" w14:textId="5BD442C2">
      <w:pPr>
        <w:pStyle w:val="Gemiddeldraster21"/>
        <w:numPr>
          <w:ilvl w:val="0"/>
          <w:numId w:val="14"/>
        </w:numPr>
        <w:rPr>
          <w:rFonts w:asciiTheme="minorHAnsi" w:hAnsiTheme="minorHAnsi" w:cstheme="minorHAnsi"/>
          <w:lang w:val="nl-NL"/>
        </w:rPr>
      </w:pPr>
      <w:r w:rsidRPr="00D361EA">
        <w:rPr>
          <w:rFonts w:asciiTheme="minorHAnsi" w:hAnsiTheme="minorHAnsi" w:cstheme="minorHAnsi"/>
          <w:lang w:val="nl-NL"/>
        </w:rPr>
        <w:t>De</w:t>
      </w:r>
      <w:r w:rsidRPr="00D361EA">
        <w:rPr>
          <w:rFonts w:asciiTheme="minorHAnsi" w:hAnsiTheme="minorHAnsi" w:cstheme="minorHAnsi"/>
          <w:spacing w:val="-9"/>
          <w:lang w:val="nl-NL"/>
        </w:rPr>
        <w:t xml:space="preserve"> </w:t>
      </w:r>
      <w:r w:rsidRPr="00D361EA">
        <w:rPr>
          <w:rFonts w:asciiTheme="minorHAnsi" w:hAnsiTheme="minorHAnsi" w:cstheme="minorHAnsi"/>
          <w:lang w:val="nl-NL"/>
        </w:rPr>
        <w:t>u</w:t>
      </w:r>
      <w:r w:rsidRPr="00D361EA">
        <w:rPr>
          <w:rFonts w:asciiTheme="minorHAnsi" w:hAnsiTheme="minorHAnsi" w:cstheme="minorHAnsi"/>
          <w:spacing w:val="3"/>
          <w:lang w:val="nl-NL"/>
        </w:rPr>
        <w:t>i</w:t>
      </w:r>
      <w:r w:rsidRPr="00D361EA">
        <w:rPr>
          <w:rFonts w:asciiTheme="minorHAnsi" w:hAnsiTheme="minorHAnsi" w:cstheme="minorHAnsi"/>
          <w:lang w:val="nl-NL"/>
        </w:rPr>
        <w:t>t</w:t>
      </w:r>
      <w:r w:rsidRPr="00D361EA">
        <w:rPr>
          <w:rFonts w:asciiTheme="minorHAnsi" w:hAnsiTheme="minorHAnsi" w:cstheme="minorHAnsi"/>
          <w:spacing w:val="1"/>
          <w:lang w:val="nl-NL"/>
        </w:rPr>
        <w:t>n</w:t>
      </w:r>
      <w:r w:rsidRPr="00D361EA">
        <w:rPr>
          <w:rFonts w:asciiTheme="minorHAnsi" w:hAnsiTheme="minorHAnsi" w:cstheme="minorHAnsi"/>
          <w:spacing w:val="-1"/>
          <w:lang w:val="nl-NL"/>
        </w:rPr>
        <w:t>o</w:t>
      </w:r>
      <w:r w:rsidRPr="00D361EA">
        <w:rPr>
          <w:rFonts w:asciiTheme="minorHAnsi" w:hAnsiTheme="minorHAnsi" w:cstheme="minorHAnsi"/>
          <w:lang w:val="nl-NL"/>
        </w:rPr>
        <w:t>d</w:t>
      </w:r>
      <w:r w:rsidRPr="00D361EA">
        <w:rPr>
          <w:rFonts w:asciiTheme="minorHAnsi" w:hAnsiTheme="minorHAnsi" w:cstheme="minorHAnsi"/>
          <w:spacing w:val="2"/>
          <w:lang w:val="nl-NL"/>
        </w:rPr>
        <w:t>i</w:t>
      </w:r>
      <w:r w:rsidRPr="00D361EA">
        <w:rPr>
          <w:rFonts w:asciiTheme="minorHAnsi" w:hAnsiTheme="minorHAnsi" w:cstheme="minorHAnsi"/>
          <w:spacing w:val="-2"/>
          <w:lang w:val="nl-NL"/>
        </w:rPr>
        <w:t>g</w:t>
      </w:r>
      <w:r w:rsidRPr="00D361EA">
        <w:rPr>
          <w:rFonts w:asciiTheme="minorHAnsi" w:hAnsiTheme="minorHAnsi" w:cstheme="minorHAnsi"/>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g</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w</w:t>
      </w:r>
      <w:r w:rsidRPr="00D361EA">
        <w:rPr>
          <w:rFonts w:asciiTheme="minorHAnsi" w:hAnsiTheme="minorHAnsi" w:cstheme="minorHAnsi"/>
          <w:spacing w:val="-2"/>
          <w:lang w:val="nl-NL"/>
        </w:rPr>
        <w:t>o</w:t>
      </w:r>
      <w:r w:rsidRPr="00D361EA">
        <w:rPr>
          <w:rFonts w:asciiTheme="minorHAnsi" w:hAnsiTheme="minorHAnsi" w:cstheme="minorHAnsi"/>
          <w:spacing w:val="-1"/>
          <w:lang w:val="nl-NL"/>
        </w:rPr>
        <w:t>r</w:t>
      </w:r>
      <w:r w:rsidRPr="00D361EA">
        <w:rPr>
          <w:rFonts w:asciiTheme="minorHAnsi" w:hAnsiTheme="minorHAnsi" w:cstheme="minorHAnsi"/>
          <w:lang w:val="nl-NL"/>
        </w:rPr>
        <w:t>dt</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n</w:t>
      </w:r>
      <w:r w:rsidRPr="00D361EA">
        <w:rPr>
          <w:rFonts w:asciiTheme="minorHAnsi" w:hAnsiTheme="minorHAnsi" w:cstheme="minorHAnsi"/>
          <w:spacing w:val="3"/>
          <w:lang w:val="nl-NL"/>
        </w:rPr>
        <w:t>a</w:t>
      </w:r>
      <w:r w:rsidRPr="00D361EA">
        <w:rPr>
          <w:rFonts w:asciiTheme="minorHAnsi" w:hAnsiTheme="minorHAnsi" w:cstheme="minorHAnsi"/>
          <w:lang w:val="nl-NL"/>
        </w:rPr>
        <w:t>ar</w:t>
      </w:r>
      <w:r w:rsidRPr="00D361EA">
        <w:rPr>
          <w:rFonts w:asciiTheme="minorHAnsi" w:hAnsiTheme="minorHAnsi" w:cstheme="minorHAnsi"/>
          <w:spacing w:val="-8"/>
          <w:lang w:val="nl-NL"/>
        </w:rPr>
        <w:t xml:space="preserve"> </w:t>
      </w:r>
      <w:r w:rsidRPr="00D361EA">
        <w:rPr>
          <w:rFonts w:asciiTheme="minorHAnsi" w:hAnsiTheme="minorHAnsi" w:cstheme="minorHAnsi"/>
          <w:lang w:val="nl-NL"/>
        </w:rPr>
        <w:t>het</w:t>
      </w:r>
      <w:r w:rsidRPr="00D361EA">
        <w:rPr>
          <w:rFonts w:asciiTheme="minorHAnsi" w:hAnsiTheme="minorHAnsi" w:cstheme="minorHAnsi"/>
          <w:spacing w:val="-3"/>
          <w:lang w:val="nl-NL"/>
        </w:rPr>
        <w:t xml:space="preserve"> </w:t>
      </w:r>
      <w:r w:rsidRPr="00D361EA">
        <w:rPr>
          <w:rFonts w:asciiTheme="minorHAnsi" w:hAnsiTheme="minorHAnsi" w:cstheme="minorHAnsi"/>
          <w:spacing w:val="-2"/>
          <w:lang w:val="nl-NL"/>
        </w:rPr>
        <w:t>e</w:t>
      </w:r>
      <w:r w:rsidRPr="00D361EA">
        <w:rPr>
          <w:rFonts w:asciiTheme="minorHAnsi" w:hAnsiTheme="minorHAnsi" w:cstheme="minorHAnsi"/>
          <w:spacing w:val="2"/>
          <w:lang w:val="nl-NL"/>
        </w:rPr>
        <w:t>i</w:t>
      </w:r>
      <w:r w:rsidRPr="00D361EA">
        <w:rPr>
          <w:rFonts w:asciiTheme="minorHAnsi" w:hAnsiTheme="minorHAnsi" w:cstheme="minorHAnsi"/>
          <w:lang w:val="nl-NL"/>
        </w:rPr>
        <w:t>g</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007D4179">
        <w:rPr>
          <w:rFonts w:asciiTheme="minorHAnsi" w:hAnsiTheme="minorHAnsi" w:cstheme="minorHAnsi"/>
          <w:spacing w:val="-7"/>
          <w:lang w:val="nl-NL"/>
        </w:rPr>
        <w:t>(mail)</w:t>
      </w:r>
      <w:r w:rsidRPr="00D361EA">
        <w:rPr>
          <w:rFonts w:asciiTheme="minorHAnsi" w:hAnsiTheme="minorHAnsi" w:cstheme="minorHAnsi"/>
          <w:lang w:val="nl-NL"/>
        </w:rPr>
        <w:t>ad</w:t>
      </w:r>
      <w:r w:rsidRPr="00D361EA">
        <w:rPr>
          <w:rFonts w:asciiTheme="minorHAnsi" w:hAnsiTheme="minorHAnsi" w:cstheme="minorHAnsi"/>
          <w:spacing w:val="1"/>
          <w:lang w:val="nl-NL"/>
        </w:rPr>
        <w:t>r</w:t>
      </w:r>
      <w:r w:rsidRPr="00D361EA">
        <w:rPr>
          <w:rFonts w:asciiTheme="minorHAnsi" w:hAnsiTheme="minorHAnsi" w:cstheme="minorHAnsi"/>
          <w:spacing w:val="-2"/>
          <w:lang w:val="nl-NL"/>
        </w:rPr>
        <w:t>e</w:t>
      </w:r>
      <w:r w:rsidRPr="00D361EA">
        <w:rPr>
          <w:rFonts w:asciiTheme="minorHAnsi" w:hAnsiTheme="minorHAnsi" w:cstheme="minorHAnsi"/>
          <w:lang w:val="nl-NL"/>
        </w:rPr>
        <w:t>s</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van</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b</w:t>
      </w:r>
      <w:r w:rsidRPr="00D361EA">
        <w:rPr>
          <w:rFonts w:asciiTheme="minorHAnsi" w:hAnsiTheme="minorHAnsi" w:cstheme="minorHAnsi"/>
          <w:spacing w:val="-2"/>
          <w:lang w:val="nl-NL"/>
        </w:rPr>
        <w:t>e</w:t>
      </w:r>
      <w:r w:rsidRPr="00D361EA">
        <w:rPr>
          <w:rFonts w:asciiTheme="minorHAnsi" w:hAnsiTheme="minorHAnsi" w:cstheme="minorHAnsi"/>
          <w:spacing w:val="2"/>
          <w:lang w:val="nl-NL"/>
        </w:rPr>
        <w:t>i</w:t>
      </w:r>
      <w:r w:rsidRPr="00D361EA">
        <w:rPr>
          <w:rFonts w:asciiTheme="minorHAnsi" w:hAnsiTheme="minorHAnsi" w:cstheme="minorHAnsi"/>
          <w:lang w:val="nl-NL"/>
        </w:rPr>
        <w:t>de</w:t>
      </w:r>
      <w:r w:rsidRPr="00D361EA">
        <w:rPr>
          <w:rFonts w:asciiTheme="minorHAnsi" w:hAnsiTheme="minorHAnsi" w:cstheme="minorHAnsi"/>
          <w:spacing w:val="-9"/>
          <w:lang w:val="nl-NL"/>
        </w:rPr>
        <w:t xml:space="preserve"> </w:t>
      </w:r>
      <w:r w:rsidRPr="00D361EA">
        <w:rPr>
          <w:rFonts w:asciiTheme="minorHAnsi" w:hAnsiTheme="minorHAnsi" w:cstheme="minorHAnsi"/>
          <w:lang w:val="nl-NL"/>
        </w:rPr>
        <w:t>(g</w:t>
      </w:r>
      <w:r w:rsidRPr="00D361EA">
        <w:rPr>
          <w:rFonts w:asciiTheme="minorHAnsi" w:hAnsiTheme="minorHAnsi" w:cstheme="minorHAnsi"/>
          <w:spacing w:val="-2"/>
          <w:lang w:val="nl-NL"/>
        </w:rPr>
        <w:t>e</w:t>
      </w:r>
      <w:r w:rsidRPr="00D361EA">
        <w:rPr>
          <w:rFonts w:asciiTheme="minorHAnsi" w:hAnsiTheme="minorHAnsi" w:cstheme="minorHAnsi"/>
          <w:spacing w:val="1"/>
          <w:lang w:val="nl-NL"/>
        </w:rPr>
        <w:t>s</w:t>
      </w:r>
      <w:r w:rsidRPr="00D361EA">
        <w:rPr>
          <w:rFonts w:asciiTheme="minorHAnsi" w:hAnsiTheme="minorHAnsi" w:cstheme="minorHAnsi"/>
          <w:lang w:val="nl-NL"/>
        </w:rPr>
        <w:t>ch</w:t>
      </w:r>
      <w:r w:rsidRPr="00D361EA">
        <w:rPr>
          <w:rFonts w:asciiTheme="minorHAnsi" w:hAnsiTheme="minorHAnsi" w:cstheme="minorHAnsi"/>
          <w:spacing w:val="-1"/>
          <w:lang w:val="nl-NL"/>
        </w:rPr>
        <w:t>e</w:t>
      </w:r>
      <w:r w:rsidRPr="00D361EA">
        <w:rPr>
          <w:rFonts w:asciiTheme="minorHAnsi" w:hAnsiTheme="minorHAnsi" w:cstheme="minorHAnsi"/>
          <w:spacing w:val="2"/>
          <w:lang w:val="nl-NL"/>
        </w:rPr>
        <w:t>i</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w:t>
      </w:r>
      <w:r w:rsidRPr="00D361EA">
        <w:rPr>
          <w:rFonts w:asciiTheme="minorHAnsi" w:hAnsiTheme="minorHAnsi" w:cstheme="minorHAnsi"/>
          <w:spacing w:val="-4"/>
          <w:lang w:val="nl-NL"/>
        </w:rPr>
        <w:t xml:space="preserve"> </w:t>
      </w:r>
      <w:r w:rsidRPr="00D361EA">
        <w:rPr>
          <w:rFonts w:asciiTheme="minorHAnsi" w:hAnsiTheme="minorHAnsi" w:cstheme="minorHAnsi"/>
          <w:spacing w:val="-1"/>
          <w:lang w:val="nl-NL"/>
        </w:rPr>
        <w:t>o</w:t>
      </w:r>
      <w:r w:rsidRPr="00D361EA">
        <w:rPr>
          <w:rFonts w:asciiTheme="minorHAnsi" w:hAnsiTheme="minorHAnsi" w:cstheme="minorHAnsi"/>
          <w:spacing w:val="1"/>
          <w:lang w:val="nl-NL"/>
        </w:rPr>
        <w:t>u</w:t>
      </w:r>
      <w:r w:rsidRPr="00D361EA">
        <w:rPr>
          <w:rFonts w:asciiTheme="minorHAnsi" w:hAnsiTheme="minorHAnsi" w:cstheme="minorHAnsi"/>
          <w:spacing w:val="2"/>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s</w:t>
      </w:r>
      <w:r w:rsidRPr="00D361EA">
        <w:rPr>
          <w:rFonts w:asciiTheme="minorHAnsi" w:hAnsiTheme="minorHAnsi" w:cstheme="minorHAnsi"/>
          <w:w w:val="99"/>
          <w:lang w:val="nl-NL"/>
        </w:rPr>
        <w:t xml:space="preserve"> </w:t>
      </w:r>
      <w:r w:rsidRPr="00D361EA">
        <w:rPr>
          <w:rFonts w:asciiTheme="minorHAnsi" w:hAnsiTheme="minorHAnsi" w:cstheme="minorHAnsi"/>
          <w:lang w:val="nl-NL"/>
        </w:rPr>
        <w:t>g</w:t>
      </w:r>
      <w:r w:rsidRPr="00D361EA">
        <w:rPr>
          <w:rFonts w:asciiTheme="minorHAnsi" w:hAnsiTheme="minorHAnsi" w:cstheme="minorHAnsi"/>
          <w:spacing w:val="-2"/>
          <w:lang w:val="nl-NL"/>
        </w:rPr>
        <w:t>e</w:t>
      </w:r>
      <w:r w:rsidRPr="00D361EA">
        <w:rPr>
          <w:rFonts w:asciiTheme="minorHAnsi" w:hAnsiTheme="minorHAnsi" w:cstheme="minorHAnsi"/>
          <w:lang w:val="nl-NL"/>
        </w:rPr>
        <w:t>st</w:t>
      </w:r>
      <w:r w:rsidRPr="00D361EA">
        <w:rPr>
          <w:rFonts w:asciiTheme="minorHAnsi" w:hAnsiTheme="minorHAnsi" w:cstheme="minorHAnsi"/>
          <w:spacing w:val="1"/>
          <w:lang w:val="nl-NL"/>
        </w:rPr>
        <w:t>uu</w:t>
      </w:r>
      <w:r w:rsidRPr="00D361EA">
        <w:rPr>
          <w:rFonts w:asciiTheme="minorHAnsi" w:hAnsiTheme="minorHAnsi" w:cstheme="minorHAnsi"/>
          <w:spacing w:val="-1"/>
          <w:lang w:val="nl-NL"/>
        </w:rPr>
        <w:t>r</w:t>
      </w:r>
      <w:r w:rsidRPr="00D361EA">
        <w:rPr>
          <w:rFonts w:asciiTheme="minorHAnsi" w:hAnsiTheme="minorHAnsi" w:cstheme="minorHAnsi"/>
          <w:lang w:val="nl-NL"/>
        </w:rPr>
        <w:t>d</w:t>
      </w:r>
      <w:r w:rsidR="007D4179">
        <w:rPr>
          <w:rFonts w:asciiTheme="minorHAnsi" w:hAnsiTheme="minorHAnsi" w:cstheme="minorHAnsi"/>
          <w:lang w:val="nl-NL"/>
        </w:rPr>
        <w:t>.</w:t>
      </w:r>
    </w:p>
    <w:p w:rsidRPr="00D361EA" w:rsidR="00D361EA" w:rsidP="007E1B80" w:rsidRDefault="00D361EA" w14:paraId="02D491FE" w14:textId="4730E29F">
      <w:pPr>
        <w:pStyle w:val="Gemiddeldraster21"/>
        <w:numPr>
          <w:ilvl w:val="0"/>
          <w:numId w:val="14"/>
        </w:numPr>
        <w:rPr>
          <w:rFonts w:asciiTheme="minorHAnsi" w:hAnsiTheme="minorHAnsi" w:cstheme="minorHAnsi"/>
          <w:lang w:val="nl-NL"/>
        </w:rPr>
      </w:pPr>
      <w:r w:rsidRPr="00D361EA">
        <w:rPr>
          <w:rFonts w:asciiTheme="minorHAnsi" w:hAnsiTheme="minorHAnsi" w:cstheme="minorHAnsi"/>
          <w:lang w:val="nl-NL"/>
        </w:rPr>
        <w:t>We</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st</w:t>
      </w:r>
      <w:r w:rsidRPr="00D361EA">
        <w:rPr>
          <w:rFonts w:asciiTheme="minorHAnsi" w:hAnsiTheme="minorHAnsi" w:cstheme="minorHAnsi"/>
          <w:spacing w:val="-1"/>
          <w:lang w:val="nl-NL"/>
        </w:rPr>
        <w:t>e</w:t>
      </w:r>
      <w:r w:rsidRPr="00D361EA">
        <w:rPr>
          <w:rFonts w:asciiTheme="minorHAnsi" w:hAnsiTheme="minorHAnsi" w:cstheme="minorHAnsi"/>
          <w:spacing w:val="2"/>
          <w:lang w:val="nl-NL"/>
        </w:rPr>
        <w:t>ll</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het</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a</w:t>
      </w:r>
      <w:r w:rsidRPr="00D361EA">
        <w:rPr>
          <w:rFonts w:asciiTheme="minorHAnsi" w:hAnsiTheme="minorHAnsi" w:cstheme="minorHAnsi"/>
          <w:spacing w:val="2"/>
          <w:lang w:val="nl-NL"/>
        </w:rPr>
        <w:t>l</w:t>
      </w:r>
      <w:r w:rsidRPr="00D361EA">
        <w:rPr>
          <w:rFonts w:asciiTheme="minorHAnsi" w:hAnsiTheme="minorHAnsi" w:cstheme="minorHAnsi"/>
          <w:lang w:val="nl-NL"/>
        </w:rPr>
        <w:t>s</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s</w:t>
      </w:r>
      <w:r w:rsidRPr="00D361EA">
        <w:rPr>
          <w:rFonts w:asciiTheme="minorHAnsi" w:hAnsiTheme="minorHAnsi" w:cstheme="minorHAnsi"/>
          <w:spacing w:val="-2"/>
          <w:lang w:val="nl-NL"/>
        </w:rPr>
        <w:t>c</w:t>
      </w:r>
      <w:r w:rsidRPr="00D361EA">
        <w:rPr>
          <w:rFonts w:asciiTheme="minorHAnsi" w:hAnsiTheme="minorHAnsi" w:cstheme="minorHAnsi"/>
          <w:spacing w:val="1"/>
          <w:lang w:val="nl-NL"/>
        </w:rPr>
        <w:t>hoo</w:t>
      </w:r>
      <w:r w:rsidRPr="00D361EA">
        <w:rPr>
          <w:rFonts w:asciiTheme="minorHAnsi" w:hAnsiTheme="minorHAnsi" w:cstheme="minorHAnsi"/>
          <w:lang w:val="nl-NL"/>
        </w:rPr>
        <w:t>l</w:t>
      </w:r>
      <w:r w:rsidRPr="00D361EA">
        <w:rPr>
          <w:rFonts w:asciiTheme="minorHAnsi" w:hAnsiTheme="minorHAnsi" w:cstheme="minorHAnsi"/>
          <w:spacing w:val="-4"/>
          <w:lang w:val="nl-NL"/>
        </w:rPr>
        <w:t xml:space="preserve"> </w:t>
      </w:r>
      <w:r w:rsidRPr="00D361EA">
        <w:rPr>
          <w:rFonts w:asciiTheme="minorHAnsi" w:hAnsiTheme="minorHAnsi" w:cstheme="minorHAnsi"/>
          <w:spacing w:val="-3"/>
          <w:lang w:val="nl-NL"/>
        </w:rPr>
        <w:t>b</w:t>
      </w:r>
      <w:r w:rsidRPr="00D361EA">
        <w:rPr>
          <w:rFonts w:asciiTheme="minorHAnsi" w:hAnsiTheme="minorHAnsi" w:cstheme="minorHAnsi"/>
          <w:spacing w:val="2"/>
          <w:lang w:val="nl-NL"/>
        </w:rPr>
        <w:t>i</w:t>
      </w:r>
      <w:r w:rsidRPr="00D361EA">
        <w:rPr>
          <w:rFonts w:asciiTheme="minorHAnsi" w:hAnsiTheme="minorHAnsi" w:cstheme="minorHAnsi"/>
          <w:spacing w:val="-2"/>
          <w:lang w:val="nl-NL"/>
        </w:rPr>
        <w:t>j</w:t>
      </w:r>
      <w:r w:rsidRPr="00D361EA">
        <w:rPr>
          <w:rFonts w:asciiTheme="minorHAnsi" w:hAnsiTheme="minorHAnsi" w:cstheme="minorHAnsi"/>
          <w:lang w:val="nl-NL"/>
        </w:rPr>
        <w:t>z</w:t>
      </w:r>
      <w:r w:rsidRPr="00D361EA">
        <w:rPr>
          <w:rFonts w:asciiTheme="minorHAnsi" w:hAnsiTheme="minorHAnsi" w:cstheme="minorHAnsi"/>
          <w:spacing w:val="-1"/>
          <w:lang w:val="nl-NL"/>
        </w:rPr>
        <w:t>o</w:t>
      </w:r>
      <w:r w:rsidRPr="00D361EA">
        <w:rPr>
          <w:rFonts w:asciiTheme="minorHAnsi" w:hAnsiTheme="minorHAnsi" w:cstheme="minorHAnsi"/>
          <w:spacing w:val="1"/>
          <w:lang w:val="nl-NL"/>
        </w:rPr>
        <w:t>n</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lang w:val="nl-NL"/>
        </w:rPr>
        <w:t>r</w:t>
      </w:r>
      <w:r w:rsidRPr="00D361EA">
        <w:rPr>
          <w:rFonts w:asciiTheme="minorHAnsi" w:hAnsiTheme="minorHAnsi" w:cstheme="minorHAnsi"/>
          <w:spacing w:val="-1"/>
          <w:lang w:val="nl-NL"/>
        </w:rPr>
        <w:t xml:space="preserve"> o</w:t>
      </w:r>
      <w:r w:rsidRPr="00D361EA">
        <w:rPr>
          <w:rFonts w:asciiTheme="minorHAnsi" w:hAnsiTheme="minorHAnsi" w:cstheme="minorHAnsi"/>
          <w:lang w:val="nl-NL"/>
        </w:rPr>
        <w:t>p</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p</w:t>
      </w:r>
      <w:r w:rsidRPr="00D361EA">
        <w:rPr>
          <w:rFonts w:asciiTheme="minorHAnsi" w:hAnsiTheme="minorHAnsi" w:cstheme="minorHAnsi"/>
          <w:spacing w:val="-1"/>
          <w:lang w:val="nl-NL"/>
        </w:rPr>
        <w:t>r</w:t>
      </w:r>
      <w:r w:rsidRPr="00D361EA">
        <w:rPr>
          <w:rFonts w:asciiTheme="minorHAnsi" w:hAnsiTheme="minorHAnsi" w:cstheme="minorHAnsi"/>
          <w:spacing w:val="2"/>
          <w:lang w:val="nl-NL"/>
        </w:rPr>
        <w:t>i</w:t>
      </w:r>
      <w:r w:rsidRPr="00D361EA">
        <w:rPr>
          <w:rFonts w:asciiTheme="minorHAnsi" w:hAnsiTheme="minorHAnsi" w:cstheme="minorHAnsi"/>
          <w:lang w:val="nl-NL"/>
        </w:rPr>
        <w:t>js</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wa</w:t>
      </w:r>
      <w:r w:rsidRPr="00D361EA">
        <w:rPr>
          <w:rFonts w:asciiTheme="minorHAnsi" w:hAnsiTheme="minorHAnsi" w:cstheme="minorHAnsi"/>
          <w:spacing w:val="3"/>
          <w:lang w:val="nl-NL"/>
        </w:rPr>
        <w:t>n</w:t>
      </w:r>
      <w:r w:rsidRPr="00D361EA">
        <w:rPr>
          <w:rFonts w:asciiTheme="minorHAnsi" w:hAnsiTheme="minorHAnsi" w:cstheme="minorHAnsi"/>
          <w:spacing w:val="1"/>
          <w:lang w:val="nl-NL"/>
        </w:rPr>
        <w:t>n</w:t>
      </w:r>
      <w:r w:rsidRPr="00D361EA">
        <w:rPr>
          <w:rFonts w:asciiTheme="minorHAnsi" w:hAnsiTheme="minorHAnsi" w:cstheme="minorHAnsi"/>
          <w:spacing w:val="-2"/>
          <w:lang w:val="nl-NL"/>
        </w:rPr>
        <w:t>e</w:t>
      </w:r>
      <w:r w:rsidRPr="00D361EA">
        <w:rPr>
          <w:rFonts w:asciiTheme="minorHAnsi" w:hAnsiTheme="minorHAnsi" w:cstheme="minorHAnsi"/>
          <w:spacing w:val="1"/>
          <w:lang w:val="nl-NL"/>
        </w:rPr>
        <w:t>e</w:t>
      </w:r>
      <w:r w:rsidRPr="00D361EA">
        <w:rPr>
          <w:rFonts w:asciiTheme="minorHAnsi" w:hAnsiTheme="minorHAnsi" w:cstheme="minorHAnsi"/>
          <w:lang w:val="nl-NL"/>
        </w:rPr>
        <w:t>r</w:t>
      </w:r>
      <w:r w:rsidRPr="00D361EA">
        <w:rPr>
          <w:rFonts w:asciiTheme="minorHAnsi" w:hAnsiTheme="minorHAnsi" w:cstheme="minorHAnsi"/>
          <w:spacing w:val="-7"/>
          <w:lang w:val="nl-NL"/>
        </w:rPr>
        <w:t xml:space="preserve"> </w:t>
      </w:r>
      <w:r w:rsidRPr="00D361EA">
        <w:rPr>
          <w:rFonts w:asciiTheme="minorHAnsi" w:hAnsiTheme="minorHAnsi" w:cstheme="minorHAnsi"/>
          <w:spacing w:val="-2"/>
          <w:lang w:val="nl-NL"/>
        </w:rPr>
        <w:t>o</w:t>
      </w:r>
      <w:r w:rsidRPr="00D361EA">
        <w:rPr>
          <w:rFonts w:asciiTheme="minorHAnsi" w:hAnsiTheme="minorHAnsi" w:cstheme="minorHAnsi"/>
          <w:spacing w:val="1"/>
          <w:lang w:val="nl-NL"/>
        </w:rPr>
        <w:t>u</w:t>
      </w:r>
      <w:r w:rsidRPr="00D361EA">
        <w:rPr>
          <w:rFonts w:asciiTheme="minorHAnsi" w:hAnsiTheme="minorHAnsi" w:cstheme="minorHAnsi"/>
          <w:spacing w:val="2"/>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s,</w:t>
      </w:r>
      <w:r w:rsidRPr="00D361EA">
        <w:rPr>
          <w:rFonts w:asciiTheme="minorHAnsi" w:hAnsiTheme="minorHAnsi" w:cstheme="minorHAnsi"/>
          <w:spacing w:val="-5"/>
          <w:lang w:val="nl-NL"/>
        </w:rPr>
        <w:t xml:space="preserve"> </w:t>
      </w:r>
      <w:r w:rsidRPr="00D361EA">
        <w:rPr>
          <w:rFonts w:asciiTheme="minorHAnsi" w:hAnsiTheme="minorHAnsi" w:cstheme="minorHAnsi"/>
          <w:spacing w:val="1"/>
          <w:lang w:val="nl-NL"/>
        </w:rPr>
        <w:t>o</w:t>
      </w:r>
      <w:r w:rsidRPr="00D361EA">
        <w:rPr>
          <w:rFonts w:asciiTheme="minorHAnsi" w:hAnsiTheme="minorHAnsi" w:cstheme="minorHAnsi"/>
          <w:spacing w:val="-1"/>
          <w:lang w:val="nl-NL"/>
        </w:rPr>
        <w:t>o</w:t>
      </w:r>
      <w:r w:rsidRPr="00D361EA">
        <w:rPr>
          <w:rFonts w:asciiTheme="minorHAnsi" w:hAnsiTheme="minorHAnsi" w:cstheme="minorHAnsi"/>
          <w:lang w:val="nl-NL"/>
        </w:rPr>
        <w:t>k</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al</w:t>
      </w:r>
      <w:r w:rsidRPr="00D361EA">
        <w:rPr>
          <w:rFonts w:asciiTheme="minorHAnsi" w:hAnsiTheme="minorHAnsi" w:cstheme="minorHAnsi"/>
          <w:spacing w:val="-3"/>
          <w:lang w:val="nl-NL"/>
        </w:rPr>
        <w:t xml:space="preserve"> </w:t>
      </w:r>
      <w:r w:rsidRPr="00D361EA">
        <w:rPr>
          <w:rFonts w:asciiTheme="minorHAnsi" w:hAnsiTheme="minorHAnsi" w:cstheme="minorHAnsi"/>
          <w:lang w:val="nl-NL"/>
        </w:rPr>
        <w:t>z</w:t>
      </w:r>
      <w:r w:rsidRPr="00D361EA">
        <w:rPr>
          <w:rFonts w:asciiTheme="minorHAnsi" w:hAnsiTheme="minorHAnsi" w:cstheme="minorHAnsi"/>
          <w:spacing w:val="3"/>
          <w:lang w:val="nl-NL"/>
        </w:rPr>
        <w:t>i</w:t>
      </w:r>
      <w:r w:rsidRPr="00D361EA">
        <w:rPr>
          <w:rFonts w:asciiTheme="minorHAnsi" w:hAnsiTheme="minorHAnsi" w:cstheme="minorHAnsi"/>
          <w:spacing w:val="-2"/>
          <w:lang w:val="nl-NL"/>
        </w:rPr>
        <w:t>j</w:t>
      </w:r>
      <w:r w:rsidRPr="00D361EA">
        <w:rPr>
          <w:rFonts w:asciiTheme="minorHAnsi" w:hAnsiTheme="minorHAnsi" w:cstheme="minorHAnsi"/>
          <w:lang w:val="nl-NL"/>
        </w:rPr>
        <w:t>n</w:t>
      </w:r>
      <w:r w:rsidRPr="00D361EA">
        <w:rPr>
          <w:rFonts w:asciiTheme="minorHAnsi" w:hAnsiTheme="minorHAnsi" w:cstheme="minorHAnsi"/>
          <w:spacing w:val="-2"/>
          <w:lang w:val="nl-NL"/>
        </w:rPr>
        <w:t xml:space="preserve"> </w:t>
      </w:r>
      <w:r w:rsidRPr="00D361EA">
        <w:rPr>
          <w:rFonts w:asciiTheme="minorHAnsi" w:hAnsiTheme="minorHAnsi" w:cstheme="minorHAnsi"/>
          <w:lang w:val="nl-NL"/>
        </w:rPr>
        <w:t>zij g</w:t>
      </w:r>
      <w:r w:rsidRPr="00D361EA">
        <w:rPr>
          <w:rFonts w:asciiTheme="minorHAnsi" w:hAnsiTheme="minorHAnsi" w:cstheme="minorHAnsi"/>
          <w:spacing w:val="-2"/>
          <w:lang w:val="nl-NL"/>
        </w:rPr>
        <w:t>e</w:t>
      </w:r>
      <w:r w:rsidRPr="00D361EA">
        <w:rPr>
          <w:rFonts w:asciiTheme="minorHAnsi" w:hAnsiTheme="minorHAnsi" w:cstheme="minorHAnsi"/>
          <w:lang w:val="nl-NL"/>
        </w:rPr>
        <w:t>s</w:t>
      </w:r>
      <w:r w:rsidRPr="00D361EA">
        <w:rPr>
          <w:rFonts w:asciiTheme="minorHAnsi" w:hAnsiTheme="minorHAnsi" w:cstheme="minorHAnsi"/>
          <w:spacing w:val="-2"/>
          <w:lang w:val="nl-NL"/>
        </w:rPr>
        <w:t>c</w:t>
      </w:r>
      <w:r w:rsidRPr="00D361EA">
        <w:rPr>
          <w:rFonts w:asciiTheme="minorHAnsi" w:hAnsiTheme="minorHAnsi" w:cstheme="minorHAnsi"/>
          <w:spacing w:val="3"/>
          <w:lang w:val="nl-NL"/>
        </w:rPr>
        <w:t>h</w:t>
      </w:r>
      <w:r w:rsidRPr="00D361EA">
        <w:rPr>
          <w:rFonts w:asciiTheme="minorHAnsi" w:hAnsiTheme="minorHAnsi" w:cstheme="minorHAnsi"/>
          <w:spacing w:val="-2"/>
          <w:lang w:val="nl-NL"/>
        </w:rPr>
        <w:t>e</w:t>
      </w:r>
      <w:r w:rsidRPr="00D361EA">
        <w:rPr>
          <w:rFonts w:asciiTheme="minorHAnsi" w:hAnsiTheme="minorHAnsi" w:cstheme="minorHAnsi"/>
          <w:spacing w:val="2"/>
          <w:lang w:val="nl-NL"/>
        </w:rPr>
        <w:t>i</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w:t>
      </w:r>
      <w:r w:rsidRPr="00D361EA">
        <w:rPr>
          <w:rFonts w:asciiTheme="minorHAnsi" w:hAnsiTheme="minorHAnsi" w:cstheme="minorHAnsi"/>
          <w:spacing w:val="-11"/>
          <w:lang w:val="nl-NL"/>
        </w:rPr>
        <w:t xml:space="preserve"> </w:t>
      </w:r>
      <w:r w:rsidRPr="00D361EA">
        <w:rPr>
          <w:rFonts w:asciiTheme="minorHAnsi" w:hAnsiTheme="minorHAnsi" w:cstheme="minorHAnsi"/>
          <w:lang w:val="nl-NL"/>
        </w:rPr>
        <w:t>sa</w:t>
      </w:r>
      <w:r w:rsidRPr="00D361EA">
        <w:rPr>
          <w:rFonts w:asciiTheme="minorHAnsi" w:hAnsiTheme="minorHAnsi" w:cstheme="minorHAnsi"/>
          <w:spacing w:val="2"/>
          <w:lang w:val="nl-NL"/>
        </w:rPr>
        <w:t>m</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8"/>
          <w:lang w:val="nl-NL"/>
        </w:rPr>
        <w:t xml:space="preserve"> </w:t>
      </w:r>
      <w:r w:rsidRPr="00D361EA">
        <w:rPr>
          <w:rFonts w:asciiTheme="minorHAnsi" w:hAnsiTheme="minorHAnsi" w:cstheme="minorHAnsi"/>
          <w:lang w:val="nl-NL"/>
        </w:rPr>
        <w:t>naar</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de</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sp</w:t>
      </w:r>
      <w:r w:rsidRPr="00D361EA">
        <w:rPr>
          <w:rFonts w:asciiTheme="minorHAnsi" w:hAnsiTheme="minorHAnsi" w:cstheme="minorHAnsi"/>
          <w:spacing w:val="1"/>
          <w:lang w:val="nl-NL"/>
        </w:rPr>
        <w:t>r</w:t>
      </w:r>
      <w:r w:rsidRPr="00D361EA">
        <w:rPr>
          <w:rFonts w:asciiTheme="minorHAnsi" w:hAnsiTheme="minorHAnsi" w:cstheme="minorHAnsi"/>
          <w:spacing w:val="-2"/>
          <w:lang w:val="nl-NL"/>
        </w:rPr>
        <w:t>e</w:t>
      </w:r>
      <w:r w:rsidRPr="00D361EA">
        <w:rPr>
          <w:rFonts w:asciiTheme="minorHAnsi" w:hAnsiTheme="minorHAnsi" w:cstheme="minorHAnsi"/>
          <w:spacing w:val="1"/>
          <w:lang w:val="nl-NL"/>
        </w:rPr>
        <w:t>e</w:t>
      </w:r>
      <w:r w:rsidRPr="00D361EA">
        <w:rPr>
          <w:rFonts w:asciiTheme="minorHAnsi" w:hAnsiTheme="minorHAnsi" w:cstheme="minorHAnsi"/>
          <w:lang w:val="nl-NL"/>
        </w:rPr>
        <w:t>k</w:t>
      </w:r>
      <w:r w:rsidRPr="00D361EA">
        <w:rPr>
          <w:rFonts w:asciiTheme="minorHAnsi" w:hAnsiTheme="minorHAnsi" w:cstheme="minorHAnsi"/>
          <w:spacing w:val="1"/>
          <w:lang w:val="nl-NL"/>
        </w:rPr>
        <w:t>/</w:t>
      </w:r>
      <w:r w:rsidRPr="00D361EA">
        <w:rPr>
          <w:rFonts w:asciiTheme="minorHAnsi" w:hAnsiTheme="minorHAnsi" w:cstheme="minorHAnsi"/>
          <w:spacing w:val="-1"/>
          <w:lang w:val="nl-NL"/>
        </w:rPr>
        <w:t>o</w:t>
      </w:r>
      <w:r w:rsidRPr="00D361EA">
        <w:rPr>
          <w:rFonts w:asciiTheme="minorHAnsi" w:hAnsiTheme="minorHAnsi" w:cstheme="minorHAnsi"/>
          <w:spacing w:val="1"/>
          <w:lang w:val="nl-NL"/>
        </w:rPr>
        <w:t>u</w:t>
      </w:r>
      <w:r w:rsidRPr="00D361EA">
        <w:rPr>
          <w:rFonts w:asciiTheme="minorHAnsi" w:hAnsiTheme="minorHAnsi" w:cstheme="minorHAnsi"/>
          <w:lang w:val="nl-NL"/>
        </w:rPr>
        <w:t>d</w:t>
      </w:r>
      <w:r w:rsidRPr="00D361EA">
        <w:rPr>
          <w:rFonts w:asciiTheme="minorHAnsi" w:hAnsiTheme="minorHAnsi" w:cstheme="minorHAnsi"/>
          <w:spacing w:val="1"/>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a</w:t>
      </w:r>
      <w:r w:rsidRPr="00D361EA">
        <w:rPr>
          <w:rFonts w:asciiTheme="minorHAnsi" w:hAnsiTheme="minorHAnsi" w:cstheme="minorHAnsi"/>
          <w:spacing w:val="2"/>
          <w:lang w:val="nl-NL"/>
        </w:rPr>
        <w:t>v</w:t>
      </w:r>
      <w:r w:rsidRPr="00D361EA">
        <w:rPr>
          <w:rFonts w:asciiTheme="minorHAnsi" w:hAnsiTheme="minorHAnsi" w:cstheme="minorHAnsi"/>
          <w:spacing w:val="-1"/>
          <w:lang w:val="nl-NL"/>
        </w:rPr>
        <w:t>o</w:t>
      </w:r>
      <w:r w:rsidRPr="00D361EA">
        <w:rPr>
          <w:rFonts w:asciiTheme="minorHAnsi" w:hAnsiTheme="minorHAnsi" w:cstheme="minorHAnsi"/>
          <w:spacing w:val="1"/>
          <w:lang w:val="nl-NL"/>
        </w:rPr>
        <w:t>n</w:t>
      </w:r>
      <w:r w:rsidRPr="00D361EA">
        <w:rPr>
          <w:rFonts w:asciiTheme="minorHAnsi" w:hAnsiTheme="minorHAnsi" w:cstheme="minorHAnsi"/>
          <w:lang w:val="nl-NL"/>
        </w:rPr>
        <w:t>d</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ku</w:t>
      </w:r>
      <w:r w:rsidRPr="00D361EA">
        <w:rPr>
          <w:rFonts w:asciiTheme="minorHAnsi" w:hAnsiTheme="minorHAnsi" w:cstheme="minorHAnsi"/>
          <w:spacing w:val="1"/>
          <w:lang w:val="nl-NL"/>
        </w:rPr>
        <w:t>nn</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9"/>
          <w:lang w:val="nl-NL"/>
        </w:rPr>
        <w:t xml:space="preserve"> </w:t>
      </w:r>
      <w:r w:rsidRPr="00D361EA">
        <w:rPr>
          <w:rFonts w:asciiTheme="minorHAnsi" w:hAnsiTheme="minorHAnsi" w:cstheme="minorHAnsi"/>
          <w:spacing w:val="-1"/>
          <w:lang w:val="nl-NL"/>
        </w:rPr>
        <w:t>ko</w:t>
      </w:r>
      <w:r w:rsidRPr="00D361EA">
        <w:rPr>
          <w:rFonts w:asciiTheme="minorHAnsi" w:hAnsiTheme="minorHAnsi" w:cstheme="minorHAnsi"/>
          <w:spacing w:val="2"/>
          <w:lang w:val="nl-NL"/>
        </w:rPr>
        <w:t>m</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w:t>
      </w:r>
      <w:r w:rsidRPr="00D361EA">
        <w:rPr>
          <w:rFonts w:asciiTheme="minorHAnsi" w:hAnsiTheme="minorHAnsi" w:cstheme="minorHAnsi"/>
          <w:spacing w:val="-5"/>
          <w:lang w:val="nl-NL"/>
        </w:rPr>
        <w:t xml:space="preserve"> </w:t>
      </w:r>
    </w:p>
    <w:p w:rsidRPr="00D361EA" w:rsidR="00D361EA" w:rsidP="007E1B80" w:rsidRDefault="00D361EA" w14:paraId="2FF17E3D" w14:textId="77777777">
      <w:pPr>
        <w:pStyle w:val="Gemiddeldraster21"/>
        <w:numPr>
          <w:ilvl w:val="0"/>
          <w:numId w:val="14"/>
        </w:numPr>
        <w:rPr>
          <w:rFonts w:asciiTheme="minorHAnsi" w:hAnsiTheme="minorHAnsi" w:cstheme="minorHAnsi"/>
          <w:lang w:val="nl-NL"/>
        </w:rPr>
      </w:pPr>
      <w:r w:rsidRPr="00D361EA">
        <w:rPr>
          <w:rFonts w:asciiTheme="minorHAnsi" w:hAnsiTheme="minorHAnsi" w:cstheme="minorHAnsi"/>
          <w:spacing w:val="-3"/>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d</w:t>
      </w:r>
      <w:r w:rsidRPr="00D361EA">
        <w:rPr>
          <w:rFonts w:asciiTheme="minorHAnsi" w:hAnsiTheme="minorHAnsi" w:cstheme="minorHAnsi"/>
          <w:spacing w:val="2"/>
          <w:lang w:val="nl-NL"/>
        </w:rPr>
        <w:t>i</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é</w:t>
      </w:r>
      <w:r w:rsidRPr="00D361EA">
        <w:rPr>
          <w:rFonts w:asciiTheme="minorHAnsi" w:hAnsiTheme="minorHAnsi" w:cstheme="minorHAnsi"/>
          <w:spacing w:val="-2"/>
          <w:lang w:val="nl-NL"/>
        </w:rPr>
        <w:t>é</w:t>
      </w:r>
      <w:r w:rsidRPr="00D361EA">
        <w:rPr>
          <w:rFonts w:asciiTheme="minorHAnsi" w:hAnsiTheme="minorHAnsi" w:cstheme="minorHAnsi"/>
          <w:lang w:val="nl-NL"/>
        </w:rPr>
        <w:t>n</w:t>
      </w:r>
      <w:r w:rsidRPr="00D361EA">
        <w:rPr>
          <w:rFonts w:asciiTheme="minorHAnsi" w:hAnsiTheme="minorHAnsi" w:cstheme="minorHAnsi"/>
          <w:spacing w:val="-6"/>
          <w:lang w:val="nl-NL"/>
        </w:rPr>
        <w:t xml:space="preserve"> </w:t>
      </w:r>
      <w:r w:rsidRPr="00D361EA">
        <w:rPr>
          <w:rFonts w:asciiTheme="minorHAnsi" w:hAnsiTheme="minorHAnsi" w:cstheme="minorHAnsi"/>
          <w:spacing w:val="-1"/>
          <w:lang w:val="nl-NL"/>
        </w:rPr>
        <w:t>v</w:t>
      </w:r>
      <w:r w:rsidRPr="00D361EA">
        <w:rPr>
          <w:rFonts w:asciiTheme="minorHAnsi" w:hAnsiTheme="minorHAnsi" w:cstheme="minorHAnsi"/>
          <w:lang w:val="nl-NL"/>
        </w:rPr>
        <w:t>an</w:t>
      </w:r>
      <w:r w:rsidRPr="00D361EA">
        <w:rPr>
          <w:rFonts w:asciiTheme="minorHAnsi" w:hAnsiTheme="minorHAnsi" w:cstheme="minorHAnsi"/>
          <w:spacing w:val="-4"/>
          <w:lang w:val="nl-NL"/>
        </w:rPr>
        <w:t xml:space="preserve"> </w:t>
      </w:r>
      <w:r w:rsidRPr="00D361EA">
        <w:rPr>
          <w:rFonts w:asciiTheme="minorHAnsi" w:hAnsiTheme="minorHAnsi" w:cstheme="minorHAnsi"/>
          <w:spacing w:val="2"/>
          <w:lang w:val="nl-NL"/>
        </w:rPr>
        <w:t>d</w:t>
      </w:r>
      <w:r w:rsidRPr="00D361EA">
        <w:rPr>
          <w:rFonts w:asciiTheme="minorHAnsi" w:hAnsiTheme="minorHAnsi" w:cstheme="minorHAnsi"/>
          <w:lang w:val="nl-NL"/>
        </w:rPr>
        <w:t>e</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o</w:t>
      </w:r>
      <w:r w:rsidRPr="00D361EA">
        <w:rPr>
          <w:rFonts w:asciiTheme="minorHAnsi" w:hAnsiTheme="minorHAnsi" w:cstheme="minorHAnsi"/>
          <w:spacing w:val="1"/>
          <w:lang w:val="nl-NL"/>
        </w:rPr>
        <w:t>u</w:t>
      </w:r>
      <w:r w:rsidRPr="00D361EA">
        <w:rPr>
          <w:rFonts w:asciiTheme="minorHAnsi" w:hAnsiTheme="minorHAnsi" w:cstheme="minorHAnsi"/>
          <w:spacing w:val="2"/>
          <w:lang w:val="nl-NL"/>
        </w:rPr>
        <w:t>d</w:t>
      </w:r>
      <w:r w:rsidRPr="00D361EA">
        <w:rPr>
          <w:rFonts w:asciiTheme="minorHAnsi" w:hAnsiTheme="minorHAnsi" w:cstheme="minorHAnsi"/>
          <w:spacing w:val="1"/>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s</w:t>
      </w:r>
      <w:r w:rsidRPr="00D361EA">
        <w:rPr>
          <w:rFonts w:asciiTheme="minorHAnsi" w:hAnsiTheme="minorHAnsi" w:cstheme="minorHAnsi"/>
          <w:spacing w:val="-7"/>
          <w:lang w:val="nl-NL"/>
        </w:rPr>
        <w:t xml:space="preserve"> </w:t>
      </w:r>
      <w:r w:rsidRPr="00D361EA">
        <w:rPr>
          <w:rFonts w:asciiTheme="minorHAnsi" w:hAnsiTheme="minorHAnsi" w:cstheme="minorHAnsi"/>
          <w:spacing w:val="2"/>
          <w:lang w:val="nl-NL"/>
        </w:rPr>
        <w:t>g</w:t>
      </w:r>
      <w:r w:rsidRPr="00D361EA">
        <w:rPr>
          <w:rFonts w:asciiTheme="minorHAnsi" w:hAnsiTheme="minorHAnsi" w:cstheme="minorHAnsi"/>
          <w:spacing w:val="1"/>
          <w:lang w:val="nl-NL"/>
        </w:rPr>
        <w:t>e</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g</w:t>
      </w:r>
      <w:r w:rsidRPr="00D361EA">
        <w:rPr>
          <w:rFonts w:asciiTheme="minorHAnsi" w:hAnsiTheme="minorHAnsi" w:cstheme="minorHAnsi"/>
          <w:spacing w:val="-1"/>
          <w:lang w:val="nl-NL"/>
        </w:rPr>
        <w:t>e</w:t>
      </w:r>
      <w:r w:rsidRPr="00D361EA">
        <w:rPr>
          <w:rFonts w:asciiTheme="minorHAnsi" w:hAnsiTheme="minorHAnsi" w:cstheme="minorHAnsi"/>
          <w:lang w:val="nl-NL"/>
        </w:rPr>
        <w:t>za</w:t>
      </w:r>
      <w:r w:rsidRPr="00D361EA">
        <w:rPr>
          <w:rFonts w:asciiTheme="minorHAnsi" w:hAnsiTheme="minorHAnsi" w:cstheme="minorHAnsi"/>
          <w:spacing w:val="3"/>
          <w:lang w:val="nl-NL"/>
        </w:rPr>
        <w:t>m</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l</w:t>
      </w:r>
      <w:r w:rsidRPr="00D361EA">
        <w:rPr>
          <w:rFonts w:asciiTheme="minorHAnsi" w:hAnsiTheme="minorHAnsi" w:cstheme="minorHAnsi"/>
          <w:spacing w:val="2"/>
          <w:lang w:val="nl-NL"/>
        </w:rPr>
        <w:t>i</w:t>
      </w:r>
      <w:r w:rsidRPr="00D361EA">
        <w:rPr>
          <w:rFonts w:asciiTheme="minorHAnsi" w:hAnsiTheme="minorHAnsi" w:cstheme="minorHAnsi"/>
          <w:lang w:val="nl-NL"/>
        </w:rPr>
        <w:t>jk</w:t>
      </w:r>
      <w:r w:rsidRPr="00D361EA">
        <w:rPr>
          <w:rFonts w:asciiTheme="minorHAnsi" w:hAnsiTheme="minorHAnsi" w:cstheme="minorHAnsi"/>
          <w:spacing w:val="-8"/>
          <w:lang w:val="nl-NL"/>
        </w:rPr>
        <w:t xml:space="preserve"> </w:t>
      </w:r>
      <w:r w:rsidRPr="00D361EA">
        <w:rPr>
          <w:rFonts w:asciiTheme="minorHAnsi" w:hAnsiTheme="minorHAnsi" w:cstheme="minorHAnsi"/>
          <w:lang w:val="nl-NL"/>
        </w:rPr>
        <w:t>g</w:t>
      </w:r>
      <w:r w:rsidRPr="00D361EA">
        <w:rPr>
          <w:rFonts w:asciiTheme="minorHAnsi" w:hAnsiTheme="minorHAnsi" w:cstheme="minorHAnsi"/>
          <w:spacing w:val="-2"/>
          <w:lang w:val="nl-NL"/>
        </w:rPr>
        <w:t>e</w:t>
      </w:r>
      <w:r w:rsidRPr="00D361EA">
        <w:rPr>
          <w:rFonts w:asciiTheme="minorHAnsi" w:hAnsiTheme="minorHAnsi" w:cstheme="minorHAnsi"/>
          <w:lang w:val="nl-NL"/>
        </w:rPr>
        <w:t>sp</w:t>
      </w:r>
      <w:r w:rsidRPr="00D361EA">
        <w:rPr>
          <w:rFonts w:asciiTheme="minorHAnsi" w:hAnsiTheme="minorHAnsi" w:cstheme="minorHAnsi"/>
          <w:spacing w:val="-1"/>
          <w:lang w:val="nl-NL"/>
        </w:rPr>
        <w:t>r</w:t>
      </w:r>
      <w:r w:rsidRPr="00D361EA">
        <w:rPr>
          <w:rFonts w:asciiTheme="minorHAnsi" w:hAnsiTheme="minorHAnsi" w:cstheme="minorHAnsi"/>
          <w:spacing w:val="-2"/>
          <w:lang w:val="nl-NL"/>
        </w:rPr>
        <w:t>e</w:t>
      </w:r>
      <w:r w:rsidRPr="00D361EA">
        <w:rPr>
          <w:rFonts w:asciiTheme="minorHAnsi" w:hAnsiTheme="minorHAnsi" w:cstheme="minorHAnsi"/>
          <w:lang w:val="nl-NL"/>
        </w:rPr>
        <w:t>k</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w</w:t>
      </w:r>
      <w:r w:rsidRPr="00D361EA">
        <w:rPr>
          <w:rFonts w:asciiTheme="minorHAnsi" w:hAnsiTheme="minorHAnsi" w:cstheme="minorHAnsi"/>
          <w:spacing w:val="2"/>
          <w:lang w:val="nl-NL"/>
        </w:rPr>
        <w:t>il</w:t>
      </w:r>
      <w:r w:rsidRPr="00D361EA">
        <w:rPr>
          <w:rFonts w:asciiTheme="minorHAnsi" w:hAnsiTheme="minorHAnsi" w:cstheme="minorHAnsi"/>
          <w:lang w:val="nl-NL"/>
        </w:rPr>
        <w:t>,</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kan</w:t>
      </w:r>
      <w:r w:rsidRPr="00D361EA">
        <w:rPr>
          <w:rFonts w:asciiTheme="minorHAnsi" w:hAnsiTheme="minorHAnsi" w:cstheme="minorHAnsi"/>
          <w:spacing w:val="-5"/>
          <w:lang w:val="nl-NL"/>
        </w:rPr>
        <w:t xml:space="preserve"> </w:t>
      </w:r>
      <w:r w:rsidRPr="00D361EA">
        <w:rPr>
          <w:rFonts w:asciiTheme="minorHAnsi" w:hAnsiTheme="minorHAnsi" w:cstheme="minorHAnsi"/>
          <w:spacing w:val="-2"/>
          <w:lang w:val="nl-NL"/>
        </w:rPr>
        <w:t>h</w:t>
      </w:r>
      <w:r w:rsidRPr="00D361EA">
        <w:rPr>
          <w:rFonts w:asciiTheme="minorHAnsi" w:hAnsiTheme="minorHAnsi" w:cstheme="minorHAnsi"/>
          <w:spacing w:val="2"/>
          <w:lang w:val="nl-NL"/>
        </w:rPr>
        <w:t>i</w:t>
      </w:r>
      <w:r w:rsidRPr="00D361EA">
        <w:rPr>
          <w:rFonts w:asciiTheme="minorHAnsi" w:hAnsiTheme="minorHAnsi" w:cstheme="minorHAnsi"/>
          <w:lang w:val="nl-NL"/>
        </w:rPr>
        <w:t>j</w:t>
      </w:r>
      <w:r w:rsidRPr="00D361EA">
        <w:rPr>
          <w:rFonts w:asciiTheme="minorHAnsi" w:hAnsiTheme="minorHAnsi" w:cstheme="minorHAnsi"/>
          <w:spacing w:val="-6"/>
          <w:lang w:val="nl-NL"/>
        </w:rPr>
        <w:t xml:space="preserve"> </w:t>
      </w:r>
      <w:r w:rsidRPr="00D361EA">
        <w:rPr>
          <w:rFonts w:asciiTheme="minorHAnsi" w:hAnsiTheme="minorHAnsi" w:cstheme="minorHAnsi"/>
          <w:spacing w:val="-2"/>
          <w:lang w:val="nl-NL"/>
        </w:rPr>
        <w:t>o</w:t>
      </w:r>
      <w:r w:rsidRPr="00D361EA">
        <w:rPr>
          <w:rFonts w:asciiTheme="minorHAnsi" w:hAnsiTheme="minorHAnsi" w:cstheme="minorHAnsi"/>
          <w:lang w:val="nl-NL"/>
        </w:rPr>
        <w:t>f</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z</w:t>
      </w:r>
      <w:r w:rsidRPr="00D361EA">
        <w:rPr>
          <w:rFonts w:asciiTheme="minorHAnsi" w:hAnsiTheme="minorHAnsi" w:cstheme="minorHAnsi"/>
          <w:spacing w:val="2"/>
          <w:lang w:val="nl-NL"/>
        </w:rPr>
        <w:t>i</w:t>
      </w:r>
      <w:r w:rsidRPr="00D361EA">
        <w:rPr>
          <w:rFonts w:asciiTheme="minorHAnsi" w:hAnsiTheme="minorHAnsi" w:cstheme="minorHAnsi"/>
          <w:lang w:val="nl-NL"/>
        </w:rPr>
        <w:t>j</w:t>
      </w:r>
      <w:r w:rsidRPr="00D361EA">
        <w:rPr>
          <w:rFonts w:asciiTheme="minorHAnsi" w:hAnsiTheme="minorHAnsi" w:cstheme="minorHAnsi"/>
          <w:spacing w:val="1"/>
          <w:lang w:val="nl-NL"/>
        </w:rPr>
        <w:t xml:space="preserve"> </w:t>
      </w:r>
      <w:r w:rsidRPr="00D361EA">
        <w:rPr>
          <w:rFonts w:asciiTheme="minorHAnsi" w:hAnsiTheme="minorHAnsi" w:cstheme="minorHAnsi"/>
          <w:spacing w:val="-3"/>
          <w:lang w:val="nl-NL"/>
        </w:rPr>
        <w:t>v</w:t>
      </w:r>
      <w:r w:rsidRPr="00D361EA">
        <w:rPr>
          <w:rFonts w:asciiTheme="minorHAnsi" w:hAnsiTheme="minorHAnsi" w:cstheme="minorHAnsi"/>
          <w:spacing w:val="-2"/>
          <w:lang w:val="nl-NL"/>
        </w:rPr>
        <w:t>e</w:t>
      </w:r>
      <w:r w:rsidRPr="00D361EA">
        <w:rPr>
          <w:rFonts w:asciiTheme="minorHAnsi" w:hAnsiTheme="minorHAnsi" w:cstheme="minorHAnsi"/>
          <w:spacing w:val="-1"/>
          <w:lang w:val="nl-NL"/>
        </w:rPr>
        <w:t>r</w:t>
      </w:r>
      <w:r w:rsidRPr="00D361EA">
        <w:rPr>
          <w:rFonts w:asciiTheme="minorHAnsi" w:hAnsiTheme="minorHAnsi" w:cstheme="minorHAnsi"/>
          <w:spacing w:val="3"/>
          <w:lang w:val="nl-NL"/>
        </w:rPr>
        <w:t>z</w:t>
      </w:r>
      <w:r w:rsidRPr="00D361EA">
        <w:rPr>
          <w:rFonts w:asciiTheme="minorHAnsi" w:hAnsiTheme="minorHAnsi" w:cstheme="minorHAnsi"/>
          <w:spacing w:val="-1"/>
          <w:lang w:val="nl-NL"/>
        </w:rPr>
        <w:t>o</w:t>
      </w:r>
      <w:r w:rsidRPr="00D361EA">
        <w:rPr>
          <w:rFonts w:asciiTheme="minorHAnsi" w:hAnsiTheme="minorHAnsi" w:cstheme="minorHAnsi"/>
          <w:spacing w:val="1"/>
          <w:lang w:val="nl-NL"/>
        </w:rPr>
        <w:t>e</w:t>
      </w:r>
      <w:r w:rsidRPr="00D361EA">
        <w:rPr>
          <w:rFonts w:asciiTheme="minorHAnsi" w:hAnsiTheme="minorHAnsi" w:cstheme="minorHAnsi"/>
          <w:lang w:val="nl-NL"/>
        </w:rPr>
        <w:t>k</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w w:val="99"/>
          <w:lang w:val="nl-NL"/>
        </w:rPr>
        <w:t xml:space="preserve"> </w:t>
      </w:r>
      <w:r w:rsidRPr="00D361EA">
        <w:rPr>
          <w:rFonts w:asciiTheme="minorHAnsi" w:hAnsiTheme="minorHAnsi" w:cstheme="minorHAnsi"/>
          <w:spacing w:val="-1"/>
          <w:lang w:val="nl-NL"/>
        </w:rPr>
        <w:t>o</w:t>
      </w:r>
      <w:r w:rsidRPr="00D361EA">
        <w:rPr>
          <w:rFonts w:asciiTheme="minorHAnsi" w:hAnsiTheme="minorHAnsi" w:cstheme="minorHAnsi"/>
          <w:lang w:val="nl-NL"/>
        </w:rPr>
        <w:t>m</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ee</w:t>
      </w:r>
      <w:r w:rsidRPr="00D361EA">
        <w:rPr>
          <w:rFonts w:asciiTheme="minorHAnsi" w:hAnsiTheme="minorHAnsi" w:cstheme="minorHAnsi"/>
          <w:lang w:val="nl-NL"/>
        </w:rPr>
        <w:t>n</w:t>
      </w:r>
      <w:r w:rsidRPr="00D361EA">
        <w:rPr>
          <w:rFonts w:asciiTheme="minorHAnsi" w:hAnsiTheme="minorHAnsi" w:cstheme="minorHAnsi"/>
          <w:spacing w:val="-9"/>
          <w:lang w:val="nl-NL"/>
        </w:rPr>
        <w:t xml:space="preserve"> </w:t>
      </w:r>
      <w:r w:rsidRPr="00D361EA">
        <w:rPr>
          <w:rFonts w:asciiTheme="minorHAnsi" w:hAnsiTheme="minorHAnsi" w:cstheme="minorHAnsi"/>
          <w:spacing w:val="2"/>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d</w:t>
      </w:r>
      <w:r w:rsidRPr="00D361EA">
        <w:rPr>
          <w:rFonts w:asciiTheme="minorHAnsi" w:hAnsiTheme="minorHAnsi" w:cstheme="minorHAnsi"/>
          <w:spacing w:val="2"/>
          <w:lang w:val="nl-NL"/>
        </w:rPr>
        <w:t>i</w:t>
      </w:r>
      <w:r w:rsidRPr="00D361EA">
        <w:rPr>
          <w:rFonts w:asciiTheme="minorHAnsi" w:hAnsiTheme="minorHAnsi" w:cstheme="minorHAnsi"/>
          <w:spacing w:val="-3"/>
          <w:lang w:val="nl-NL"/>
        </w:rPr>
        <w:t>v</w:t>
      </w:r>
      <w:r w:rsidRPr="00D361EA">
        <w:rPr>
          <w:rFonts w:asciiTheme="minorHAnsi" w:hAnsiTheme="minorHAnsi" w:cstheme="minorHAnsi"/>
          <w:spacing w:val="2"/>
          <w:lang w:val="nl-NL"/>
        </w:rPr>
        <w:t>i</w:t>
      </w:r>
      <w:r w:rsidRPr="00D361EA">
        <w:rPr>
          <w:rFonts w:asciiTheme="minorHAnsi" w:hAnsiTheme="minorHAnsi" w:cstheme="minorHAnsi"/>
          <w:lang w:val="nl-NL"/>
        </w:rPr>
        <w:t>d</w:t>
      </w:r>
      <w:r w:rsidRPr="00D361EA">
        <w:rPr>
          <w:rFonts w:asciiTheme="minorHAnsi" w:hAnsiTheme="minorHAnsi" w:cstheme="minorHAnsi"/>
          <w:spacing w:val="1"/>
          <w:lang w:val="nl-NL"/>
        </w:rPr>
        <w:t>u</w:t>
      </w:r>
      <w:r w:rsidRPr="00D361EA">
        <w:rPr>
          <w:rFonts w:asciiTheme="minorHAnsi" w:hAnsiTheme="minorHAnsi" w:cstheme="minorHAnsi"/>
          <w:spacing w:val="-2"/>
          <w:lang w:val="nl-NL"/>
        </w:rPr>
        <w:t>ee</w:t>
      </w:r>
      <w:r w:rsidRPr="00D361EA">
        <w:rPr>
          <w:rFonts w:asciiTheme="minorHAnsi" w:hAnsiTheme="minorHAnsi" w:cstheme="minorHAnsi"/>
          <w:lang w:val="nl-NL"/>
        </w:rPr>
        <w:t>l</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g</w:t>
      </w:r>
      <w:r w:rsidRPr="00D361EA">
        <w:rPr>
          <w:rFonts w:asciiTheme="minorHAnsi" w:hAnsiTheme="minorHAnsi" w:cstheme="minorHAnsi"/>
          <w:spacing w:val="-1"/>
          <w:lang w:val="nl-NL"/>
        </w:rPr>
        <w:t>e</w:t>
      </w:r>
      <w:r w:rsidRPr="00D361EA">
        <w:rPr>
          <w:rFonts w:asciiTheme="minorHAnsi" w:hAnsiTheme="minorHAnsi" w:cstheme="minorHAnsi"/>
          <w:lang w:val="nl-NL"/>
        </w:rPr>
        <w:t>sp</w:t>
      </w:r>
      <w:r w:rsidRPr="00D361EA">
        <w:rPr>
          <w:rFonts w:asciiTheme="minorHAnsi" w:hAnsiTheme="minorHAnsi" w:cstheme="minorHAnsi"/>
          <w:spacing w:val="-1"/>
          <w:lang w:val="nl-NL"/>
        </w:rPr>
        <w:t>r</w:t>
      </w:r>
      <w:r w:rsidRPr="00D361EA">
        <w:rPr>
          <w:rFonts w:asciiTheme="minorHAnsi" w:hAnsiTheme="minorHAnsi" w:cstheme="minorHAnsi"/>
          <w:spacing w:val="1"/>
          <w:lang w:val="nl-NL"/>
        </w:rPr>
        <w:t>e</w:t>
      </w:r>
      <w:r w:rsidRPr="00D361EA">
        <w:rPr>
          <w:rFonts w:asciiTheme="minorHAnsi" w:hAnsiTheme="minorHAnsi" w:cstheme="minorHAnsi"/>
          <w:lang w:val="nl-NL"/>
        </w:rPr>
        <w:t>k.</w:t>
      </w:r>
    </w:p>
    <w:p w:rsidRPr="00D361EA" w:rsidR="00D361EA" w:rsidP="00D361EA" w:rsidRDefault="00D361EA" w14:paraId="5E84B025" w14:textId="77777777">
      <w:pPr>
        <w:pStyle w:val="Gemiddeldraster21"/>
        <w:rPr>
          <w:rFonts w:asciiTheme="minorHAnsi" w:hAnsiTheme="minorHAnsi" w:cstheme="minorHAnsi"/>
          <w:lang w:val="nl-NL"/>
        </w:rPr>
      </w:pPr>
    </w:p>
    <w:p w:rsidRPr="00AF6A0C" w:rsidR="00D361EA" w:rsidP="00D361EA" w:rsidRDefault="00D361EA" w14:paraId="23665EF3" w14:textId="77777777">
      <w:pPr>
        <w:pStyle w:val="Gemiddeldraster21"/>
        <w:rPr>
          <w:rFonts w:asciiTheme="minorHAnsi" w:hAnsiTheme="minorHAnsi" w:cstheme="minorHAnsi"/>
          <w:b/>
          <w:bCs/>
        </w:rPr>
      </w:pPr>
      <w:proofErr w:type="spellStart"/>
      <w:r w:rsidRPr="00AF6A0C">
        <w:rPr>
          <w:rFonts w:asciiTheme="minorHAnsi" w:hAnsiTheme="minorHAnsi" w:cstheme="minorHAnsi"/>
          <w:b/>
        </w:rPr>
        <w:t>R</w:t>
      </w:r>
      <w:r w:rsidRPr="00AF6A0C">
        <w:rPr>
          <w:rFonts w:asciiTheme="minorHAnsi" w:hAnsiTheme="minorHAnsi" w:cstheme="minorHAnsi"/>
          <w:b/>
          <w:spacing w:val="-1"/>
        </w:rPr>
        <w:t>a</w:t>
      </w:r>
      <w:r w:rsidRPr="00AF6A0C">
        <w:rPr>
          <w:rFonts w:asciiTheme="minorHAnsi" w:hAnsiTheme="minorHAnsi" w:cstheme="minorHAnsi"/>
          <w:b/>
        </w:rPr>
        <w:t>p</w:t>
      </w:r>
      <w:r w:rsidRPr="00AF6A0C">
        <w:rPr>
          <w:rFonts w:asciiTheme="minorHAnsi" w:hAnsiTheme="minorHAnsi" w:cstheme="minorHAnsi"/>
          <w:b/>
          <w:spacing w:val="2"/>
        </w:rPr>
        <w:t>p</w:t>
      </w:r>
      <w:r w:rsidRPr="00AF6A0C">
        <w:rPr>
          <w:rFonts w:asciiTheme="minorHAnsi" w:hAnsiTheme="minorHAnsi" w:cstheme="minorHAnsi"/>
          <w:b/>
        </w:rPr>
        <w:t>o</w:t>
      </w:r>
      <w:r w:rsidRPr="00AF6A0C">
        <w:rPr>
          <w:rFonts w:asciiTheme="minorHAnsi" w:hAnsiTheme="minorHAnsi" w:cstheme="minorHAnsi"/>
          <w:b/>
          <w:spacing w:val="-1"/>
        </w:rPr>
        <w:t>r</w:t>
      </w:r>
      <w:r w:rsidRPr="00AF6A0C">
        <w:rPr>
          <w:rFonts w:asciiTheme="minorHAnsi" w:hAnsiTheme="minorHAnsi" w:cstheme="minorHAnsi"/>
          <w:b/>
        </w:rPr>
        <w:t>t</w:t>
      </w:r>
      <w:r w:rsidRPr="00AF6A0C">
        <w:rPr>
          <w:rFonts w:asciiTheme="minorHAnsi" w:hAnsiTheme="minorHAnsi" w:cstheme="minorHAnsi"/>
          <w:b/>
          <w:spacing w:val="2"/>
        </w:rPr>
        <w:t>e</w:t>
      </w:r>
      <w:r w:rsidRPr="00AF6A0C">
        <w:rPr>
          <w:rFonts w:asciiTheme="minorHAnsi" w:hAnsiTheme="minorHAnsi" w:cstheme="minorHAnsi"/>
          <w:b/>
        </w:rPr>
        <w:t>n</w:t>
      </w:r>
      <w:proofErr w:type="spellEnd"/>
    </w:p>
    <w:p w:rsidRPr="00D361EA" w:rsidR="00D361EA" w:rsidP="007E1B80" w:rsidRDefault="00D361EA" w14:paraId="29554C26" w14:textId="77777777">
      <w:pPr>
        <w:pStyle w:val="Gemiddeldraster21"/>
        <w:numPr>
          <w:ilvl w:val="0"/>
          <w:numId w:val="15"/>
        </w:numPr>
        <w:rPr>
          <w:rFonts w:asciiTheme="minorHAnsi" w:hAnsiTheme="minorHAnsi" w:cstheme="minorHAnsi"/>
          <w:lang w:val="nl-NL"/>
        </w:rPr>
      </w:pPr>
      <w:r w:rsidRPr="00D361EA">
        <w:rPr>
          <w:rFonts w:asciiTheme="minorHAnsi" w:hAnsiTheme="minorHAnsi" w:cstheme="minorHAnsi"/>
          <w:lang w:val="nl-NL"/>
        </w:rPr>
        <w:t>Wa</w:t>
      </w:r>
      <w:r w:rsidRPr="00D361EA">
        <w:rPr>
          <w:rFonts w:asciiTheme="minorHAnsi" w:hAnsiTheme="minorHAnsi" w:cstheme="minorHAnsi"/>
          <w:spacing w:val="1"/>
          <w:lang w:val="nl-NL"/>
        </w:rPr>
        <w:t>nn</w:t>
      </w:r>
      <w:r w:rsidRPr="00D361EA">
        <w:rPr>
          <w:rFonts w:asciiTheme="minorHAnsi" w:hAnsiTheme="minorHAnsi" w:cstheme="minorHAnsi"/>
          <w:spacing w:val="-2"/>
          <w:lang w:val="nl-NL"/>
        </w:rPr>
        <w:t>e</w:t>
      </w:r>
      <w:r w:rsidRPr="00D361EA">
        <w:rPr>
          <w:rFonts w:asciiTheme="minorHAnsi" w:hAnsiTheme="minorHAnsi" w:cstheme="minorHAnsi"/>
          <w:spacing w:val="1"/>
          <w:lang w:val="nl-NL"/>
        </w:rPr>
        <w:t>e</w:t>
      </w:r>
      <w:r w:rsidRPr="00D361EA">
        <w:rPr>
          <w:rFonts w:asciiTheme="minorHAnsi" w:hAnsiTheme="minorHAnsi" w:cstheme="minorHAnsi"/>
          <w:lang w:val="nl-NL"/>
        </w:rPr>
        <w:t>r</w:t>
      </w:r>
      <w:r w:rsidRPr="00D361EA">
        <w:rPr>
          <w:rFonts w:asciiTheme="minorHAnsi" w:hAnsiTheme="minorHAnsi" w:cstheme="minorHAnsi"/>
          <w:spacing w:val="-11"/>
          <w:lang w:val="nl-NL"/>
        </w:rPr>
        <w:t xml:space="preserve"> </w:t>
      </w:r>
      <w:r w:rsidRPr="00D361EA">
        <w:rPr>
          <w:rFonts w:asciiTheme="minorHAnsi" w:hAnsiTheme="minorHAnsi" w:cstheme="minorHAnsi"/>
          <w:spacing w:val="2"/>
          <w:lang w:val="nl-NL"/>
        </w:rPr>
        <w:t>m</w:t>
      </w:r>
      <w:r w:rsidRPr="00D361EA">
        <w:rPr>
          <w:rFonts w:asciiTheme="minorHAnsi" w:hAnsiTheme="minorHAnsi" w:cstheme="minorHAnsi"/>
          <w:spacing w:val="-2"/>
          <w:lang w:val="nl-NL"/>
        </w:rPr>
        <w:t>e</w:t>
      </w:r>
      <w:r w:rsidRPr="00D361EA">
        <w:rPr>
          <w:rFonts w:asciiTheme="minorHAnsi" w:hAnsiTheme="minorHAnsi" w:cstheme="minorHAnsi"/>
          <w:lang w:val="nl-NL"/>
        </w:rPr>
        <w:t>t</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l</w:t>
      </w:r>
      <w:r w:rsidRPr="00D361EA">
        <w:rPr>
          <w:rFonts w:asciiTheme="minorHAnsi" w:hAnsiTheme="minorHAnsi" w:cstheme="minorHAnsi"/>
          <w:spacing w:val="-2"/>
          <w:lang w:val="nl-NL"/>
        </w:rPr>
        <w:t>e</w:t>
      </w:r>
      <w:r w:rsidRPr="00D361EA">
        <w:rPr>
          <w:rFonts w:asciiTheme="minorHAnsi" w:hAnsiTheme="minorHAnsi" w:cstheme="minorHAnsi"/>
          <w:spacing w:val="1"/>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l</w:t>
      </w:r>
      <w:r w:rsidRPr="00D361EA">
        <w:rPr>
          <w:rFonts w:asciiTheme="minorHAnsi" w:hAnsiTheme="minorHAnsi" w:cstheme="minorHAnsi"/>
          <w:spacing w:val="2"/>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g</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11"/>
          <w:lang w:val="nl-NL"/>
        </w:rPr>
        <w:t xml:space="preserve"> </w:t>
      </w:r>
      <w:r w:rsidRPr="00D361EA">
        <w:rPr>
          <w:rFonts w:asciiTheme="minorHAnsi" w:hAnsiTheme="minorHAnsi" w:cstheme="minorHAnsi"/>
          <w:spacing w:val="-1"/>
          <w:lang w:val="nl-NL"/>
        </w:rPr>
        <w:t>v</w:t>
      </w:r>
      <w:r w:rsidRPr="00D361EA">
        <w:rPr>
          <w:rFonts w:asciiTheme="minorHAnsi" w:hAnsiTheme="minorHAnsi" w:cstheme="minorHAnsi"/>
          <w:lang w:val="nl-NL"/>
        </w:rPr>
        <w:t>an</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g</w:t>
      </w:r>
      <w:r w:rsidRPr="00D361EA">
        <w:rPr>
          <w:rFonts w:asciiTheme="minorHAnsi" w:hAnsiTheme="minorHAnsi" w:cstheme="minorHAnsi"/>
          <w:spacing w:val="1"/>
          <w:lang w:val="nl-NL"/>
        </w:rPr>
        <w:t>e</w:t>
      </w:r>
      <w:r w:rsidRPr="00D361EA">
        <w:rPr>
          <w:rFonts w:asciiTheme="minorHAnsi" w:hAnsiTheme="minorHAnsi" w:cstheme="minorHAnsi"/>
          <w:lang w:val="nl-NL"/>
        </w:rPr>
        <w:t>s</w:t>
      </w:r>
      <w:r w:rsidRPr="00D361EA">
        <w:rPr>
          <w:rFonts w:asciiTheme="minorHAnsi" w:hAnsiTheme="minorHAnsi" w:cstheme="minorHAnsi"/>
          <w:spacing w:val="-2"/>
          <w:lang w:val="nl-NL"/>
        </w:rPr>
        <w:t>c</w:t>
      </w:r>
      <w:r w:rsidRPr="00D361EA">
        <w:rPr>
          <w:rFonts w:asciiTheme="minorHAnsi" w:hAnsiTheme="minorHAnsi" w:cstheme="minorHAnsi"/>
          <w:spacing w:val="3"/>
          <w:lang w:val="nl-NL"/>
        </w:rPr>
        <w:t>h</w:t>
      </w:r>
      <w:r w:rsidRPr="00D361EA">
        <w:rPr>
          <w:rFonts w:asciiTheme="minorHAnsi" w:hAnsiTheme="minorHAnsi" w:cstheme="minorHAnsi"/>
          <w:spacing w:val="-2"/>
          <w:lang w:val="nl-NL"/>
        </w:rPr>
        <w:t>e</w:t>
      </w:r>
      <w:r w:rsidRPr="00D361EA">
        <w:rPr>
          <w:rFonts w:asciiTheme="minorHAnsi" w:hAnsiTheme="minorHAnsi" w:cstheme="minorHAnsi"/>
          <w:spacing w:val="2"/>
          <w:lang w:val="nl-NL"/>
        </w:rPr>
        <w:t>i</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o</w:t>
      </w:r>
      <w:r w:rsidRPr="00D361EA">
        <w:rPr>
          <w:rFonts w:asciiTheme="minorHAnsi" w:hAnsiTheme="minorHAnsi" w:cstheme="minorHAnsi"/>
          <w:spacing w:val="1"/>
          <w:lang w:val="nl-NL"/>
        </w:rPr>
        <w:t>u</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s</w:t>
      </w:r>
      <w:r w:rsidRPr="00D361EA">
        <w:rPr>
          <w:rFonts w:asciiTheme="minorHAnsi" w:hAnsiTheme="minorHAnsi" w:cstheme="minorHAnsi"/>
          <w:spacing w:val="-9"/>
          <w:lang w:val="nl-NL"/>
        </w:rPr>
        <w:t xml:space="preserve"> </w:t>
      </w:r>
      <w:r w:rsidRPr="00D361EA">
        <w:rPr>
          <w:rFonts w:asciiTheme="minorHAnsi" w:hAnsiTheme="minorHAnsi" w:cstheme="minorHAnsi"/>
          <w:lang w:val="nl-NL"/>
        </w:rPr>
        <w:t>de</w:t>
      </w:r>
      <w:r w:rsidRPr="00D361EA">
        <w:rPr>
          <w:rFonts w:asciiTheme="minorHAnsi" w:hAnsiTheme="minorHAnsi" w:cstheme="minorHAnsi"/>
          <w:spacing w:val="-10"/>
          <w:lang w:val="nl-NL"/>
        </w:rPr>
        <w:t xml:space="preserve"> </w:t>
      </w:r>
      <w:r w:rsidRPr="00D361EA">
        <w:rPr>
          <w:rFonts w:asciiTheme="minorHAnsi" w:hAnsiTheme="minorHAnsi" w:cstheme="minorHAnsi"/>
          <w:spacing w:val="-2"/>
          <w:lang w:val="nl-NL"/>
        </w:rPr>
        <w:t>r</w:t>
      </w:r>
      <w:r w:rsidRPr="00D361EA">
        <w:rPr>
          <w:rFonts w:asciiTheme="minorHAnsi" w:hAnsiTheme="minorHAnsi" w:cstheme="minorHAnsi"/>
          <w:lang w:val="nl-NL"/>
        </w:rPr>
        <w:t>ap</w:t>
      </w:r>
      <w:r w:rsidRPr="00D361EA">
        <w:rPr>
          <w:rFonts w:asciiTheme="minorHAnsi" w:hAnsiTheme="minorHAnsi" w:cstheme="minorHAnsi"/>
          <w:spacing w:val="2"/>
          <w:lang w:val="nl-NL"/>
        </w:rPr>
        <w:t>p</w:t>
      </w:r>
      <w:r w:rsidRPr="00D361EA">
        <w:rPr>
          <w:rFonts w:asciiTheme="minorHAnsi" w:hAnsiTheme="minorHAnsi" w:cstheme="minorHAnsi"/>
          <w:spacing w:val="-1"/>
          <w:lang w:val="nl-NL"/>
        </w:rPr>
        <w:t>or</w:t>
      </w:r>
      <w:r w:rsidRPr="00D361EA">
        <w:rPr>
          <w:rFonts w:asciiTheme="minorHAnsi" w:hAnsiTheme="minorHAnsi" w:cstheme="minorHAnsi"/>
          <w:spacing w:val="2"/>
          <w:lang w:val="nl-NL"/>
        </w:rPr>
        <w:t>t</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6"/>
          <w:lang w:val="nl-NL"/>
        </w:rPr>
        <w:t xml:space="preserve"> </w:t>
      </w:r>
      <w:r w:rsidRPr="00D361EA">
        <w:rPr>
          <w:rFonts w:asciiTheme="minorHAnsi" w:hAnsiTheme="minorHAnsi" w:cstheme="minorHAnsi"/>
          <w:spacing w:val="2"/>
          <w:lang w:val="nl-NL"/>
        </w:rPr>
        <w:t>w</w:t>
      </w:r>
      <w:r w:rsidRPr="00D361EA">
        <w:rPr>
          <w:rFonts w:asciiTheme="minorHAnsi" w:hAnsiTheme="minorHAnsi" w:cstheme="minorHAnsi"/>
          <w:spacing w:val="-1"/>
          <w:lang w:val="nl-NL"/>
        </w:rPr>
        <w:t>or</w:t>
      </w:r>
      <w:r w:rsidRPr="00D361EA">
        <w:rPr>
          <w:rFonts w:asciiTheme="minorHAnsi" w:hAnsiTheme="minorHAnsi" w:cstheme="minorHAnsi"/>
          <w:spacing w:val="2"/>
          <w:lang w:val="nl-NL"/>
        </w:rPr>
        <w:t>d</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m</w:t>
      </w:r>
      <w:r w:rsidRPr="00D361EA">
        <w:rPr>
          <w:rFonts w:asciiTheme="minorHAnsi" w:hAnsiTheme="minorHAnsi" w:cstheme="minorHAnsi"/>
          <w:spacing w:val="-2"/>
          <w:lang w:val="nl-NL"/>
        </w:rPr>
        <w:t>ee</w:t>
      </w:r>
      <w:r w:rsidRPr="00D361EA">
        <w:rPr>
          <w:rFonts w:asciiTheme="minorHAnsi" w:hAnsiTheme="minorHAnsi" w:cstheme="minorHAnsi"/>
          <w:spacing w:val="2"/>
          <w:lang w:val="nl-NL"/>
        </w:rPr>
        <w:t>g</w:t>
      </w:r>
      <w:r w:rsidRPr="00D361EA">
        <w:rPr>
          <w:rFonts w:asciiTheme="minorHAnsi" w:hAnsiTheme="minorHAnsi" w:cstheme="minorHAnsi"/>
          <w:spacing w:val="-2"/>
          <w:lang w:val="nl-NL"/>
        </w:rPr>
        <w:t>e</w:t>
      </w:r>
      <w:r w:rsidRPr="00D361EA">
        <w:rPr>
          <w:rFonts w:asciiTheme="minorHAnsi" w:hAnsiTheme="minorHAnsi" w:cstheme="minorHAnsi"/>
          <w:lang w:val="nl-NL"/>
        </w:rPr>
        <w:t>g</w:t>
      </w:r>
      <w:r w:rsidRPr="00D361EA">
        <w:rPr>
          <w:rFonts w:asciiTheme="minorHAnsi" w:hAnsiTheme="minorHAnsi" w:cstheme="minorHAnsi"/>
          <w:spacing w:val="1"/>
          <w:lang w:val="nl-NL"/>
        </w:rPr>
        <w:t>e</w:t>
      </w:r>
      <w:r w:rsidRPr="00D361EA">
        <w:rPr>
          <w:rFonts w:asciiTheme="minorHAnsi" w:hAnsiTheme="minorHAnsi" w:cstheme="minorHAnsi"/>
          <w:lang w:val="nl-NL"/>
        </w:rPr>
        <w:t>v</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w w:val="99"/>
          <w:lang w:val="nl-NL"/>
        </w:rPr>
        <w:t xml:space="preserve"> </w:t>
      </w:r>
      <w:r w:rsidRPr="00D361EA">
        <w:rPr>
          <w:rFonts w:asciiTheme="minorHAnsi" w:hAnsiTheme="minorHAnsi" w:cstheme="minorHAnsi"/>
          <w:lang w:val="nl-NL"/>
        </w:rPr>
        <w:t>gaan</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d</w:t>
      </w:r>
      <w:r w:rsidRPr="00D361EA">
        <w:rPr>
          <w:rFonts w:asciiTheme="minorHAnsi" w:hAnsiTheme="minorHAnsi" w:cstheme="minorHAnsi"/>
          <w:spacing w:val="-1"/>
          <w:lang w:val="nl-NL"/>
        </w:rPr>
        <w:t>e</w:t>
      </w:r>
      <w:r w:rsidRPr="00D361EA">
        <w:rPr>
          <w:rFonts w:asciiTheme="minorHAnsi" w:hAnsiTheme="minorHAnsi" w:cstheme="minorHAnsi"/>
          <w:lang w:val="nl-NL"/>
        </w:rPr>
        <w:t>ze</w:t>
      </w:r>
      <w:r w:rsidRPr="00D361EA">
        <w:rPr>
          <w:rFonts w:asciiTheme="minorHAnsi" w:hAnsiTheme="minorHAnsi" w:cstheme="minorHAnsi"/>
          <w:spacing w:val="-7"/>
          <w:lang w:val="nl-NL"/>
        </w:rPr>
        <w:t xml:space="preserve"> </w:t>
      </w:r>
      <w:r w:rsidRPr="00D361EA">
        <w:rPr>
          <w:rFonts w:asciiTheme="minorHAnsi" w:hAnsiTheme="minorHAnsi" w:cstheme="minorHAnsi"/>
          <w:spacing w:val="2"/>
          <w:lang w:val="nl-NL"/>
        </w:rPr>
        <w:t>m</w:t>
      </w:r>
      <w:r w:rsidRPr="00D361EA">
        <w:rPr>
          <w:rFonts w:asciiTheme="minorHAnsi" w:hAnsiTheme="minorHAnsi" w:cstheme="minorHAnsi"/>
          <w:spacing w:val="1"/>
          <w:lang w:val="nl-NL"/>
        </w:rPr>
        <w:t>e</w:t>
      </w:r>
      <w:r w:rsidRPr="00D361EA">
        <w:rPr>
          <w:rFonts w:asciiTheme="minorHAnsi" w:hAnsiTheme="minorHAnsi" w:cstheme="minorHAnsi"/>
          <w:lang w:val="nl-NL"/>
        </w:rPr>
        <w:t>e</w:t>
      </w:r>
      <w:r w:rsidRPr="00D361EA">
        <w:rPr>
          <w:rFonts w:asciiTheme="minorHAnsi" w:hAnsiTheme="minorHAnsi" w:cstheme="minorHAnsi"/>
          <w:spacing w:val="-6"/>
          <w:lang w:val="nl-NL"/>
        </w:rPr>
        <w:t xml:space="preserve"> </w:t>
      </w:r>
      <w:r w:rsidRPr="00D361EA">
        <w:rPr>
          <w:rFonts w:asciiTheme="minorHAnsi" w:hAnsiTheme="minorHAnsi" w:cstheme="minorHAnsi"/>
          <w:spacing w:val="1"/>
          <w:lang w:val="nl-NL"/>
        </w:rPr>
        <w:t>n</w:t>
      </w:r>
      <w:r w:rsidRPr="00D361EA">
        <w:rPr>
          <w:rFonts w:asciiTheme="minorHAnsi" w:hAnsiTheme="minorHAnsi" w:cstheme="minorHAnsi"/>
          <w:lang w:val="nl-NL"/>
        </w:rPr>
        <w:t>aar</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de</w:t>
      </w:r>
      <w:r w:rsidRPr="00D361EA">
        <w:rPr>
          <w:rFonts w:asciiTheme="minorHAnsi" w:hAnsiTheme="minorHAnsi" w:cstheme="minorHAnsi"/>
          <w:spacing w:val="-3"/>
          <w:lang w:val="nl-NL"/>
        </w:rPr>
        <w:t xml:space="preserve"> </w:t>
      </w:r>
      <w:r w:rsidRPr="00D361EA">
        <w:rPr>
          <w:rFonts w:asciiTheme="minorHAnsi" w:hAnsiTheme="minorHAnsi" w:cstheme="minorHAnsi"/>
          <w:spacing w:val="-1"/>
          <w:lang w:val="nl-NL"/>
        </w:rPr>
        <w:t>o</w:t>
      </w:r>
      <w:r w:rsidRPr="00D361EA">
        <w:rPr>
          <w:rFonts w:asciiTheme="minorHAnsi" w:hAnsiTheme="minorHAnsi" w:cstheme="minorHAnsi"/>
          <w:spacing w:val="1"/>
          <w:lang w:val="nl-NL"/>
        </w:rPr>
        <w:t>u</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lang w:val="nl-NL"/>
        </w:rPr>
        <w:t>r</w:t>
      </w:r>
      <w:r w:rsidRPr="00D361EA">
        <w:rPr>
          <w:rFonts w:asciiTheme="minorHAnsi" w:hAnsiTheme="minorHAnsi" w:cstheme="minorHAnsi"/>
          <w:spacing w:val="-5"/>
          <w:lang w:val="nl-NL"/>
        </w:rPr>
        <w:t xml:space="preserve"> bij wie het kind woont (woonadres)</w:t>
      </w:r>
      <w:r w:rsidRPr="00D361EA">
        <w:rPr>
          <w:rFonts w:asciiTheme="minorHAnsi" w:hAnsiTheme="minorHAnsi" w:cstheme="minorHAnsi"/>
          <w:lang w:val="nl-NL"/>
        </w:rPr>
        <w:t>.</w:t>
      </w:r>
    </w:p>
    <w:p w:rsidRPr="00AF6A0C" w:rsidR="00D361EA" w:rsidP="007E1B80" w:rsidRDefault="00D361EA" w14:paraId="04317F99" w14:textId="65E41B91">
      <w:pPr>
        <w:pStyle w:val="Gemiddeldraster21"/>
        <w:numPr>
          <w:ilvl w:val="0"/>
          <w:numId w:val="15"/>
        </w:numPr>
        <w:rPr>
          <w:rFonts w:asciiTheme="minorHAnsi" w:hAnsiTheme="minorHAnsi" w:cstheme="minorHAnsi"/>
          <w:lang w:val="nl-NL"/>
        </w:rPr>
      </w:pPr>
      <w:r w:rsidRPr="00D361EA">
        <w:rPr>
          <w:rFonts w:asciiTheme="minorHAnsi" w:hAnsiTheme="minorHAnsi" w:cstheme="minorHAnsi"/>
          <w:lang w:val="nl-NL"/>
        </w:rPr>
        <w:t>We</w:t>
      </w:r>
      <w:r w:rsidRPr="00D361EA">
        <w:rPr>
          <w:rFonts w:asciiTheme="minorHAnsi" w:hAnsiTheme="minorHAnsi" w:cstheme="minorHAnsi"/>
          <w:spacing w:val="-8"/>
          <w:lang w:val="nl-NL"/>
        </w:rPr>
        <w:t xml:space="preserve"> </w:t>
      </w:r>
      <w:r w:rsidRPr="00D361EA">
        <w:rPr>
          <w:rFonts w:asciiTheme="minorHAnsi" w:hAnsiTheme="minorHAnsi" w:cstheme="minorHAnsi"/>
          <w:lang w:val="nl-NL"/>
        </w:rPr>
        <w:t>gaan</w:t>
      </w:r>
      <w:r w:rsidRPr="00D361EA">
        <w:rPr>
          <w:rFonts w:asciiTheme="minorHAnsi" w:hAnsiTheme="minorHAnsi" w:cstheme="minorHAnsi"/>
          <w:spacing w:val="-3"/>
          <w:lang w:val="nl-NL"/>
        </w:rPr>
        <w:t xml:space="preserve"> </w:t>
      </w:r>
      <w:r w:rsidRPr="00D361EA" w:rsidR="008F1554">
        <w:rPr>
          <w:rFonts w:asciiTheme="minorHAnsi" w:hAnsiTheme="minorHAnsi" w:cstheme="minorHAnsi"/>
          <w:spacing w:val="1"/>
          <w:lang w:val="nl-NL"/>
        </w:rPr>
        <w:t>e</w:t>
      </w:r>
      <w:r w:rsidRPr="00D361EA" w:rsidR="008F1554">
        <w:rPr>
          <w:rFonts w:asciiTheme="minorHAnsi" w:hAnsiTheme="minorHAnsi" w:cstheme="minorHAnsi"/>
          <w:lang w:val="nl-NL"/>
        </w:rPr>
        <w:t>r</w:t>
      </w:r>
      <w:r w:rsidRPr="00D361EA" w:rsidR="008F1554">
        <w:rPr>
          <w:rFonts w:asciiTheme="minorHAnsi" w:hAnsiTheme="minorHAnsi" w:cstheme="minorHAnsi"/>
          <w:spacing w:val="-7"/>
          <w:lang w:val="nl-NL"/>
        </w:rPr>
        <w:t>van uit</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dat</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de</w:t>
      </w:r>
      <w:r w:rsidRPr="00D361EA">
        <w:rPr>
          <w:rFonts w:asciiTheme="minorHAnsi" w:hAnsiTheme="minorHAnsi" w:cstheme="minorHAnsi"/>
          <w:spacing w:val="-7"/>
          <w:lang w:val="nl-NL"/>
        </w:rPr>
        <w:t xml:space="preserve"> </w:t>
      </w:r>
      <w:r w:rsidRPr="00D361EA">
        <w:rPr>
          <w:rFonts w:asciiTheme="minorHAnsi" w:hAnsiTheme="minorHAnsi" w:cstheme="minorHAnsi"/>
          <w:spacing w:val="-1"/>
          <w:lang w:val="nl-NL"/>
        </w:rPr>
        <w:t>k</w:t>
      </w:r>
      <w:r w:rsidRPr="00D361EA">
        <w:rPr>
          <w:rFonts w:asciiTheme="minorHAnsi" w:hAnsiTheme="minorHAnsi" w:cstheme="minorHAnsi"/>
          <w:spacing w:val="2"/>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r</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3"/>
          <w:lang w:val="nl-NL"/>
        </w:rPr>
        <w:t xml:space="preserve"> </w:t>
      </w:r>
      <w:r w:rsidRPr="00D361EA">
        <w:rPr>
          <w:rFonts w:asciiTheme="minorHAnsi" w:hAnsiTheme="minorHAnsi" w:cstheme="minorHAnsi"/>
          <w:lang w:val="nl-NL"/>
        </w:rPr>
        <w:t>t</w:t>
      </w:r>
      <w:r w:rsidRPr="00D361EA">
        <w:rPr>
          <w:rFonts w:asciiTheme="minorHAnsi" w:hAnsiTheme="minorHAnsi" w:cstheme="minorHAnsi"/>
          <w:spacing w:val="2"/>
          <w:lang w:val="nl-NL"/>
        </w:rPr>
        <w:t>i</w:t>
      </w:r>
      <w:r w:rsidRPr="00D361EA">
        <w:rPr>
          <w:rFonts w:asciiTheme="minorHAnsi" w:hAnsiTheme="minorHAnsi" w:cstheme="minorHAnsi"/>
          <w:lang w:val="nl-NL"/>
        </w:rPr>
        <w:t>jd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s</w:t>
      </w:r>
      <w:r w:rsidRPr="00D361EA">
        <w:rPr>
          <w:rFonts w:asciiTheme="minorHAnsi" w:hAnsiTheme="minorHAnsi" w:cstheme="minorHAnsi"/>
          <w:spacing w:val="-7"/>
          <w:lang w:val="nl-NL"/>
        </w:rPr>
        <w:t xml:space="preserve"> </w:t>
      </w:r>
      <w:r w:rsidRPr="00D361EA">
        <w:rPr>
          <w:rFonts w:asciiTheme="minorHAnsi" w:hAnsiTheme="minorHAnsi" w:cstheme="minorHAnsi"/>
          <w:spacing w:val="1"/>
          <w:lang w:val="nl-NL"/>
        </w:rPr>
        <w:t>hu</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spacing w:val="-1"/>
          <w:lang w:val="nl-NL"/>
        </w:rPr>
        <w:t>v</w:t>
      </w:r>
      <w:r w:rsidRPr="00D361EA">
        <w:rPr>
          <w:rFonts w:asciiTheme="minorHAnsi" w:hAnsiTheme="minorHAnsi" w:cstheme="minorHAnsi"/>
          <w:spacing w:val="1"/>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bl</w:t>
      </w:r>
      <w:r w:rsidRPr="00D361EA">
        <w:rPr>
          <w:rFonts w:asciiTheme="minorHAnsi" w:hAnsiTheme="minorHAnsi" w:cstheme="minorHAnsi"/>
          <w:spacing w:val="2"/>
          <w:lang w:val="nl-NL"/>
        </w:rPr>
        <w:t>i</w:t>
      </w:r>
      <w:r w:rsidRPr="00D361EA">
        <w:rPr>
          <w:rFonts w:asciiTheme="minorHAnsi" w:hAnsiTheme="minorHAnsi" w:cstheme="minorHAnsi"/>
          <w:lang w:val="nl-NL"/>
        </w:rPr>
        <w:t>jfm</w:t>
      </w:r>
      <w:r w:rsidRPr="00D361EA">
        <w:rPr>
          <w:rFonts w:asciiTheme="minorHAnsi" w:hAnsiTheme="minorHAnsi" w:cstheme="minorHAnsi"/>
          <w:spacing w:val="-1"/>
          <w:lang w:val="nl-NL"/>
        </w:rPr>
        <w:t>o</w:t>
      </w:r>
      <w:r w:rsidRPr="00D361EA">
        <w:rPr>
          <w:rFonts w:asciiTheme="minorHAnsi" w:hAnsiTheme="minorHAnsi" w:cstheme="minorHAnsi"/>
          <w:lang w:val="nl-NL"/>
        </w:rPr>
        <w:t>ment</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b</w:t>
      </w:r>
      <w:r w:rsidRPr="00D361EA">
        <w:rPr>
          <w:rFonts w:asciiTheme="minorHAnsi" w:hAnsiTheme="minorHAnsi" w:cstheme="minorHAnsi"/>
          <w:spacing w:val="2"/>
          <w:lang w:val="nl-NL"/>
        </w:rPr>
        <w:t>i</w:t>
      </w:r>
      <w:r w:rsidRPr="00D361EA">
        <w:rPr>
          <w:rFonts w:asciiTheme="minorHAnsi" w:hAnsiTheme="minorHAnsi" w:cstheme="minorHAnsi"/>
          <w:lang w:val="nl-NL"/>
        </w:rPr>
        <w:t>j</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de</w:t>
      </w:r>
      <w:r w:rsidRPr="00D361EA">
        <w:rPr>
          <w:rFonts w:asciiTheme="minorHAnsi" w:hAnsiTheme="minorHAnsi" w:cstheme="minorHAnsi"/>
          <w:spacing w:val="-4"/>
          <w:lang w:val="nl-NL"/>
        </w:rPr>
        <w:t xml:space="preserve"> </w:t>
      </w:r>
      <w:r w:rsidRPr="00D361EA">
        <w:rPr>
          <w:rFonts w:asciiTheme="minorHAnsi" w:hAnsiTheme="minorHAnsi" w:cstheme="minorHAnsi"/>
          <w:lang w:val="nl-NL"/>
        </w:rPr>
        <w:t>a</w:t>
      </w:r>
      <w:r w:rsidRPr="00D361EA">
        <w:rPr>
          <w:rFonts w:asciiTheme="minorHAnsi" w:hAnsiTheme="minorHAnsi" w:cstheme="minorHAnsi"/>
          <w:spacing w:val="1"/>
          <w:lang w:val="nl-NL"/>
        </w:rPr>
        <w:t>n</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e</w:t>
      </w:r>
      <w:r w:rsidRPr="00D361EA">
        <w:rPr>
          <w:rFonts w:asciiTheme="minorHAnsi" w:hAnsiTheme="minorHAnsi" w:cstheme="minorHAnsi"/>
          <w:w w:val="99"/>
          <w:lang w:val="nl-NL"/>
        </w:rPr>
        <w:t xml:space="preserve"> </w:t>
      </w:r>
      <w:r w:rsidRPr="00D361EA">
        <w:rPr>
          <w:rFonts w:asciiTheme="minorHAnsi" w:hAnsiTheme="minorHAnsi" w:cstheme="minorHAnsi"/>
          <w:spacing w:val="-1"/>
          <w:lang w:val="nl-NL"/>
        </w:rPr>
        <w:t>o</w:t>
      </w:r>
      <w:r w:rsidRPr="00D361EA">
        <w:rPr>
          <w:rFonts w:asciiTheme="minorHAnsi" w:hAnsiTheme="minorHAnsi" w:cstheme="minorHAnsi"/>
          <w:spacing w:val="1"/>
          <w:lang w:val="nl-NL"/>
        </w:rPr>
        <w:t>u</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lang w:val="nl-NL"/>
        </w:rPr>
        <w:t>r</w:t>
      </w:r>
      <w:r w:rsidRPr="00D361EA">
        <w:rPr>
          <w:rFonts w:asciiTheme="minorHAnsi" w:hAnsiTheme="minorHAnsi" w:cstheme="minorHAnsi"/>
          <w:spacing w:val="-7"/>
          <w:lang w:val="nl-NL"/>
        </w:rPr>
        <w:t xml:space="preserve"> </w:t>
      </w:r>
      <w:r w:rsidRPr="00D361EA">
        <w:rPr>
          <w:rFonts w:asciiTheme="minorHAnsi" w:hAnsiTheme="minorHAnsi" w:cstheme="minorHAnsi"/>
          <w:spacing w:val="1"/>
          <w:lang w:val="nl-NL"/>
        </w:rPr>
        <w:t>h</w:t>
      </w:r>
      <w:r w:rsidRPr="00D361EA">
        <w:rPr>
          <w:rFonts w:asciiTheme="minorHAnsi" w:hAnsiTheme="minorHAnsi" w:cstheme="minorHAnsi"/>
          <w:spacing w:val="-2"/>
          <w:lang w:val="nl-NL"/>
        </w:rPr>
        <w:t>e</w:t>
      </w:r>
      <w:r w:rsidRPr="00D361EA">
        <w:rPr>
          <w:rFonts w:asciiTheme="minorHAnsi" w:hAnsiTheme="minorHAnsi" w:cstheme="minorHAnsi"/>
          <w:lang w:val="nl-NL"/>
        </w:rPr>
        <w:t>t</w:t>
      </w:r>
      <w:r w:rsidRPr="00D361EA">
        <w:rPr>
          <w:rFonts w:asciiTheme="minorHAnsi" w:hAnsiTheme="minorHAnsi" w:cstheme="minorHAnsi"/>
          <w:spacing w:val="-5"/>
          <w:lang w:val="nl-NL"/>
        </w:rPr>
        <w:t xml:space="preserve"> </w:t>
      </w:r>
      <w:r w:rsidRPr="00D361EA">
        <w:rPr>
          <w:rFonts w:asciiTheme="minorHAnsi" w:hAnsiTheme="minorHAnsi" w:cstheme="minorHAnsi"/>
          <w:spacing w:val="-1"/>
          <w:lang w:val="nl-NL"/>
        </w:rPr>
        <w:t>r</w:t>
      </w:r>
      <w:r w:rsidRPr="00D361EA">
        <w:rPr>
          <w:rFonts w:asciiTheme="minorHAnsi" w:hAnsiTheme="minorHAnsi" w:cstheme="minorHAnsi"/>
          <w:lang w:val="nl-NL"/>
        </w:rPr>
        <w:t>app</w:t>
      </w:r>
      <w:r w:rsidRPr="00D361EA">
        <w:rPr>
          <w:rFonts w:asciiTheme="minorHAnsi" w:hAnsiTheme="minorHAnsi" w:cstheme="minorHAnsi"/>
          <w:spacing w:val="1"/>
          <w:lang w:val="nl-NL"/>
        </w:rPr>
        <w:t>o</w:t>
      </w:r>
      <w:r w:rsidRPr="00D361EA">
        <w:rPr>
          <w:rFonts w:asciiTheme="minorHAnsi" w:hAnsiTheme="minorHAnsi" w:cstheme="minorHAnsi"/>
          <w:spacing w:val="-1"/>
          <w:lang w:val="nl-NL"/>
        </w:rPr>
        <w:t>r</w:t>
      </w:r>
      <w:r w:rsidRPr="00D361EA">
        <w:rPr>
          <w:rFonts w:asciiTheme="minorHAnsi" w:hAnsiTheme="minorHAnsi" w:cstheme="minorHAnsi"/>
          <w:lang w:val="nl-NL"/>
        </w:rPr>
        <w:t>t</w:t>
      </w:r>
      <w:r w:rsidR="00DE17C4">
        <w:rPr>
          <w:rFonts w:asciiTheme="minorHAnsi" w:hAnsiTheme="minorHAnsi" w:cstheme="minorHAnsi"/>
          <w:lang w:val="nl-NL"/>
        </w:rPr>
        <w:t>/portfolio</w:t>
      </w:r>
      <w:r w:rsidRPr="00D361EA">
        <w:rPr>
          <w:rFonts w:asciiTheme="minorHAnsi" w:hAnsiTheme="minorHAnsi" w:cstheme="minorHAnsi"/>
          <w:spacing w:val="-6"/>
          <w:lang w:val="nl-NL"/>
        </w:rPr>
        <w:t xml:space="preserve"> </w:t>
      </w:r>
      <w:r w:rsidRPr="00D361EA">
        <w:rPr>
          <w:rFonts w:asciiTheme="minorHAnsi" w:hAnsiTheme="minorHAnsi" w:cstheme="minorHAnsi"/>
          <w:spacing w:val="-1"/>
          <w:lang w:val="nl-NL"/>
        </w:rPr>
        <w:t>k</w:t>
      </w:r>
      <w:r w:rsidRPr="00D361EA">
        <w:rPr>
          <w:rFonts w:asciiTheme="minorHAnsi" w:hAnsiTheme="minorHAnsi" w:cstheme="minorHAnsi"/>
          <w:spacing w:val="1"/>
          <w:lang w:val="nl-NL"/>
        </w:rPr>
        <w:t>un</w:t>
      </w:r>
      <w:r w:rsidRPr="00D361EA">
        <w:rPr>
          <w:rFonts w:asciiTheme="minorHAnsi" w:hAnsiTheme="minorHAnsi" w:cstheme="minorHAnsi"/>
          <w:spacing w:val="3"/>
          <w:lang w:val="nl-NL"/>
        </w:rPr>
        <w:t>n</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4"/>
          <w:lang w:val="nl-NL"/>
        </w:rPr>
        <w:t xml:space="preserve"> </w:t>
      </w:r>
      <w:r w:rsidRPr="00D361EA">
        <w:rPr>
          <w:rFonts w:asciiTheme="minorHAnsi" w:hAnsiTheme="minorHAnsi" w:cstheme="minorHAnsi"/>
          <w:spacing w:val="2"/>
          <w:lang w:val="nl-NL"/>
        </w:rPr>
        <w:t>l</w:t>
      </w:r>
      <w:r w:rsidRPr="00D361EA">
        <w:rPr>
          <w:rFonts w:asciiTheme="minorHAnsi" w:hAnsiTheme="minorHAnsi" w:cstheme="minorHAnsi"/>
          <w:lang w:val="nl-NL"/>
        </w:rPr>
        <w:t>at</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z</w:t>
      </w:r>
      <w:r w:rsidRPr="00D361EA">
        <w:rPr>
          <w:rFonts w:asciiTheme="minorHAnsi" w:hAnsiTheme="minorHAnsi" w:cstheme="minorHAnsi"/>
          <w:spacing w:val="3"/>
          <w:lang w:val="nl-NL"/>
        </w:rPr>
        <w:t>i</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w:t>
      </w:r>
      <w:r w:rsidRPr="00D361EA">
        <w:rPr>
          <w:rFonts w:asciiTheme="minorHAnsi" w:hAnsiTheme="minorHAnsi" w:cstheme="minorHAnsi"/>
          <w:spacing w:val="-8"/>
          <w:lang w:val="nl-NL"/>
        </w:rPr>
        <w:t xml:space="preserve"> </w:t>
      </w:r>
      <w:r w:rsidRPr="00AF6A0C">
        <w:rPr>
          <w:rFonts w:asciiTheme="minorHAnsi" w:hAnsiTheme="minorHAnsi" w:cstheme="minorHAnsi"/>
          <w:spacing w:val="-1"/>
          <w:lang w:val="nl-NL"/>
        </w:rPr>
        <w:t>O</w:t>
      </w:r>
      <w:r w:rsidRPr="00AF6A0C">
        <w:rPr>
          <w:rFonts w:asciiTheme="minorHAnsi" w:hAnsiTheme="minorHAnsi" w:cstheme="minorHAnsi"/>
          <w:lang w:val="nl-NL"/>
        </w:rPr>
        <w:t>p</w:t>
      </w:r>
      <w:r w:rsidRPr="00AF6A0C">
        <w:rPr>
          <w:rFonts w:asciiTheme="minorHAnsi" w:hAnsiTheme="minorHAnsi" w:cstheme="minorHAnsi"/>
          <w:spacing w:val="-6"/>
          <w:lang w:val="nl-NL"/>
        </w:rPr>
        <w:t xml:space="preserve"> </w:t>
      </w:r>
      <w:r w:rsidRPr="00AF6A0C">
        <w:rPr>
          <w:rFonts w:asciiTheme="minorHAnsi" w:hAnsiTheme="minorHAnsi" w:cstheme="minorHAnsi"/>
          <w:spacing w:val="1"/>
          <w:lang w:val="nl-NL"/>
        </w:rPr>
        <w:t>v</w:t>
      </w:r>
      <w:r w:rsidRPr="00AF6A0C">
        <w:rPr>
          <w:rFonts w:asciiTheme="minorHAnsi" w:hAnsiTheme="minorHAnsi" w:cstheme="minorHAnsi"/>
          <w:spacing w:val="-2"/>
          <w:lang w:val="nl-NL"/>
        </w:rPr>
        <w:t>e</w:t>
      </w:r>
      <w:r w:rsidRPr="00AF6A0C">
        <w:rPr>
          <w:rFonts w:asciiTheme="minorHAnsi" w:hAnsiTheme="minorHAnsi" w:cstheme="minorHAnsi"/>
          <w:spacing w:val="-1"/>
          <w:lang w:val="nl-NL"/>
        </w:rPr>
        <w:t>r</w:t>
      </w:r>
      <w:r w:rsidRPr="00AF6A0C">
        <w:rPr>
          <w:rFonts w:asciiTheme="minorHAnsi" w:hAnsiTheme="minorHAnsi" w:cstheme="minorHAnsi"/>
          <w:spacing w:val="3"/>
          <w:lang w:val="nl-NL"/>
        </w:rPr>
        <w:t>z</w:t>
      </w:r>
      <w:r w:rsidRPr="00AF6A0C">
        <w:rPr>
          <w:rFonts w:asciiTheme="minorHAnsi" w:hAnsiTheme="minorHAnsi" w:cstheme="minorHAnsi"/>
          <w:spacing w:val="-1"/>
          <w:lang w:val="nl-NL"/>
        </w:rPr>
        <w:t>o</w:t>
      </w:r>
      <w:r w:rsidRPr="00AF6A0C">
        <w:rPr>
          <w:rFonts w:asciiTheme="minorHAnsi" w:hAnsiTheme="minorHAnsi" w:cstheme="minorHAnsi"/>
          <w:spacing w:val="1"/>
          <w:lang w:val="nl-NL"/>
        </w:rPr>
        <w:t>e</w:t>
      </w:r>
      <w:r w:rsidRPr="00AF6A0C">
        <w:rPr>
          <w:rFonts w:asciiTheme="minorHAnsi" w:hAnsiTheme="minorHAnsi" w:cstheme="minorHAnsi"/>
          <w:lang w:val="nl-NL"/>
        </w:rPr>
        <w:t>k</w:t>
      </w:r>
      <w:r w:rsidRPr="00AF6A0C">
        <w:rPr>
          <w:rFonts w:asciiTheme="minorHAnsi" w:hAnsiTheme="minorHAnsi" w:cstheme="minorHAnsi"/>
          <w:spacing w:val="-8"/>
          <w:lang w:val="nl-NL"/>
        </w:rPr>
        <w:t xml:space="preserve"> </w:t>
      </w:r>
      <w:r w:rsidRPr="00AF6A0C">
        <w:rPr>
          <w:rFonts w:asciiTheme="minorHAnsi" w:hAnsiTheme="minorHAnsi" w:cstheme="minorHAnsi"/>
          <w:spacing w:val="2"/>
          <w:lang w:val="nl-NL"/>
        </w:rPr>
        <w:t>i</w:t>
      </w:r>
      <w:r w:rsidRPr="00AF6A0C">
        <w:rPr>
          <w:rFonts w:asciiTheme="minorHAnsi" w:hAnsiTheme="minorHAnsi" w:cstheme="minorHAnsi"/>
          <w:lang w:val="nl-NL"/>
        </w:rPr>
        <w:t>s</w:t>
      </w:r>
      <w:r w:rsidR="00DE17C4">
        <w:rPr>
          <w:rFonts w:asciiTheme="minorHAnsi" w:hAnsiTheme="minorHAnsi" w:cstheme="minorHAnsi"/>
          <w:lang w:val="nl-NL"/>
        </w:rPr>
        <w:t xml:space="preserve"> -indien mogelijk-</w:t>
      </w:r>
      <w:r w:rsidRPr="00AF6A0C">
        <w:rPr>
          <w:rFonts w:asciiTheme="minorHAnsi" w:hAnsiTheme="minorHAnsi" w:cstheme="minorHAnsi"/>
          <w:spacing w:val="-8"/>
          <w:lang w:val="nl-NL"/>
        </w:rPr>
        <w:t xml:space="preserve"> </w:t>
      </w:r>
      <w:r w:rsidRPr="00AF6A0C">
        <w:rPr>
          <w:rFonts w:asciiTheme="minorHAnsi" w:hAnsiTheme="minorHAnsi" w:cstheme="minorHAnsi"/>
          <w:spacing w:val="-2"/>
          <w:lang w:val="nl-NL"/>
        </w:rPr>
        <w:t>ee</w:t>
      </w:r>
      <w:r w:rsidRPr="00AF6A0C">
        <w:rPr>
          <w:rFonts w:asciiTheme="minorHAnsi" w:hAnsiTheme="minorHAnsi" w:cstheme="minorHAnsi"/>
          <w:lang w:val="nl-NL"/>
        </w:rPr>
        <w:t>n</w:t>
      </w:r>
      <w:r w:rsidRPr="00AF6A0C">
        <w:rPr>
          <w:rFonts w:asciiTheme="minorHAnsi" w:hAnsiTheme="minorHAnsi" w:cstheme="minorHAnsi"/>
          <w:spacing w:val="-3"/>
          <w:lang w:val="nl-NL"/>
        </w:rPr>
        <w:t xml:space="preserve"> </w:t>
      </w:r>
      <w:r w:rsidRPr="00AF6A0C">
        <w:rPr>
          <w:rFonts w:asciiTheme="minorHAnsi" w:hAnsiTheme="minorHAnsi" w:cstheme="minorHAnsi"/>
          <w:spacing w:val="-1"/>
          <w:lang w:val="nl-NL"/>
        </w:rPr>
        <w:t>ko</w:t>
      </w:r>
      <w:r w:rsidRPr="00AF6A0C">
        <w:rPr>
          <w:rFonts w:asciiTheme="minorHAnsi" w:hAnsiTheme="minorHAnsi" w:cstheme="minorHAnsi"/>
          <w:lang w:val="nl-NL"/>
        </w:rPr>
        <w:t>p</w:t>
      </w:r>
      <w:r w:rsidRPr="00AF6A0C">
        <w:rPr>
          <w:rFonts w:asciiTheme="minorHAnsi" w:hAnsiTheme="minorHAnsi" w:cstheme="minorHAnsi"/>
          <w:spacing w:val="2"/>
          <w:lang w:val="nl-NL"/>
        </w:rPr>
        <w:t>i</w:t>
      </w:r>
      <w:r w:rsidRPr="00AF6A0C">
        <w:rPr>
          <w:rFonts w:asciiTheme="minorHAnsi" w:hAnsiTheme="minorHAnsi" w:cstheme="minorHAnsi"/>
          <w:lang w:val="nl-NL"/>
        </w:rPr>
        <w:t>e</w:t>
      </w:r>
      <w:r w:rsidRPr="00AF6A0C">
        <w:rPr>
          <w:rFonts w:asciiTheme="minorHAnsi" w:hAnsiTheme="minorHAnsi" w:cstheme="minorHAnsi"/>
          <w:spacing w:val="-5"/>
          <w:lang w:val="nl-NL"/>
        </w:rPr>
        <w:t xml:space="preserve"> </w:t>
      </w:r>
      <w:r w:rsidRPr="00AF6A0C">
        <w:rPr>
          <w:rFonts w:asciiTheme="minorHAnsi" w:hAnsiTheme="minorHAnsi" w:cstheme="minorHAnsi"/>
          <w:spacing w:val="1"/>
          <w:lang w:val="nl-NL"/>
        </w:rPr>
        <w:t>ve</w:t>
      </w:r>
      <w:r w:rsidRPr="00AF6A0C">
        <w:rPr>
          <w:rFonts w:asciiTheme="minorHAnsi" w:hAnsiTheme="minorHAnsi" w:cstheme="minorHAnsi"/>
          <w:spacing w:val="-1"/>
          <w:lang w:val="nl-NL"/>
        </w:rPr>
        <w:t>r</w:t>
      </w:r>
      <w:r w:rsidRPr="00AF6A0C">
        <w:rPr>
          <w:rFonts w:asciiTheme="minorHAnsi" w:hAnsiTheme="minorHAnsi" w:cstheme="minorHAnsi"/>
          <w:spacing w:val="1"/>
          <w:lang w:val="nl-NL"/>
        </w:rPr>
        <w:t>k</w:t>
      </w:r>
      <w:r w:rsidRPr="00AF6A0C">
        <w:rPr>
          <w:rFonts w:asciiTheme="minorHAnsi" w:hAnsiTheme="minorHAnsi" w:cstheme="minorHAnsi"/>
          <w:spacing w:val="-1"/>
          <w:lang w:val="nl-NL"/>
        </w:rPr>
        <w:t>r</w:t>
      </w:r>
      <w:r w:rsidRPr="00AF6A0C">
        <w:rPr>
          <w:rFonts w:asciiTheme="minorHAnsi" w:hAnsiTheme="minorHAnsi" w:cstheme="minorHAnsi"/>
          <w:spacing w:val="2"/>
          <w:lang w:val="nl-NL"/>
        </w:rPr>
        <w:t>i</w:t>
      </w:r>
      <w:r w:rsidRPr="00AF6A0C">
        <w:rPr>
          <w:rFonts w:asciiTheme="minorHAnsi" w:hAnsiTheme="minorHAnsi" w:cstheme="minorHAnsi"/>
          <w:lang w:val="nl-NL"/>
        </w:rPr>
        <w:t>jg</w:t>
      </w:r>
      <w:r w:rsidRPr="00AF6A0C">
        <w:rPr>
          <w:rFonts w:asciiTheme="minorHAnsi" w:hAnsiTheme="minorHAnsi" w:cstheme="minorHAnsi"/>
          <w:spacing w:val="-2"/>
          <w:lang w:val="nl-NL"/>
        </w:rPr>
        <w:t>b</w:t>
      </w:r>
      <w:r w:rsidRPr="00AF6A0C">
        <w:rPr>
          <w:rFonts w:asciiTheme="minorHAnsi" w:hAnsiTheme="minorHAnsi" w:cstheme="minorHAnsi"/>
          <w:lang w:val="nl-NL"/>
        </w:rPr>
        <w:t>aar.</w:t>
      </w:r>
    </w:p>
    <w:p w:rsidRPr="000157AC" w:rsidR="006D6484" w:rsidP="00D361EA" w:rsidRDefault="006D6484" w14:paraId="26A893C2" w14:textId="77777777">
      <w:pPr>
        <w:pStyle w:val="Gemiddeldraster21"/>
        <w:rPr>
          <w:rFonts w:asciiTheme="minorHAnsi" w:hAnsiTheme="minorHAnsi" w:cstheme="minorHAnsi"/>
          <w:i/>
          <w:spacing w:val="-1"/>
          <w:lang w:val="nl-NL"/>
        </w:rPr>
      </w:pPr>
    </w:p>
    <w:p w:rsidRPr="00D361EA" w:rsidR="00D361EA" w:rsidP="000157AC" w:rsidRDefault="00D361EA" w14:paraId="2E32F2B4" w14:textId="4500E85D">
      <w:pPr>
        <w:pStyle w:val="Gemiddeldraster21"/>
        <w:rPr>
          <w:rFonts w:asciiTheme="minorHAnsi" w:hAnsiTheme="minorHAnsi" w:cstheme="minorHAnsi"/>
          <w:lang w:val="nl-NL"/>
        </w:rPr>
      </w:pPr>
      <w:r w:rsidRPr="000157AC">
        <w:rPr>
          <w:rFonts w:asciiTheme="minorHAnsi" w:hAnsiTheme="minorHAnsi" w:cstheme="minorHAnsi"/>
          <w:b/>
          <w:spacing w:val="-1"/>
          <w:lang w:val="nl-NL"/>
        </w:rPr>
        <w:t>Z</w:t>
      </w:r>
      <w:r w:rsidRPr="000157AC">
        <w:rPr>
          <w:rFonts w:asciiTheme="minorHAnsi" w:hAnsiTheme="minorHAnsi" w:cstheme="minorHAnsi"/>
          <w:b/>
          <w:lang w:val="nl-NL"/>
        </w:rPr>
        <w:t>o</w:t>
      </w:r>
      <w:r w:rsidRPr="000157AC">
        <w:rPr>
          <w:rFonts w:asciiTheme="minorHAnsi" w:hAnsiTheme="minorHAnsi" w:cstheme="minorHAnsi"/>
          <w:b/>
          <w:spacing w:val="1"/>
          <w:lang w:val="nl-NL"/>
        </w:rPr>
        <w:t>r</w:t>
      </w:r>
      <w:r w:rsidRPr="000157AC">
        <w:rPr>
          <w:rFonts w:asciiTheme="minorHAnsi" w:hAnsiTheme="minorHAnsi" w:cstheme="minorHAnsi"/>
          <w:b/>
          <w:lang w:val="nl-NL"/>
        </w:rPr>
        <w:t>g</w:t>
      </w:r>
      <w:r w:rsidRPr="000157AC">
        <w:rPr>
          <w:rFonts w:asciiTheme="minorHAnsi" w:hAnsiTheme="minorHAnsi" w:cstheme="minorHAnsi"/>
          <w:b/>
          <w:spacing w:val="1"/>
          <w:lang w:val="nl-NL"/>
        </w:rPr>
        <w:t>r</w:t>
      </w:r>
      <w:r w:rsidRPr="000157AC">
        <w:rPr>
          <w:rFonts w:asciiTheme="minorHAnsi" w:hAnsiTheme="minorHAnsi" w:cstheme="minorHAnsi"/>
          <w:b/>
          <w:spacing w:val="-1"/>
          <w:lang w:val="nl-NL"/>
        </w:rPr>
        <w:t>a</w:t>
      </w:r>
      <w:r w:rsidRPr="000157AC">
        <w:rPr>
          <w:rFonts w:asciiTheme="minorHAnsi" w:hAnsiTheme="minorHAnsi" w:cstheme="minorHAnsi"/>
          <w:b/>
          <w:lang w:val="nl-NL"/>
        </w:rPr>
        <w:t>pp</w:t>
      </w:r>
      <w:r w:rsidRPr="000157AC">
        <w:rPr>
          <w:rFonts w:asciiTheme="minorHAnsi" w:hAnsiTheme="minorHAnsi" w:cstheme="minorHAnsi"/>
          <w:b/>
          <w:spacing w:val="2"/>
          <w:lang w:val="nl-NL"/>
        </w:rPr>
        <w:t>o</w:t>
      </w:r>
      <w:r w:rsidRPr="000157AC">
        <w:rPr>
          <w:rFonts w:asciiTheme="minorHAnsi" w:hAnsiTheme="minorHAnsi" w:cstheme="minorHAnsi"/>
          <w:b/>
          <w:spacing w:val="-1"/>
          <w:lang w:val="nl-NL"/>
        </w:rPr>
        <w:t>r</w:t>
      </w:r>
      <w:r w:rsidRPr="000157AC">
        <w:rPr>
          <w:rFonts w:asciiTheme="minorHAnsi" w:hAnsiTheme="minorHAnsi" w:cstheme="minorHAnsi"/>
          <w:b/>
          <w:lang w:val="nl-NL"/>
        </w:rPr>
        <w:t>t</w:t>
      </w:r>
      <w:r w:rsidRPr="000157AC">
        <w:rPr>
          <w:rFonts w:asciiTheme="minorHAnsi" w:hAnsiTheme="minorHAnsi" w:cstheme="minorHAnsi"/>
          <w:b/>
          <w:spacing w:val="1"/>
          <w:lang w:val="nl-NL"/>
        </w:rPr>
        <w:t>a</w:t>
      </w:r>
      <w:r w:rsidRPr="000157AC">
        <w:rPr>
          <w:rFonts w:asciiTheme="minorHAnsi" w:hAnsiTheme="minorHAnsi" w:cstheme="minorHAnsi"/>
          <w:b/>
          <w:lang w:val="nl-NL"/>
        </w:rPr>
        <w:t xml:space="preserve">ge- </w:t>
      </w:r>
      <w:r w:rsidRPr="000157AC">
        <w:rPr>
          <w:rFonts w:asciiTheme="minorHAnsi" w:hAnsiTheme="minorHAnsi" w:cstheme="minorHAnsi"/>
          <w:b/>
          <w:spacing w:val="1"/>
          <w:lang w:val="nl-NL"/>
        </w:rPr>
        <w:t>e</w:t>
      </w:r>
      <w:r w:rsidRPr="000157AC">
        <w:rPr>
          <w:rFonts w:asciiTheme="minorHAnsi" w:hAnsiTheme="minorHAnsi" w:cstheme="minorHAnsi"/>
          <w:b/>
          <w:lang w:val="nl-NL"/>
        </w:rPr>
        <w:t>n</w:t>
      </w:r>
      <w:r w:rsidRPr="000157AC" w:rsidR="00AF6A0C">
        <w:rPr>
          <w:rFonts w:asciiTheme="minorHAnsi" w:hAnsiTheme="minorHAnsi" w:cstheme="minorHAnsi"/>
          <w:b/>
          <w:lang w:val="nl-NL"/>
        </w:rPr>
        <w:t xml:space="preserve"> </w:t>
      </w:r>
      <w:r w:rsidRPr="000157AC">
        <w:rPr>
          <w:rFonts w:asciiTheme="minorHAnsi" w:hAnsiTheme="minorHAnsi" w:cstheme="minorHAnsi"/>
          <w:b/>
          <w:spacing w:val="-35"/>
          <w:lang w:val="nl-NL"/>
        </w:rPr>
        <w:t xml:space="preserve"> </w:t>
      </w:r>
      <w:r w:rsidRPr="000157AC">
        <w:rPr>
          <w:rFonts w:asciiTheme="minorHAnsi" w:hAnsiTheme="minorHAnsi" w:cstheme="minorHAnsi"/>
          <w:b/>
          <w:spacing w:val="2"/>
          <w:lang w:val="nl-NL"/>
        </w:rPr>
        <w:t>g</w:t>
      </w:r>
      <w:r w:rsidRPr="000157AC">
        <w:rPr>
          <w:rFonts w:asciiTheme="minorHAnsi" w:hAnsiTheme="minorHAnsi" w:cstheme="minorHAnsi"/>
          <w:b/>
          <w:lang w:val="nl-NL"/>
        </w:rPr>
        <w:t>e</w:t>
      </w:r>
      <w:r w:rsidRPr="000157AC">
        <w:rPr>
          <w:rFonts w:asciiTheme="minorHAnsi" w:hAnsiTheme="minorHAnsi" w:cstheme="minorHAnsi"/>
          <w:b/>
          <w:spacing w:val="-1"/>
          <w:lang w:val="nl-NL"/>
        </w:rPr>
        <w:t>s</w:t>
      </w:r>
      <w:r w:rsidRPr="000157AC">
        <w:rPr>
          <w:rFonts w:asciiTheme="minorHAnsi" w:hAnsiTheme="minorHAnsi" w:cstheme="minorHAnsi"/>
          <w:b/>
          <w:lang w:val="nl-NL"/>
        </w:rPr>
        <w:t>p</w:t>
      </w:r>
      <w:r w:rsidRPr="000157AC">
        <w:rPr>
          <w:rFonts w:asciiTheme="minorHAnsi" w:hAnsiTheme="minorHAnsi" w:cstheme="minorHAnsi"/>
          <w:b/>
          <w:spacing w:val="1"/>
          <w:lang w:val="nl-NL"/>
        </w:rPr>
        <w:t>r</w:t>
      </w:r>
      <w:r w:rsidRPr="000157AC">
        <w:rPr>
          <w:rFonts w:asciiTheme="minorHAnsi" w:hAnsiTheme="minorHAnsi" w:cstheme="minorHAnsi"/>
          <w:b/>
          <w:lang w:val="nl-NL"/>
        </w:rPr>
        <w:t>ek</w:t>
      </w:r>
      <w:r w:rsidRPr="000157AC">
        <w:rPr>
          <w:rFonts w:asciiTheme="minorHAnsi" w:hAnsiTheme="minorHAnsi" w:cstheme="minorHAnsi"/>
          <w:b/>
          <w:spacing w:val="1"/>
          <w:lang w:val="nl-NL"/>
        </w:rPr>
        <w:t>k</w:t>
      </w:r>
      <w:r w:rsidRPr="000157AC">
        <w:rPr>
          <w:rFonts w:asciiTheme="minorHAnsi" w:hAnsiTheme="minorHAnsi" w:cstheme="minorHAnsi"/>
          <w:b/>
          <w:lang w:val="nl-NL"/>
        </w:rPr>
        <w:t>en</w:t>
      </w:r>
      <w:r w:rsidR="000157AC">
        <w:rPr>
          <w:rFonts w:asciiTheme="minorHAnsi" w:hAnsiTheme="minorHAnsi" w:cstheme="minorHAnsi"/>
          <w:b/>
          <w:lang w:val="nl-NL"/>
        </w:rPr>
        <w:br/>
      </w:r>
      <w:r w:rsidRPr="00D361EA">
        <w:rPr>
          <w:rFonts w:asciiTheme="minorHAnsi" w:hAnsiTheme="minorHAnsi" w:cstheme="minorHAnsi"/>
          <w:lang w:val="nl-NL"/>
        </w:rPr>
        <w:t>(</w:t>
      </w:r>
      <w:r w:rsidRPr="00D361EA">
        <w:rPr>
          <w:rFonts w:asciiTheme="minorHAnsi" w:hAnsiTheme="minorHAnsi" w:cstheme="minorHAnsi"/>
          <w:spacing w:val="-1"/>
          <w:lang w:val="nl-NL"/>
        </w:rPr>
        <w:t>G</w:t>
      </w:r>
      <w:r w:rsidRPr="00D361EA">
        <w:rPr>
          <w:rFonts w:asciiTheme="minorHAnsi" w:hAnsiTheme="minorHAnsi" w:cstheme="minorHAnsi"/>
          <w:spacing w:val="1"/>
          <w:lang w:val="nl-NL"/>
        </w:rPr>
        <w:t>e</w:t>
      </w:r>
      <w:r w:rsidRPr="00D361EA">
        <w:rPr>
          <w:rFonts w:asciiTheme="minorHAnsi" w:hAnsiTheme="minorHAnsi" w:cstheme="minorHAnsi"/>
          <w:lang w:val="nl-NL"/>
        </w:rPr>
        <w:t>s</w:t>
      </w:r>
      <w:r w:rsidRPr="00D361EA">
        <w:rPr>
          <w:rFonts w:asciiTheme="minorHAnsi" w:hAnsiTheme="minorHAnsi" w:cstheme="minorHAnsi"/>
          <w:spacing w:val="-2"/>
          <w:lang w:val="nl-NL"/>
        </w:rPr>
        <w:t>c</w:t>
      </w:r>
      <w:r w:rsidRPr="00D361EA">
        <w:rPr>
          <w:rFonts w:asciiTheme="minorHAnsi" w:hAnsiTheme="minorHAnsi" w:cstheme="minorHAnsi"/>
          <w:spacing w:val="1"/>
          <w:lang w:val="nl-NL"/>
        </w:rPr>
        <w:t>h</w:t>
      </w:r>
      <w:r w:rsidRPr="00D361EA">
        <w:rPr>
          <w:rFonts w:asciiTheme="minorHAnsi" w:hAnsiTheme="minorHAnsi" w:cstheme="minorHAnsi"/>
          <w:spacing w:val="-2"/>
          <w:lang w:val="nl-NL"/>
        </w:rPr>
        <w:t>e</w:t>
      </w:r>
      <w:r w:rsidRPr="00D361EA">
        <w:rPr>
          <w:rFonts w:asciiTheme="minorHAnsi" w:hAnsiTheme="minorHAnsi" w:cstheme="minorHAnsi"/>
          <w:spacing w:val="2"/>
          <w:lang w:val="nl-NL"/>
        </w:rPr>
        <w:t>i</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w:t>
      </w:r>
      <w:r w:rsidRPr="00D361EA">
        <w:rPr>
          <w:rFonts w:asciiTheme="minorHAnsi" w:hAnsiTheme="minorHAnsi" w:cstheme="minorHAnsi"/>
          <w:spacing w:val="-9"/>
          <w:lang w:val="nl-NL"/>
        </w:rPr>
        <w:t xml:space="preserve"> </w:t>
      </w:r>
      <w:r w:rsidRPr="00D361EA">
        <w:rPr>
          <w:rFonts w:asciiTheme="minorHAnsi" w:hAnsiTheme="minorHAnsi" w:cstheme="minorHAnsi"/>
          <w:spacing w:val="-2"/>
          <w:lang w:val="nl-NL"/>
        </w:rPr>
        <w:t>O</w:t>
      </w:r>
      <w:r w:rsidRPr="00D361EA">
        <w:rPr>
          <w:rFonts w:asciiTheme="minorHAnsi" w:hAnsiTheme="minorHAnsi" w:cstheme="minorHAnsi"/>
          <w:spacing w:val="1"/>
          <w:lang w:val="nl-NL"/>
        </w:rPr>
        <w:t>u</w:t>
      </w:r>
      <w:r w:rsidRPr="00D361EA">
        <w:rPr>
          <w:rFonts w:asciiTheme="minorHAnsi" w:hAnsiTheme="minorHAnsi" w:cstheme="minorHAnsi"/>
          <w:spacing w:val="2"/>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s</w:t>
      </w:r>
      <w:r w:rsidRPr="00D361EA">
        <w:rPr>
          <w:rFonts w:asciiTheme="minorHAnsi" w:hAnsiTheme="minorHAnsi" w:cstheme="minorHAnsi"/>
          <w:spacing w:val="-10"/>
          <w:lang w:val="nl-NL"/>
        </w:rPr>
        <w:t xml:space="preserve"> </w:t>
      </w:r>
      <w:r w:rsidRPr="00D361EA">
        <w:rPr>
          <w:rFonts w:asciiTheme="minorHAnsi" w:hAnsiTheme="minorHAnsi" w:cstheme="minorHAnsi"/>
          <w:lang w:val="nl-NL"/>
        </w:rPr>
        <w:t>v</w:t>
      </w:r>
      <w:r w:rsidRPr="00D361EA">
        <w:rPr>
          <w:rFonts w:asciiTheme="minorHAnsi" w:hAnsiTheme="minorHAnsi" w:cstheme="minorHAnsi"/>
          <w:spacing w:val="2"/>
          <w:lang w:val="nl-NL"/>
        </w:rPr>
        <w:t>a</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zo</w:t>
      </w:r>
      <w:r w:rsidRPr="00D361EA">
        <w:rPr>
          <w:rFonts w:asciiTheme="minorHAnsi" w:hAnsiTheme="minorHAnsi" w:cstheme="minorHAnsi"/>
          <w:spacing w:val="-2"/>
          <w:lang w:val="nl-NL"/>
        </w:rPr>
        <w:t>r</w:t>
      </w:r>
      <w:r w:rsidRPr="00D361EA">
        <w:rPr>
          <w:rFonts w:asciiTheme="minorHAnsi" w:hAnsiTheme="minorHAnsi" w:cstheme="minorHAnsi"/>
          <w:lang w:val="nl-NL"/>
        </w:rPr>
        <w:t>g</w:t>
      </w:r>
      <w:r w:rsidRPr="00D361EA">
        <w:rPr>
          <w:rFonts w:asciiTheme="minorHAnsi" w:hAnsiTheme="minorHAnsi" w:cstheme="minorHAnsi"/>
          <w:spacing w:val="2"/>
          <w:lang w:val="nl-NL"/>
        </w:rPr>
        <w:t>l</w:t>
      </w:r>
      <w:r w:rsidRPr="00D361EA">
        <w:rPr>
          <w:rFonts w:asciiTheme="minorHAnsi" w:hAnsiTheme="minorHAnsi" w:cstheme="minorHAnsi"/>
          <w:spacing w:val="-2"/>
          <w:lang w:val="nl-NL"/>
        </w:rPr>
        <w:t>e</w:t>
      </w:r>
      <w:r w:rsidRPr="00D361EA">
        <w:rPr>
          <w:rFonts w:asciiTheme="minorHAnsi" w:hAnsiTheme="minorHAnsi" w:cstheme="minorHAnsi"/>
          <w:spacing w:val="1"/>
          <w:lang w:val="nl-NL"/>
        </w:rPr>
        <w:t>e</w:t>
      </w:r>
      <w:r w:rsidRPr="00D361EA">
        <w:rPr>
          <w:rFonts w:asciiTheme="minorHAnsi" w:hAnsiTheme="minorHAnsi" w:cstheme="minorHAnsi"/>
          <w:spacing w:val="-1"/>
          <w:lang w:val="nl-NL"/>
        </w:rPr>
        <w:t>r</w:t>
      </w:r>
      <w:r w:rsidRPr="00D361EA">
        <w:rPr>
          <w:rFonts w:asciiTheme="minorHAnsi" w:hAnsiTheme="minorHAnsi" w:cstheme="minorHAnsi"/>
          <w:spacing w:val="2"/>
          <w:lang w:val="nl-NL"/>
        </w:rPr>
        <w:t>l</w:t>
      </w:r>
      <w:r w:rsidRPr="00D361EA">
        <w:rPr>
          <w:rFonts w:asciiTheme="minorHAnsi" w:hAnsiTheme="minorHAnsi" w:cstheme="minorHAnsi"/>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g</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9"/>
          <w:lang w:val="nl-NL"/>
        </w:rPr>
        <w:t xml:space="preserve"> </w:t>
      </w:r>
      <w:r w:rsidRPr="00D361EA">
        <w:rPr>
          <w:rFonts w:asciiTheme="minorHAnsi" w:hAnsiTheme="minorHAnsi" w:cstheme="minorHAnsi"/>
          <w:spacing w:val="-2"/>
          <w:lang w:val="nl-NL"/>
        </w:rPr>
        <w:t>o</w:t>
      </w:r>
      <w:r w:rsidRPr="00D361EA">
        <w:rPr>
          <w:rFonts w:asciiTheme="minorHAnsi" w:hAnsiTheme="minorHAnsi" w:cstheme="minorHAnsi"/>
          <w:spacing w:val="1"/>
          <w:lang w:val="nl-NL"/>
        </w:rPr>
        <w:t>n</w:t>
      </w:r>
      <w:r w:rsidRPr="00D361EA">
        <w:rPr>
          <w:rFonts w:asciiTheme="minorHAnsi" w:hAnsiTheme="minorHAnsi" w:cstheme="minorHAnsi"/>
          <w:lang w:val="nl-NL"/>
        </w:rPr>
        <w:t>tvang</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8"/>
          <w:lang w:val="nl-NL"/>
        </w:rPr>
        <w:t xml:space="preserve"> </w:t>
      </w:r>
      <w:r w:rsidRPr="00D361EA">
        <w:rPr>
          <w:rFonts w:asciiTheme="minorHAnsi" w:hAnsiTheme="minorHAnsi" w:cstheme="minorHAnsi"/>
          <w:lang w:val="nl-NL"/>
        </w:rPr>
        <w:t>b</w:t>
      </w:r>
      <w:r w:rsidRPr="00D361EA">
        <w:rPr>
          <w:rFonts w:asciiTheme="minorHAnsi" w:hAnsiTheme="minorHAnsi" w:cstheme="minorHAnsi"/>
          <w:spacing w:val="2"/>
          <w:lang w:val="nl-NL"/>
        </w:rPr>
        <w:t>i</w:t>
      </w:r>
      <w:r w:rsidRPr="00D361EA">
        <w:rPr>
          <w:rFonts w:asciiTheme="minorHAnsi" w:hAnsiTheme="minorHAnsi" w:cstheme="minorHAnsi"/>
          <w:lang w:val="nl-NL"/>
        </w:rPr>
        <w:t>j</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b</w:t>
      </w:r>
      <w:r w:rsidRPr="00D361EA">
        <w:rPr>
          <w:rFonts w:asciiTheme="minorHAnsi" w:hAnsiTheme="minorHAnsi" w:cstheme="minorHAnsi"/>
          <w:spacing w:val="-2"/>
          <w:lang w:val="nl-NL"/>
        </w:rPr>
        <w:t>e</w:t>
      </w:r>
      <w:r w:rsidRPr="00D361EA">
        <w:rPr>
          <w:rFonts w:asciiTheme="minorHAnsi" w:hAnsiTheme="minorHAnsi" w:cstheme="minorHAnsi"/>
          <w:lang w:val="nl-NL"/>
        </w:rPr>
        <w:t>sp</w:t>
      </w:r>
      <w:r w:rsidRPr="00D361EA">
        <w:rPr>
          <w:rFonts w:asciiTheme="minorHAnsi" w:hAnsiTheme="minorHAnsi" w:cstheme="minorHAnsi"/>
          <w:spacing w:val="1"/>
          <w:lang w:val="nl-NL"/>
        </w:rPr>
        <w:t>r</w:t>
      </w:r>
      <w:r w:rsidRPr="00D361EA">
        <w:rPr>
          <w:rFonts w:asciiTheme="minorHAnsi" w:hAnsiTheme="minorHAnsi" w:cstheme="minorHAnsi"/>
          <w:spacing w:val="-2"/>
          <w:lang w:val="nl-NL"/>
        </w:rPr>
        <w:t>e</w:t>
      </w:r>
      <w:r w:rsidRPr="00D361EA">
        <w:rPr>
          <w:rFonts w:asciiTheme="minorHAnsi" w:hAnsiTheme="minorHAnsi" w:cstheme="minorHAnsi"/>
          <w:lang w:val="nl-NL"/>
        </w:rPr>
        <w:t>k</w:t>
      </w:r>
      <w:r w:rsidRPr="00D361EA">
        <w:rPr>
          <w:rFonts w:asciiTheme="minorHAnsi" w:hAnsiTheme="minorHAnsi" w:cstheme="minorHAnsi"/>
          <w:spacing w:val="2"/>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g</w:t>
      </w:r>
      <w:r w:rsidRPr="00D361EA">
        <w:rPr>
          <w:rFonts w:asciiTheme="minorHAnsi" w:hAnsiTheme="minorHAnsi" w:cstheme="minorHAnsi"/>
          <w:spacing w:val="-9"/>
          <w:lang w:val="nl-NL"/>
        </w:rPr>
        <w:t xml:space="preserve"> </w:t>
      </w:r>
      <w:r w:rsidRPr="00D361EA">
        <w:rPr>
          <w:rFonts w:asciiTheme="minorHAnsi" w:hAnsiTheme="minorHAnsi" w:cstheme="minorHAnsi"/>
          <w:spacing w:val="-1"/>
          <w:lang w:val="nl-NL"/>
        </w:rPr>
        <w:t>v</w:t>
      </w:r>
      <w:r w:rsidRPr="00D361EA">
        <w:rPr>
          <w:rFonts w:asciiTheme="minorHAnsi" w:hAnsiTheme="minorHAnsi" w:cstheme="minorHAnsi"/>
          <w:lang w:val="nl-NL"/>
        </w:rPr>
        <w:t>an</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de</w:t>
      </w:r>
      <w:r w:rsidRPr="00D361EA">
        <w:rPr>
          <w:rFonts w:asciiTheme="minorHAnsi" w:hAnsiTheme="minorHAnsi" w:cstheme="minorHAnsi"/>
          <w:w w:val="99"/>
          <w:lang w:val="nl-NL"/>
        </w:rPr>
        <w:t xml:space="preserve"> </w:t>
      </w:r>
      <w:r w:rsidRPr="00D361EA">
        <w:rPr>
          <w:rFonts w:asciiTheme="minorHAnsi" w:hAnsiTheme="minorHAnsi" w:cstheme="minorHAnsi"/>
          <w:lang w:val="nl-NL"/>
        </w:rPr>
        <w:t>zo</w:t>
      </w:r>
      <w:r w:rsidRPr="00D361EA">
        <w:rPr>
          <w:rFonts w:asciiTheme="minorHAnsi" w:hAnsiTheme="minorHAnsi" w:cstheme="minorHAnsi"/>
          <w:spacing w:val="-2"/>
          <w:lang w:val="nl-NL"/>
        </w:rPr>
        <w:t>r</w:t>
      </w:r>
      <w:r w:rsidRPr="00D361EA">
        <w:rPr>
          <w:rFonts w:asciiTheme="minorHAnsi" w:hAnsiTheme="minorHAnsi" w:cstheme="minorHAnsi"/>
          <w:spacing w:val="2"/>
          <w:lang w:val="nl-NL"/>
        </w:rPr>
        <w:t>g</w:t>
      </w:r>
      <w:r w:rsidRPr="00D361EA">
        <w:rPr>
          <w:rFonts w:asciiTheme="minorHAnsi" w:hAnsiTheme="minorHAnsi" w:cstheme="minorHAnsi"/>
          <w:spacing w:val="-1"/>
          <w:lang w:val="nl-NL"/>
        </w:rPr>
        <w:t>r</w:t>
      </w:r>
      <w:r w:rsidRPr="00D361EA">
        <w:rPr>
          <w:rFonts w:asciiTheme="minorHAnsi" w:hAnsiTheme="minorHAnsi" w:cstheme="minorHAnsi"/>
          <w:lang w:val="nl-NL"/>
        </w:rPr>
        <w:t>app</w:t>
      </w:r>
      <w:r w:rsidRPr="00D361EA">
        <w:rPr>
          <w:rFonts w:asciiTheme="minorHAnsi" w:hAnsiTheme="minorHAnsi" w:cstheme="minorHAnsi"/>
          <w:spacing w:val="1"/>
          <w:lang w:val="nl-NL"/>
        </w:rPr>
        <w:t>o</w:t>
      </w:r>
      <w:r w:rsidRPr="00D361EA">
        <w:rPr>
          <w:rFonts w:asciiTheme="minorHAnsi" w:hAnsiTheme="minorHAnsi" w:cstheme="minorHAnsi"/>
          <w:spacing w:val="-1"/>
          <w:lang w:val="nl-NL"/>
        </w:rPr>
        <w:t>r</w:t>
      </w:r>
      <w:r w:rsidRPr="00D361EA">
        <w:rPr>
          <w:rFonts w:asciiTheme="minorHAnsi" w:hAnsiTheme="minorHAnsi" w:cstheme="minorHAnsi"/>
          <w:lang w:val="nl-NL"/>
        </w:rPr>
        <w:t>tage</w:t>
      </w:r>
      <w:r w:rsidRPr="00D361EA">
        <w:rPr>
          <w:rFonts w:asciiTheme="minorHAnsi" w:hAnsiTheme="minorHAnsi" w:cstheme="minorHAnsi"/>
          <w:spacing w:val="-13"/>
          <w:lang w:val="nl-NL"/>
        </w:rPr>
        <w:t xml:space="preserve"> </w:t>
      </w:r>
      <w:r w:rsidRPr="00D361EA">
        <w:rPr>
          <w:rFonts w:asciiTheme="minorHAnsi" w:hAnsiTheme="minorHAnsi" w:cstheme="minorHAnsi"/>
          <w:lang w:val="nl-NL"/>
        </w:rPr>
        <w:t>met</w:t>
      </w:r>
      <w:r w:rsidRPr="00D361EA">
        <w:rPr>
          <w:rFonts w:asciiTheme="minorHAnsi" w:hAnsiTheme="minorHAnsi" w:cstheme="minorHAnsi"/>
          <w:spacing w:val="-13"/>
          <w:lang w:val="nl-NL"/>
        </w:rPr>
        <w:t xml:space="preserve"> </w:t>
      </w:r>
      <w:r w:rsidRPr="00D361EA">
        <w:rPr>
          <w:rFonts w:asciiTheme="minorHAnsi" w:hAnsiTheme="minorHAnsi" w:cstheme="minorHAnsi"/>
          <w:spacing w:val="1"/>
          <w:lang w:val="nl-NL"/>
        </w:rPr>
        <w:t>ee</w:t>
      </w:r>
      <w:r w:rsidRPr="00D361EA">
        <w:rPr>
          <w:rFonts w:asciiTheme="minorHAnsi" w:hAnsiTheme="minorHAnsi" w:cstheme="minorHAnsi"/>
          <w:lang w:val="nl-NL"/>
        </w:rPr>
        <w:t>n</w:t>
      </w:r>
      <w:r w:rsidRPr="00D361EA">
        <w:rPr>
          <w:rFonts w:asciiTheme="minorHAnsi" w:hAnsiTheme="minorHAnsi" w:cstheme="minorHAnsi"/>
          <w:spacing w:val="-14"/>
          <w:lang w:val="nl-NL"/>
        </w:rPr>
        <w:t xml:space="preserve"> </w:t>
      </w:r>
      <w:r w:rsidRPr="00D361EA">
        <w:rPr>
          <w:rFonts w:asciiTheme="minorHAnsi" w:hAnsiTheme="minorHAnsi" w:cstheme="minorHAnsi"/>
          <w:spacing w:val="-2"/>
          <w:lang w:val="nl-NL"/>
        </w:rPr>
        <w:t>e</w:t>
      </w:r>
      <w:r w:rsidRPr="00D361EA">
        <w:rPr>
          <w:rFonts w:asciiTheme="minorHAnsi" w:hAnsiTheme="minorHAnsi" w:cstheme="minorHAnsi"/>
          <w:lang w:val="nl-NL"/>
        </w:rPr>
        <w:t>xt</w:t>
      </w:r>
      <w:r w:rsidRPr="00D361EA">
        <w:rPr>
          <w:rFonts w:asciiTheme="minorHAnsi" w:hAnsiTheme="minorHAnsi" w:cstheme="minorHAnsi"/>
          <w:spacing w:val="1"/>
          <w:lang w:val="nl-NL"/>
        </w:rPr>
        <w:t>e</w:t>
      </w:r>
      <w:r w:rsidRPr="00D361EA">
        <w:rPr>
          <w:rFonts w:asciiTheme="minorHAnsi" w:hAnsiTheme="minorHAnsi" w:cstheme="minorHAnsi"/>
          <w:spacing w:val="-1"/>
          <w:lang w:val="nl-NL"/>
        </w:rPr>
        <w:t>r</w:t>
      </w:r>
      <w:r w:rsidRPr="00D361EA">
        <w:rPr>
          <w:rFonts w:asciiTheme="minorHAnsi" w:hAnsiTheme="minorHAnsi" w:cstheme="minorHAnsi"/>
          <w:spacing w:val="1"/>
          <w:lang w:val="nl-NL"/>
        </w:rPr>
        <w:t>n</w:t>
      </w:r>
      <w:r w:rsidRPr="00D361EA">
        <w:rPr>
          <w:rFonts w:asciiTheme="minorHAnsi" w:hAnsiTheme="minorHAnsi" w:cstheme="minorHAnsi"/>
          <w:lang w:val="nl-NL"/>
        </w:rPr>
        <w:t>e</w:t>
      </w:r>
      <w:r w:rsidRPr="00D361EA">
        <w:rPr>
          <w:rFonts w:asciiTheme="minorHAnsi" w:hAnsiTheme="minorHAnsi" w:cstheme="minorHAnsi"/>
          <w:spacing w:val="-14"/>
          <w:lang w:val="nl-NL"/>
        </w:rPr>
        <w:t xml:space="preserve"> </w:t>
      </w:r>
      <w:r w:rsidRPr="00D361EA">
        <w:rPr>
          <w:rFonts w:asciiTheme="minorHAnsi" w:hAnsiTheme="minorHAnsi" w:cstheme="minorHAnsi"/>
          <w:lang w:val="nl-NL"/>
        </w:rPr>
        <w:t>d</w:t>
      </w:r>
      <w:r w:rsidRPr="00D361EA">
        <w:rPr>
          <w:rFonts w:asciiTheme="minorHAnsi" w:hAnsiTheme="minorHAnsi" w:cstheme="minorHAnsi"/>
          <w:spacing w:val="1"/>
          <w:lang w:val="nl-NL"/>
        </w:rPr>
        <w:t>e</w:t>
      </w:r>
      <w:r w:rsidRPr="00D361EA">
        <w:rPr>
          <w:rFonts w:asciiTheme="minorHAnsi" w:hAnsiTheme="minorHAnsi" w:cstheme="minorHAnsi"/>
          <w:lang w:val="nl-NL"/>
        </w:rPr>
        <w:t>s</w:t>
      </w:r>
      <w:r w:rsidRPr="00D361EA">
        <w:rPr>
          <w:rFonts w:asciiTheme="minorHAnsi" w:hAnsiTheme="minorHAnsi" w:cstheme="minorHAnsi"/>
          <w:spacing w:val="-1"/>
          <w:lang w:val="nl-NL"/>
        </w:rPr>
        <w:t>k</w:t>
      </w:r>
      <w:r w:rsidRPr="00D361EA">
        <w:rPr>
          <w:rFonts w:asciiTheme="minorHAnsi" w:hAnsiTheme="minorHAnsi" w:cstheme="minorHAnsi"/>
          <w:spacing w:val="1"/>
          <w:lang w:val="nl-NL"/>
        </w:rPr>
        <w:t>un</w:t>
      </w:r>
      <w:r w:rsidRPr="00D361EA">
        <w:rPr>
          <w:rFonts w:asciiTheme="minorHAnsi" w:hAnsiTheme="minorHAnsi" w:cstheme="minorHAnsi"/>
          <w:lang w:val="nl-NL"/>
        </w:rPr>
        <w:t>d</w:t>
      </w:r>
      <w:r w:rsidRPr="00D361EA">
        <w:rPr>
          <w:rFonts w:asciiTheme="minorHAnsi" w:hAnsiTheme="minorHAnsi" w:cstheme="minorHAnsi"/>
          <w:spacing w:val="2"/>
          <w:lang w:val="nl-NL"/>
        </w:rPr>
        <w:t>i</w:t>
      </w:r>
      <w:r w:rsidRPr="00D361EA">
        <w:rPr>
          <w:rFonts w:asciiTheme="minorHAnsi" w:hAnsiTheme="minorHAnsi" w:cstheme="minorHAnsi"/>
          <w:lang w:val="nl-NL"/>
        </w:rPr>
        <w:t>ge</w:t>
      </w:r>
      <w:r w:rsidRPr="00D361EA">
        <w:rPr>
          <w:rFonts w:asciiTheme="minorHAnsi" w:hAnsiTheme="minorHAnsi" w:cstheme="minorHAnsi"/>
          <w:spacing w:val="-13"/>
          <w:lang w:val="nl-NL"/>
        </w:rPr>
        <w:t xml:space="preserve"> </w:t>
      </w:r>
      <w:r w:rsidRPr="00D361EA">
        <w:rPr>
          <w:rFonts w:asciiTheme="minorHAnsi" w:hAnsiTheme="minorHAnsi" w:cstheme="minorHAnsi"/>
          <w:lang w:val="nl-NL"/>
        </w:rPr>
        <w:t>(sch</w:t>
      </w:r>
      <w:r w:rsidRPr="00D361EA">
        <w:rPr>
          <w:rFonts w:asciiTheme="minorHAnsi" w:hAnsiTheme="minorHAnsi" w:cstheme="minorHAnsi"/>
          <w:spacing w:val="-1"/>
          <w:lang w:val="nl-NL"/>
        </w:rPr>
        <w:t>oo</w:t>
      </w:r>
      <w:r w:rsidRPr="00D361EA">
        <w:rPr>
          <w:rFonts w:asciiTheme="minorHAnsi" w:hAnsiTheme="minorHAnsi" w:cstheme="minorHAnsi"/>
          <w:spacing w:val="2"/>
          <w:lang w:val="nl-NL"/>
        </w:rPr>
        <w:t>l</w:t>
      </w:r>
      <w:r w:rsidRPr="00D361EA">
        <w:rPr>
          <w:rFonts w:asciiTheme="minorHAnsi" w:hAnsiTheme="minorHAnsi" w:cstheme="minorHAnsi"/>
          <w:lang w:val="nl-NL"/>
        </w:rPr>
        <w:t>b</w:t>
      </w:r>
      <w:r w:rsidRPr="00D361EA">
        <w:rPr>
          <w:rFonts w:asciiTheme="minorHAnsi" w:hAnsiTheme="minorHAnsi" w:cstheme="minorHAnsi"/>
          <w:spacing w:val="-2"/>
          <w:lang w:val="nl-NL"/>
        </w:rPr>
        <w:t>e</w:t>
      </w:r>
      <w:r w:rsidRPr="00D361EA">
        <w:rPr>
          <w:rFonts w:asciiTheme="minorHAnsi" w:hAnsiTheme="minorHAnsi" w:cstheme="minorHAnsi"/>
          <w:lang w:val="nl-NL"/>
        </w:rPr>
        <w:t>g</w:t>
      </w:r>
      <w:r w:rsidRPr="00D361EA">
        <w:rPr>
          <w:rFonts w:asciiTheme="minorHAnsi" w:hAnsiTheme="minorHAnsi" w:cstheme="minorHAnsi"/>
          <w:spacing w:val="-2"/>
          <w:lang w:val="nl-NL"/>
        </w:rPr>
        <w:t>e</w:t>
      </w:r>
      <w:r w:rsidRPr="00D361EA">
        <w:rPr>
          <w:rFonts w:asciiTheme="minorHAnsi" w:hAnsiTheme="minorHAnsi" w:cstheme="minorHAnsi"/>
          <w:spacing w:val="2"/>
          <w:lang w:val="nl-NL"/>
        </w:rPr>
        <w:t>l</w:t>
      </w:r>
      <w:r w:rsidRPr="00D361EA">
        <w:rPr>
          <w:rFonts w:asciiTheme="minorHAnsi" w:hAnsiTheme="minorHAnsi" w:cstheme="minorHAnsi"/>
          <w:spacing w:val="-2"/>
          <w:lang w:val="nl-NL"/>
        </w:rPr>
        <w:t>e</w:t>
      </w:r>
      <w:r w:rsidRPr="00D361EA">
        <w:rPr>
          <w:rFonts w:asciiTheme="minorHAnsi" w:hAnsiTheme="minorHAnsi" w:cstheme="minorHAnsi"/>
          <w:spacing w:val="2"/>
          <w:lang w:val="nl-NL"/>
        </w:rPr>
        <w:t>i</w:t>
      </w:r>
      <w:r w:rsidRPr="00D361EA">
        <w:rPr>
          <w:rFonts w:asciiTheme="minorHAnsi" w:hAnsiTheme="minorHAnsi" w:cstheme="minorHAnsi"/>
          <w:spacing w:val="-2"/>
          <w:lang w:val="nl-NL"/>
        </w:rPr>
        <w:t>d</w:t>
      </w:r>
      <w:r w:rsidRPr="00D361EA">
        <w:rPr>
          <w:rFonts w:asciiTheme="minorHAnsi" w:hAnsiTheme="minorHAnsi" w:cstheme="minorHAnsi"/>
          <w:spacing w:val="2"/>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gs</w:t>
      </w:r>
      <w:r w:rsidRPr="00D361EA">
        <w:rPr>
          <w:rFonts w:asciiTheme="minorHAnsi" w:hAnsiTheme="minorHAnsi" w:cstheme="minorHAnsi"/>
          <w:spacing w:val="-3"/>
          <w:lang w:val="nl-NL"/>
        </w:rPr>
        <w:t>d</w:t>
      </w:r>
      <w:r w:rsidRPr="00D361EA">
        <w:rPr>
          <w:rFonts w:asciiTheme="minorHAnsi" w:hAnsiTheme="minorHAnsi" w:cstheme="minorHAnsi"/>
          <w:spacing w:val="2"/>
          <w:lang w:val="nl-NL"/>
        </w:rPr>
        <w:t>i</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st,</w:t>
      </w:r>
      <w:r w:rsidRPr="00D361EA">
        <w:rPr>
          <w:rFonts w:asciiTheme="minorHAnsi" w:hAnsiTheme="minorHAnsi" w:cstheme="minorHAnsi"/>
          <w:w w:val="99"/>
          <w:lang w:val="nl-NL"/>
        </w:rPr>
        <w:t xml:space="preserve"> </w:t>
      </w:r>
      <w:r w:rsidRPr="00D361EA">
        <w:rPr>
          <w:rFonts w:asciiTheme="minorHAnsi" w:hAnsiTheme="minorHAnsi" w:cstheme="minorHAnsi"/>
          <w:spacing w:val="-1"/>
          <w:lang w:val="nl-NL"/>
        </w:rPr>
        <w:t>GG</w:t>
      </w:r>
      <w:r w:rsidRPr="00D361EA">
        <w:rPr>
          <w:rFonts w:asciiTheme="minorHAnsi" w:hAnsiTheme="minorHAnsi" w:cstheme="minorHAnsi"/>
          <w:spacing w:val="2"/>
          <w:lang w:val="nl-NL"/>
        </w:rPr>
        <w:t>D</w:t>
      </w:r>
      <w:r w:rsidRPr="00D361EA">
        <w:rPr>
          <w:rFonts w:asciiTheme="minorHAnsi" w:hAnsiTheme="minorHAnsi" w:cstheme="minorHAnsi"/>
          <w:lang w:val="nl-NL"/>
        </w:rPr>
        <w:t>, p</w:t>
      </w:r>
      <w:r w:rsidRPr="00D361EA">
        <w:rPr>
          <w:rFonts w:asciiTheme="minorHAnsi" w:hAnsiTheme="minorHAnsi" w:cstheme="minorHAnsi"/>
          <w:spacing w:val="1"/>
          <w:lang w:val="nl-NL"/>
        </w:rPr>
        <w:t>s</w:t>
      </w:r>
      <w:r w:rsidRPr="00D361EA">
        <w:rPr>
          <w:rFonts w:asciiTheme="minorHAnsi" w:hAnsiTheme="minorHAnsi" w:cstheme="minorHAnsi"/>
          <w:lang w:val="nl-NL"/>
        </w:rPr>
        <w:t>y</w:t>
      </w:r>
      <w:r w:rsidRPr="00D361EA">
        <w:rPr>
          <w:rFonts w:asciiTheme="minorHAnsi" w:hAnsiTheme="minorHAnsi" w:cstheme="minorHAnsi"/>
          <w:spacing w:val="-1"/>
          <w:lang w:val="nl-NL"/>
        </w:rPr>
        <w:t>c</w:t>
      </w:r>
      <w:r w:rsidRPr="00D361EA">
        <w:rPr>
          <w:rFonts w:asciiTheme="minorHAnsi" w:hAnsiTheme="minorHAnsi" w:cstheme="minorHAnsi"/>
          <w:spacing w:val="3"/>
          <w:lang w:val="nl-NL"/>
        </w:rPr>
        <w:t>h</w:t>
      </w:r>
      <w:r w:rsidRPr="00D361EA">
        <w:rPr>
          <w:rFonts w:asciiTheme="minorHAnsi" w:hAnsiTheme="minorHAnsi" w:cstheme="minorHAnsi"/>
          <w:spacing w:val="-1"/>
          <w:lang w:val="nl-NL"/>
        </w:rPr>
        <w:t>o</w:t>
      </w:r>
      <w:r w:rsidRPr="00D361EA">
        <w:rPr>
          <w:rFonts w:asciiTheme="minorHAnsi" w:hAnsiTheme="minorHAnsi" w:cstheme="minorHAnsi"/>
          <w:spacing w:val="2"/>
          <w:lang w:val="nl-NL"/>
        </w:rPr>
        <w:t>l</w:t>
      </w:r>
      <w:r w:rsidRPr="00D361EA">
        <w:rPr>
          <w:rFonts w:asciiTheme="minorHAnsi" w:hAnsiTheme="minorHAnsi" w:cstheme="minorHAnsi"/>
          <w:spacing w:val="-1"/>
          <w:lang w:val="nl-NL"/>
        </w:rPr>
        <w:t>oo</w:t>
      </w:r>
      <w:r w:rsidRPr="00D361EA">
        <w:rPr>
          <w:rFonts w:asciiTheme="minorHAnsi" w:hAnsiTheme="minorHAnsi" w:cstheme="minorHAnsi"/>
          <w:lang w:val="nl-NL"/>
        </w:rPr>
        <w:t>g</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e</w:t>
      </w:r>
      <w:r w:rsidRPr="00D361EA">
        <w:rPr>
          <w:rFonts w:asciiTheme="minorHAnsi" w:hAnsiTheme="minorHAnsi" w:cstheme="minorHAnsi"/>
          <w:spacing w:val="2"/>
          <w:lang w:val="nl-NL"/>
        </w:rPr>
        <w:t>t</w:t>
      </w:r>
      <w:r w:rsidRPr="00D361EA">
        <w:rPr>
          <w:rFonts w:asciiTheme="minorHAnsi" w:hAnsiTheme="minorHAnsi" w:cstheme="minorHAnsi"/>
          <w:lang w:val="nl-NL"/>
        </w:rPr>
        <w:t>c</w:t>
      </w:r>
      <w:r w:rsidRPr="00D361EA">
        <w:rPr>
          <w:rFonts w:asciiTheme="minorHAnsi" w:hAnsiTheme="minorHAnsi" w:cstheme="minorHAnsi"/>
          <w:spacing w:val="-1"/>
          <w:lang w:val="nl-NL"/>
        </w:rPr>
        <w:t>.</w:t>
      </w:r>
      <w:r w:rsidRPr="00D361EA">
        <w:rPr>
          <w:rFonts w:asciiTheme="minorHAnsi" w:hAnsiTheme="minorHAnsi" w:cstheme="minorHAnsi"/>
          <w:lang w:val="nl-NL"/>
        </w:rPr>
        <w:t>)</w:t>
      </w:r>
      <w:r w:rsidRPr="00D361EA">
        <w:rPr>
          <w:rFonts w:asciiTheme="minorHAnsi" w:hAnsiTheme="minorHAnsi" w:cstheme="minorHAnsi"/>
          <w:spacing w:val="-6"/>
          <w:lang w:val="nl-NL"/>
        </w:rPr>
        <w:t xml:space="preserve"> </w:t>
      </w:r>
      <w:r w:rsidRPr="00D361EA">
        <w:rPr>
          <w:rFonts w:asciiTheme="minorHAnsi" w:hAnsiTheme="minorHAnsi" w:cstheme="minorHAnsi"/>
          <w:spacing w:val="1"/>
          <w:lang w:val="nl-NL"/>
        </w:rPr>
        <w:t>e</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het</w:t>
      </w:r>
      <w:r w:rsidRPr="00D361EA">
        <w:rPr>
          <w:rFonts w:asciiTheme="minorHAnsi" w:hAnsiTheme="minorHAnsi" w:cstheme="minorHAnsi"/>
          <w:spacing w:val="-8"/>
          <w:lang w:val="nl-NL"/>
        </w:rPr>
        <w:t xml:space="preserve"> </w:t>
      </w:r>
      <w:r w:rsidRPr="00D361EA">
        <w:rPr>
          <w:rFonts w:asciiTheme="minorHAnsi" w:hAnsiTheme="minorHAnsi" w:cstheme="minorHAnsi"/>
          <w:lang w:val="nl-NL"/>
        </w:rPr>
        <w:t>z</w:t>
      </w:r>
      <w:r w:rsidRPr="00D361EA">
        <w:rPr>
          <w:rFonts w:asciiTheme="minorHAnsi" w:hAnsiTheme="minorHAnsi" w:cstheme="minorHAnsi"/>
          <w:spacing w:val="1"/>
          <w:lang w:val="nl-NL"/>
        </w:rPr>
        <w:t>o</w:t>
      </w:r>
      <w:r w:rsidRPr="00D361EA">
        <w:rPr>
          <w:rFonts w:asciiTheme="minorHAnsi" w:hAnsiTheme="minorHAnsi" w:cstheme="minorHAnsi"/>
          <w:spacing w:val="-1"/>
          <w:lang w:val="nl-NL"/>
        </w:rPr>
        <w:t>r</w:t>
      </w:r>
      <w:r w:rsidRPr="00D361EA">
        <w:rPr>
          <w:rFonts w:asciiTheme="minorHAnsi" w:hAnsiTheme="minorHAnsi" w:cstheme="minorHAnsi"/>
          <w:lang w:val="nl-NL"/>
        </w:rPr>
        <w:t>gt</w:t>
      </w:r>
      <w:r w:rsidRPr="00D361EA">
        <w:rPr>
          <w:rFonts w:asciiTheme="minorHAnsi" w:hAnsiTheme="minorHAnsi" w:cstheme="minorHAnsi"/>
          <w:spacing w:val="-2"/>
          <w:lang w:val="nl-NL"/>
        </w:rPr>
        <w:t>e</w:t>
      </w:r>
      <w:r w:rsidRPr="00D361EA">
        <w:rPr>
          <w:rFonts w:asciiTheme="minorHAnsi" w:hAnsiTheme="minorHAnsi" w:cstheme="minorHAnsi"/>
          <w:lang w:val="nl-NL"/>
        </w:rPr>
        <w:t>am</w:t>
      </w:r>
      <w:r w:rsidRPr="00D361EA">
        <w:rPr>
          <w:rFonts w:asciiTheme="minorHAnsi" w:hAnsiTheme="minorHAnsi" w:cstheme="minorHAnsi"/>
          <w:spacing w:val="-2"/>
          <w:lang w:val="nl-NL"/>
        </w:rPr>
        <w:t xml:space="preserve"> </w:t>
      </w:r>
      <w:r w:rsidRPr="00D361EA">
        <w:rPr>
          <w:rFonts w:asciiTheme="minorHAnsi" w:hAnsiTheme="minorHAnsi" w:cstheme="minorHAnsi"/>
          <w:lang w:val="nl-NL"/>
        </w:rPr>
        <w:t>van</w:t>
      </w:r>
      <w:r w:rsidRPr="00D361EA">
        <w:rPr>
          <w:rFonts w:asciiTheme="minorHAnsi" w:hAnsiTheme="minorHAnsi" w:cstheme="minorHAnsi"/>
          <w:spacing w:val="-7"/>
          <w:lang w:val="nl-NL"/>
        </w:rPr>
        <w:t xml:space="preserve"> </w:t>
      </w:r>
      <w:r w:rsidRPr="00D361EA">
        <w:rPr>
          <w:rFonts w:asciiTheme="minorHAnsi" w:hAnsiTheme="minorHAnsi" w:cstheme="minorHAnsi"/>
          <w:spacing w:val="2"/>
          <w:lang w:val="nl-NL"/>
        </w:rPr>
        <w:t>d</w:t>
      </w:r>
      <w:r w:rsidRPr="00D361EA">
        <w:rPr>
          <w:rFonts w:asciiTheme="minorHAnsi" w:hAnsiTheme="minorHAnsi" w:cstheme="minorHAnsi"/>
          <w:lang w:val="nl-NL"/>
        </w:rPr>
        <w:t>e</w:t>
      </w:r>
      <w:r w:rsidRPr="00D361EA">
        <w:rPr>
          <w:rFonts w:asciiTheme="minorHAnsi" w:hAnsiTheme="minorHAnsi" w:cstheme="minorHAnsi"/>
          <w:spacing w:val="-8"/>
          <w:lang w:val="nl-NL"/>
        </w:rPr>
        <w:t xml:space="preserve"> </w:t>
      </w:r>
      <w:r w:rsidRPr="00D361EA">
        <w:rPr>
          <w:rFonts w:asciiTheme="minorHAnsi" w:hAnsiTheme="minorHAnsi" w:cstheme="minorHAnsi"/>
          <w:lang w:val="nl-NL"/>
        </w:rPr>
        <w:t>s</w:t>
      </w:r>
      <w:r w:rsidRPr="00D361EA">
        <w:rPr>
          <w:rFonts w:asciiTheme="minorHAnsi" w:hAnsiTheme="minorHAnsi" w:cstheme="minorHAnsi"/>
          <w:spacing w:val="-2"/>
          <w:lang w:val="nl-NL"/>
        </w:rPr>
        <w:t>c</w:t>
      </w:r>
      <w:r w:rsidRPr="00D361EA">
        <w:rPr>
          <w:rFonts w:asciiTheme="minorHAnsi" w:hAnsiTheme="minorHAnsi" w:cstheme="minorHAnsi"/>
          <w:spacing w:val="1"/>
          <w:lang w:val="nl-NL"/>
        </w:rPr>
        <w:t>ho</w:t>
      </w:r>
      <w:r w:rsidRPr="00D361EA">
        <w:rPr>
          <w:rFonts w:asciiTheme="minorHAnsi" w:hAnsiTheme="minorHAnsi" w:cstheme="minorHAnsi"/>
          <w:spacing w:val="-1"/>
          <w:lang w:val="nl-NL"/>
        </w:rPr>
        <w:t>o</w:t>
      </w:r>
      <w:r w:rsidRPr="00D361EA">
        <w:rPr>
          <w:rFonts w:asciiTheme="minorHAnsi" w:hAnsiTheme="minorHAnsi" w:cstheme="minorHAnsi"/>
          <w:spacing w:val="2"/>
          <w:lang w:val="nl-NL"/>
        </w:rPr>
        <w:t>l</w:t>
      </w:r>
      <w:r w:rsidRPr="00D361EA">
        <w:rPr>
          <w:rFonts w:asciiTheme="minorHAnsi" w:hAnsiTheme="minorHAnsi" w:cstheme="minorHAnsi"/>
          <w:lang w:val="nl-NL"/>
        </w:rPr>
        <w:t>,</w:t>
      </w:r>
      <w:r w:rsidRPr="00D361EA">
        <w:rPr>
          <w:rFonts w:asciiTheme="minorHAnsi" w:hAnsiTheme="minorHAnsi" w:cstheme="minorHAnsi"/>
          <w:spacing w:val="-8"/>
          <w:lang w:val="nl-NL"/>
        </w:rPr>
        <w:t xml:space="preserve"> </w:t>
      </w:r>
      <w:r w:rsidRPr="00D361EA">
        <w:rPr>
          <w:rFonts w:asciiTheme="minorHAnsi" w:hAnsiTheme="minorHAnsi" w:cstheme="minorHAnsi"/>
          <w:lang w:val="nl-NL"/>
        </w:rPr>
        <w:t>b</w:t>
      </w:r>
      <w:r w:rsidRPr="00D361EA">
        <w:rPr>
          <w:rFonts w:asciiTheme="minorHAnsi" w:hAnsiTheme="minorHAnsi" w:cstheme="minorHAnsi"/>
          <w:spacing w:val="-2"/>
          <w:lang w:val="nl-NL"/>
        </w:rPr>
        <w:t>e</w:t>
      </w:r>
      <w:r w:rsidRPr="00D361EA">
        <w:rPr>
          <w:rFonts w:asciiTheme="minorHAnsi" w:hAnsiTheme="minorHAnsi" w:cstheme="minorHAnsi"/>
          <w:spacing w:val="2"/>
          <w:lang w:val="nl-NL"/>
        </w:rPr>
        <w:t>i</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e</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5"/>
          <w:lang w:val="nl-NL"/>
        </w:rPr>
        <w:t xml:space="preserve"> </w:t>
      </w:r>
      <w:r w:rsidRPr="00D361EA">
        <w:rPr>
          <w:rFonts w:asciiTheme="minorHAnsi" w:hAnsiTheme="minorHAnsi" w:cstheme="minorHAnsi"/>
          <w:spacing w:val="1"/>
          <w:lang w:val="nl-NL"/>
        </w:rPr>
        <w:t>u</w:t>
      </w:r>
      <w:r w:rsidRPr="00D361EA">
        <w:rPr>
          <w:rFonts w:asciiTheme="minorHAnsi" w:hAnsiTheme="minorHAnsi" w:cstheme="minorHAnsi"/>
          <w:spacing w:val="2"/>
          <w:lang w:val="nl-NL"/>
        </w:rPr>
        <w:t>i</w:t>
      </w:r>
      <w:r w:rsidRPr="00D361EA">
        <w:rPr>
          <w:rFonts w:asciiTheme="minorHAnsi" w:hAnsiTheme="minorHAnsi" w:cstheme="minorHAnsi"/>
          <w:lang w:val="nl-NL"/>
        </w:rPr>
        <w:t>t</w:t>
      </w:r>
      <w:r w:rsidRPr="00D361EA">
        <w:rPr>
          <w:rFonts w:asciiTheme="minorHAnsi" w:hAnsiTheme="minorHAnsi" w:cstheme="minorHAnsi"/>
          <w:spacing w:val="-2"/>
          <w:lang w:val="nl-NL"/>
        </w:rPr>
        <w:t>n</w:t>
      </w:r>
      <w:r w:rsidRPr="00D361EA">
        <w:rPr>
          <w:rFonts w:asciiTheme="minorHAnsi" w:hAnsiTheme="minorHAnsi" w:cstheme="minorHAnsi"/>
          <w:spacing w:val="-1"/>
          <w:lang w:val="nl-NL"/>
        </w:rPr>
        <w:t>o</w:t>
      </w:r>
      <w:r w:rsidRPr="00D361EA">
        <w:rPr>
          <w:rFonts w:asciiTheme="minorHAnsi" w:hAnsiTheme="minorHAnsi" w:cstheme="minorHAnsi"/>
          <w:lang w:val="nl-NL"/>
        </w:rPr>
        <w:t>d</w:t>
      </w:r>
      <w:r w:rsidRPr="00D361EA">
        <w:rPr>
          <w:rFonts w:asciiTheme="minorHAnsi" w:hAnsiTheme="minorHAnsi" w:cstheme="minorHAnsi"/>
          <w:spacing w:val="2"/>
          <w:lang w:val="nl-NL"/>
        </w:rPr>
        <w:t>i</w:t>
      </w:r>
      <w:r w:rsidRPr="00D361EA">
        <w:rPr>
          <w:rFonts w:asciiTheme="minorHAnsi" w:hAnsiTheme="minorHAnsi" w:cstheme="minorHAnsi"/>
          <w:spacing w:val="-2"/>
          <w:lang w:val="nl-NL"/>
        </w:rPr>
        <w:t>g</w:t>
      </w:r>
      <w:r w:rsidRPr="00D361EA">
        <w:rPr>
          <w:rFonts w:asciiTheme="minorHAnsi" w:hAnsiTheme="minorHAnsi" w:cstheme="minorHAnsi"/>
          <w:spacing w:val="2"/>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g</w:t>
      </w:r>
      <w:r w:rsidRPr="00D361EA">
        <w:rPr>
          <w:rFonts w:asciiTheme="minorHAnsi" w:hAnsiTheme="minorHAnsi" w:cstheme="minorHAnsi"/>
          <w:w w:val="99"/>
          <w:lang w:val="nl-NL"/>
        </w:rPr>
        <w:t xml:space="preserve"> </w:t>
      </w:r>
      <w:r w:rsidRPr="00D361EA">
        <w:rPr>
          <w:rFonts w:asciiTheme="minorHAnsi" w:hAnsiTheme="minorHAnsi" w:cstheme="minorHAnsi"/>
          <w:lang w:val="nl-NL"/>
        </w:rPr>
        <w:t>v</w:t>
      </w:r>
      <w:r w:rsidRPr="00D361EA">
        <w:rPr>
          <w:rFonts w:asciiTheme="minorHAnsi" w:hAnsiTheme="minorHAnsi" w:cstheme="minorHAnsi"/>
          <w:spacing w:val="-2"/>
          <w:lang w:val="nl-NL"/>
        </w:rPr>
        <w:t>o</w:t>
      </w:r>
      <w:r w:rsidRPr="00D361EA">
        <w:rPr>
          <w:rFonts w:asciiTheme="minorHAnsi" w:hAnsiTheme="minorHAnsi" w:cstheme="minorHAnsi"/>
          <w:spacing w:val="1"/>
          <w:lang w:val="nl-NL"/>
        </w:rPr>
        <w:t>o</w:t>
      </w:r>
      <w:r w:rsidRPr="00D361EA">
        <w:rPr>
          <w:rFonts w:asciiTheme="minorHAnsi" w:hAnsiTheme="minorHAnsi" w:cstheme="minorHAnsi"/>
          <w:lang w:val="nl-NL"/>
        </w:rPr>
        <w:t>r</w:t>
      </w:r>
      <w:r w:rsidRPr="00D361EA">
        <w:rPr>
          <w:rFonts w:asciiTheme="minorHAnsi" w:hAnsiTheme="minorHAnsi" w:cstheme="minorHAnsi"/>
          <w:spacing w:val="-7"/>
          <w:lang w:val="nl-NL"/>
        </w:rPr>
        <w:t xml:space="preserve"> </w:t>
      </w:r>
      <w:r w:rsidRPr="00D361EA">
        <w:rPr>
          <w:rFonts w:asciiTheme="minorHAnsi" w:hAnsiTheme="minorHAnsi" w:cstheme="minorHAnsi"/>
          <w:spacing w:val="1"/>
          <w:lang w:val="nl-NL"/>
        </w:rPr>
        <w:t>é</w:t>
      </w:r>
      <w:r w:rsidRPr="00D361EA">
        <w:rPr>
          <w:rFonts w:asciiTheme="minorHAnsi" w:hAnsiTheme="minorHAnsi" w:cstheme="minorHAnsi"/>
          <w:spacing w:val="-2"/>
          <w:lang w:val="nl-NL"/>
        </w:rPr>
        <w:t>é</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spacing w:val="2"/>
          <w:lang w:val="nl-NL"/>
        </w:rPr>
        <w:t>h</w:t>
      </w:r>
      <w:r w:rsidRPr="00D361EA">
        <w:rPr>
          <w:rFonts w:asciiTheme="minorHAnsi" w:hAnsiTheme="minorHAnsi" w:cstheme="minorHAnsi"/>
          <w:spacing w:val="-2"/>
          <w:lang w:val="nl-NL"/>
        </w:rPr>
        <w:t>e</w:t>
      </w:r>
      <w:r w:rsidRPr="00D361EA">
        <w:rPr>
          <w:rFonts w:asciiTheme="minorHAnsi" w:hAnsiTheme="minorHAnsi" w:cstheme="minorHAnsi"/>
          <w:spacing w:val="1"/>
          <w:lang w:val="nl-NL"/>
        </w:rPr>
        <w:t>t</w:t>
      </w:r>
      <w:r w:rsidRPr="00D361EA">
        <w:rPr>
          <w:rFonts w:asciiTheme="minorHAnsi" w:hAnsiTheme="minorHAnsi" w:cstheme="minorHAnsi"/>
          <w:lang w:val="nl-NL"/>
        </w:rPr>
        <w:t>z</w:t>
      </w:r>
      <w:r w:rsidRPr="00D361EA">
        <w:rPr>
          <w:rFonts w:asciiTheme="minorHAnsi" w:hAnsiTheme="minorHAnsi" w:cstheme="minorHAnsi"/>
          <w:spacing w:val="-2"/>
          <w:lang w:val="nl-NL"/>
        </w:rPr>
        <w:t>e</w:t>
      </w:r>
      <w:r w:rsidRPr="00D361EA">
        <w:rPr>
          <w:rFonts w:asciiTheme="minorHAnsi" w:hAnsiTheme="minorHAnsi" w:cstheme="minorHAnsi"/>
          <w:spacing w:val="2"/>
          <w:lang w:val="nl-NL"/>
        </w:rPr>
        <w:t>l</w:t>
      </w:r>
      <w:r w:rsidRPr="00D361EA">
        <w:rPr>
          <w:rFonts w:asciiTheme="minorHAnsi" w:hAnsiTheme="minorHAnsi" w:cstheme="minorHAnsi"/>
          <w:lang w:val="nl-NL"/>
        </w:rPr>
        <w:t>fde</w:t>
      </w:r>
      <w:r w:rsidRPr="00D361EA">
        <w:rPr>
          <w:rFonts w:asciiTheme="minorHAnsi" w:hAnsiTheme="minorHAnsi" w:cstheme="minorHAnsi"/>
          <w:spacing w:val="-7"/>
          <w:lang w:val="nl-NL"/>
        </w:rPr>
        <w:t xml:space="preserve"> </w:t>
      </w:r>
      <w:r w:rsidRPr="00D361EA">
        <w:rPr>
          <w:rFonts w:asciiTheme="minorHAnsi" w:hAnsiTheme="minorHAnsi" w:cstheme="minorHAnsi"/>
          <w:spacing w:val="1"/>
          <w:lang w:val="nl-NL"/>
        </w:rPr>
        <w:t>c</w:t>
      </w:r>
      <w:r w:rsidRPr="00D361EA">
        <w:rPr>
          <w:rFonts w:asciiTheme="minorHAnsi" w:hAnsiTheme="minorHAnsi" w:cstheme="minorHAnsi"/>
          <w:spacing w:val="-1"/>
          <w:lang w:val="nl-NL"/>
        </w:rPr>
        <w:t>o</w:t>
      </w:r>
      <w:r w:rsidRPr="00D361EA">
        <w:rPr>
          <w:rFonts w:asciiTheme="minorHAnsi" w:hAnsiTheme="minorHAnsi" w:cstheme="minorHAnsi"/>
          <w:spacing w:val="1"/>
          <w:lang w:val="nl-NL"/>
        </w:rPr>
        <w:t>n</w:t>
      </w:r>
      <w:r w:rsidRPr="00D361EA">
        <w:rPr>
          <w:rFonts w:asciiTheme="minorHAnsi" w:hAnsiTheme="minorHAnsi" w:cstheme="minorHAnsi"/>
          <w:lang w:val="nl-NL"/>
        </w:rPr>
        <w:t>tactm</w:t>
      </w:r>
      <w:r w:rsidRPr="00D361EA">
        <w:rPr>
          <w:rFonts w:asciiTheme="minorHAnsi" w:hAnsiTheme="minorHAnsi" w:cstheme="minorHAnsi"/>
          <w:spacing w:val="-1"/>
          <w:lang w:val="nl-NL"/>
        </w:rPr>
        <w:t>o</w:t>
      </w:r>
      <w:r w:rsidRPr="00D361EA">
        <w:rPr>
          <w:rFonts w:asciiTheme="minorHAnsi" w:hAnsiTheme="minorHAnsi" w:cstheme="minorHAnsi"/>
          <w:spacing w:val="2"/>
          <w:lang w:val="nl-NL"/>
        </w:rPr>
        <w:t>m</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t.</w:t>
      </w:r>
      <w:r w:rsidRPr="00D361EA">
        <w:rPr>
          <w:rFonts w:asciiTheme="minorHAnsi" w:hAnsiTheme="minorHAnsi" w:cstheme="minorHAnsi"/>
          <w:spacing w:val="-7"/>
          <w:lang w:val="nl-NL"/>
        </w:rPr>
        <w:t xml:space="preserve"> </w:t>
      </w:r>
      <w:r w:rsidRPr="00D361EA">
        <w:rPr>
          <w:rFonts w:asciiTheme="minorHAnsi" w:hAnsiTheme="minorHAnsi" w:cstheme="minorHAnsi"/>
          <w:spacing w:val="-1"/>
          <w:lang w:val="nl-NL"/>
        </w:rPr>
        <w:t>O</w:t>
      </w:r>
      <w:r w:rsidRPr="00D361EA">
        <w:rPr>
          <w:rFonts w:asciiTheme="minorHAnsi" w:hAnsiTheme="minorHAnsi" w:cstheme="minorHAnsi"/>
          <w:spacing w:val="1"/>
          <w:lang w:val="nl-NL"/>
        </w:rPr>
        <w:t>o</w:t>
      </w:r>
      <w:r w:rsidRPr="00D361EA">
        <w:rPr>
          <w:rFonts w:asciiTheme="minorHAnsi" w:hAnsiTheme="minorHAnsi" w:cstheme="minorHAnsi"/>
          <w:lang w:val="nl-NL"/>
        </w:rPr>
        <w:t>k</w:t>
      </w:r>
      <w:r w:rsidRPr="00D361EA">
        <w:rPr>
          <w:rFonts w:asciiTheme="minorHAnsi" w:hAnsiTheme="minorHAnsi" w:cstheme="minorHAnsi"/>
          <w:spacing w:val="-9"/>
          <w:lang w:val="nl-NL"/>
        </w:rPr>
        <w:t xml:space="preserve"> </w:t>
      </w:r>
      <w:r w:rsidRPr="00D361EA">
        <w:rPr>
          <w:rFonts w:asciiTheme="minorHAnsi" w:hAnsiTheme="minorHAnsi" w:cstheme="minorHAnsi"/>
          <w:lang w:val="nl-NL"/>
        </w:rPr>
        <w:t>b</w:t>
      </w:r>
      <w:r w:rsidRPr="00D361EA">
        <w:rPr>
          <w:rFonts w:asciiTheme="minorHAnsi" w:hAnsiTheme="minorHAnsi" w:cstheme="minorHAnsi"/>
          <w:spacing w:val="2"/>
          <w:lang w:val="nl-NL"/>
        </w:rPr>
        <w:t>i</w:t>
      </w:r>
      <w:r w:rsidRPr="00D361EA">
        <w:rPr>
          <w:rFonts w:asciiTheme="minorHAnsi" w:hAnsiTheme="minorHAnsi" w:cstheme="minorHAnsi"/>
          <w:lang w:val="nl-NL"/>
        </w:rPr>
        <w:t>j</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d</w:t>
      </w:r>
      <w:r w:rsidRPr="00D361EA">
        <w:rPr>
          <w:rFonts w:asciiTheme="minorHAnsi" w:hAnsiTheme="minorHAnsi" w:cstheme="minorHAnsi"/>
          <w:spacing w:val="-1"/>
          <w:lang w:val="nl-NL"/>
        </w:rPr>
        <w:t>e</w:t>
      </w:r>
      <w:r w:rsidRPr="00D361EA">
        <w:rPr>
          <w:rFonts w:asciiTheme="minorHAnsi" w:hAnsiTheme="minorHAnsi" w:cstheme="minorHAnsi"/>
          <w:lang w:val="nl-NL"/>
        </w:rPr>
        <w:t>ze</w:t>
      </w:r>
      <w:r w:rsidRPr="00D361EA">
        <w:rPr>
          <w:rFonts w:asciiTheme="minorHAnsi" w:hAnsiTheme="minorHAnsi" w:cstheme="minorHAnsi"/>
          <w:spacing w:val="-6"/>
          <w:lang w:val="nl-NL"/>
        </w:rPr>
        <w:t xml:space="preserve"> </w:t>
      </w:r>
      <w:r w:rsidRPr="00D361EA">
        <w:rPr>
          <w:rFonts w:asciiTheme="minorHAnsi" w:hAnsiTheme="minorHAnsi" w:cstheme="minorHAnsi"/>
          <w:spacing w:val="2"/>
          <w:lang w:val="nl-NL"/>
        </w:rPr>
        <w:t>g</w:t>
      </w:r>
      <w:r w:rsidRPr="00D361EA">
        <w:rPr>
          <w:rFonts w:asciiTheme="minorHAnsi" w:hAnsiTheme="minorHAnsi" w:cstheme="minorHAnsi"/>
          <w:spacing w:val="-2"/>
          <w:lang w:val="nl-NL"/>
        </w:rPr>
        <w:t>e</w:t>
      </w:r>
      <w:r w:rsidRPr="00D361EA">
        <w:rPr>
          <w:rFonts w:asciiTheme="minorHAnsi" w:hAnsiTheme="minorHAnsi" w:cstheme="minorHAnsi"/>
          <w:lang w:val="nl-NL"/>
        </w:rPr>
        <w:t>s</w:t>
      </w:r>
      <w:r w:rsidRPr="00D361EA">
        <w:rPr>
          <w:rFonts w:asciiTheme="minorHAnsi" w:hAnsiTheme="minorHAnsi" w:cstheme="minorHAnsi"/>
          <w:spacing w:val="2"/>
          <w:lang w:val="nl-NL"/>
        </w:rPr>
        <w:t>p</w:t>
      </w:r>
      <w:r w:rsidRPr="00D361EA">
        <w:rPr>
          <w:rFonts w:asciiTheme="minorHAnsi" w:hAnsiTheme="minorHAnsi" w:cstheme="minorHAnsi"/>
          <w:spacing w:val="-1"/>
          <w:lang w:val="nl-NL"/>
        </w:rPr>
        <w:t>r</w:t>
      </w:r>
      <w:r w:rsidRPr="00D361EA">
        <w:rPr>
          <w:rFonts w:asciiTheme="minorHAnsi" w:hAnsiTheme="minorHAnsi" w:cstheme="minorHAnsi"/>
          <w:spacing w:val="1"/>
          <w:lang w:val="nl-NL"/>
        </w:rPr>
        <w:t>e</w:t>
      </w:r>
      <w:r w:rsidRPr="00D361EA">
        <w:rPr>
          <w:rFonts w:asciiTheme="minorHAnsi" w:hAnsiTheme="minorHAnsi" w:cstheme="minorHAnsi"/>
          <w:lang w:val="nl-NL"/>
        </w:rPr>
        <w:t>k</w:t>
      </w:r>
      <w:r w:rsidRPr="00D361EA">
        <w:rPr>
          <w:rFonts w:asciiTheme="minorHAnsi" w:hAnsiTheme="minorHAnsi" w:cstheme="minorHAnsi"/>
          <w:spacing w:val="1"/>
          <w:lang w:val="nl-NL"/>
        </w:rPr>
        <w:t>k</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spacing w:val="1"/>
          <w:lang w:val="nl-NL"/>
        </w:rPr>
        <w:t>w</w:t>
      </w:r>
      <w:r w:rsidRPr="00D361EA">
        <w:rPr>
          <w:rFonts w:asciiTheme="minorHAnsi" w:hAnsiTheme="minorHAnsi" w:cstheme="minorHAnsi"/>
          <w:spacing w:val="-1"/>
          <w:lang w:val="nl-NL"/>
        </w:rPr>
        <w:t>or</w:t>
      </w:r>
      <w:r w:rsidRPr="00D361EA">
        <w:rPr>
          <w:rFonts w:asciiTheme="minorHAnsi" w:hAnsiTheme="minorHAnsi" w:cstheme="minorHAnsi"/>
          <w:lang w:val="nl-NL"/>
        </w:rPr>
        <w:t>dt</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de</w:t>
      </w:r>
      <w:r w:rsidRPr="00D361EA">
        <w:rPr>
          <w:rFonts w:asciiTheme="minorHAnsi" w:hAnsiTheme="minorHAnsi" w:cstheme="minorHAnsi"/>
          <w:w w:val="99"/>
          <w:lang w:val="nl-NL"/>
        </w:rPr>
        <w:t xml:space="preserve"> </w:t>
      </w:r>
      <w:r w:rsidRPr="00D361EA">
        <w:rPr>
          <w:rFonts w:asciiTheme="minorHAnsi" w:hAnsiTheme="minorHAnsi" w:cstheme="minorHAnsi"/>
          <w:spacing w:val="1"/>
          <w:lang w:val="nl-NL"/>
        </w:rPr>
        <w:t>u</w:t>
      </w:r>
      <w:r w:rsidRPr="00D361EA">
        <w:rPr>
          <w:rFonts w:asciiTheme="minorHAnsi" w:hAnsiTheme="minorHAnsi" w:cstheme="minorHAnsi"/>
          <w:lang w:val="nl-NL"/>
        </w:rPr>
        <w:t>it</w:t>
      </w:r>
      <w:r w:rsidRPr="00D361EA">
        <w:rPr>
          <w:rFonts w:asciiTheme="minorHAnsi" w:hAnsiTheme="minorHAnsi" w:cstheme="minorHAnsi"/>
          <w:spacing w:val="1"/>
          <w:lang w:val="nl-NL"/>
        </w:rPr>
        <w:t>n</w:t>
      </w:r>
      <w:r w:rsidRPr="00D361EA">
        <w:rPr>
          <w:rFonts w:asciiTheme="minorHAnsi" w:hAnsiTheme="minorHAnsi" w:cstheme="minorHAnsi"/>
          <w:spacing w:val="-1"/>
          <w:lang w:val="nl-NL"/>
        </w:rPr>
        <w:t>o</w:t>
      </w:r>
      <w:r w:rsidRPr="00D361EA">
        <w:rPr>
          <w:rFonts w:asciiTheme="minorHAnsi" w:hAnsiTheme="minorHAnsi" w:cstheme="minorHAnsi"/>
          <w:lang w:val="nl-NL"/>
        </w:rPr>
        <w:t>di</w:t>
      </w:r>
      <w:r w:rsidRPr="00D361EA">
        <w:rPr>
          <w:rFonts w:asciiTheme="minorHAnsi" w:hAnsiTheme="minorHAnsi" w:cstheme="minorHAnsi"/>
          <w:spacing w:val="-2"/>
          <w:lang w:val="nl-NL"/>
        </w:rPr>
        <w:t>g</w:t>
      </w:r>
      <w:r w:rsidRPr="00D361EA">
        <w:rPr>
          <w:rFonts w:asciiTheme="minorHAnsi" w:hAnsiTheme="minorHAnsi" w:cstheme="minorHAnsi"/>
          <w:spacing w:val="2"/>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g</w:t>
      </w:r>
      <w:r w:rsidRPr="00D361EA">
        <w:rPr>
          <w:rFonts w:asciiTheme="minorHAnsi" w:hAnsiTheme="minorHAnsi" w:cstheme="minorHAnsi"/>
          <w:spacing w:val="-7"/>
          <w:lang w:val="nl-NL"/>
        </w:rPr>
        <w:t xml:space="preserve"> </w:t>
      </w:r>
      <w:r w:rsidRPr="00D361EA">
        <w:rPr>
          <w:rFonts w:asciiTheme="minorHAnsi" w:hAnsiTheme="minorHAnsi" w:cstheme="minorHAnsi"/>
          <w:spacing w:val="1"/>
          <w:lang w:val="nl-NL"/>
        </w:rPr>
        <w:t>n</w:t>
      </w:r>
      <w:r w:rsidRPr="00D361EA">
        <w:rPr>
          <w:rFonts w:asciiTheme="minorHAnsi" w:hAnsiTheme="minorHAnsi" w:cstheme="minorHAnsi"/>
          <w:lang w:val="nl-NL"/>
        </w:rPr>
        <w:t>aar</w:t>
      </w:r>
      <w:r w:rsidRPr="00D361EA">
        <w:rPr>
          <w:rFonts w:asciiTheme="minorHAnsi" w:hAnsiTheme="minorHAnsi" w:cstheme="minorHAnsi"/>
          <w:spacing w:val="-9"/>
          <w:lang w:val="nl-NL"/>
        </w:rPr>
        <w:t xml:space="preserve"> </w:t>
      </w:r>
      <w:r w:rsidRPr="00D361EA">
        <w:rPr>
          <w:rFonts w:asciiTheme="minorHAnsi" w:hAnsiTheme="minorHAnsi" w:cstheme="minorHAnsi"/>
          <w:spacing w:val="1"/>
          <w:lang w:val="nl-NL"/>
        </w:rPr>
        <w:t>h</w:t>
      </w:r>
      <w:r w:rsidRPr="00D361EA">
        <w:rPr>
          <w:rFonts w:asciiTheme="minorHAnsi" w:hAnsiTheme="minorHAnsi" w:cstheme="minorHAnsi"/>
          <w:spacing w:val="-2"/>
          <w:lang w:val="nl-NL"/>
        </w:rPr>
        <w:t>e</w:t>
      </w:r>
      <w:r w:rsidRPr="00D361EA">
        <w:rPr>
          <w:rFonts w:asciiTheme="minorHAnsi" w:hAnsiTheme="minorHAnsi" w:cstheme="minorHAnsi"/>
          <w:lang w:val="nl-NL"/>
        </w:rPr>
        <w:t>t</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e</w:t>
      </w:r>
      <w:r w:rsidRPr="00D361EA">
        <w:rPr>
          <w:rFonts w:asciiTheme="minorHAnsi" w:hAnsiTheme="minorHAnsi" w:cstheme="minorHAnsi"/>
          <w:spacing w:val="2"/>
          <w:lang w:val="nl-NL"/>
        </w:rPr>
        <w:t>i</w:t>
      </w:r>
      <w:r w:rsidRPr="00D361EA">
        <w:rPr>
          <w:rFonts w:asciiTheme="minorHAnsi" w:hAnsiTheme="minorHAnsi" w:cstheme="minorHAnsi"/>
          <w:lang w:val="nl-NL"/>
        </w:rPr>
        <w:t>g</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007D4179">
        <w:rPr>
          <w:rFonts w:asciiTheme="minorHAnsi" w:hAnsiTheme="minorHAnsi" w:cstheme="minorHAnsi"/>
          <w:spacing w:val="-7"/>
          <w:lang w:val="nl-NL"/>
        </w:rPr>
        <w:t>(mail)</w:t>
      </w:r>
      <w:r w:rsidRPr="00D361EA">
        <w:rPr>
          <w:rFonts w:asciiTheme="minorHAnsi" w:hAnsiTheme="minorHAnsi" w:cstheme="minorHAnsi"/>
          <w:lang w:val="nl-NL"/>
        </w:rPr>
        <w:t>ad</w:t>
      </w:r>
      <w:r w:rsidRPr="00D361EA">
        <w:rPr>
          <w:rFonts w:asciiTheme="minorHAnsi" w:hAnsiTheme="minorHAnsi" w:cstheme="minorHAnsi"/>
          <w:spacing w:val="1"/>
          <w:lang w:val="nl-NL"/>
        </w:rPr>
        <w:t>r</w:t>
      </w:r>
      <w:r w:rsidRPr="00D361EA">
        <w:rPr>
          <w:rFonts w:asciiTheme="minorHAnsi" w:hAnsiTheme="minorHAnsi" w:cstheme="minorHAnsi"/>
          <w:spacing w:val="-2"/>
          <w:lang w:val="nl-NL"/>
        </w:rPr>
        <w:t>e</w:t>
      </w:r>
      <w:r w:rsidRPr="00D361EA">
        <w:rPr>
          <w:rFonts w:asciiTheme="minorHAnsi" w:hAnsiTheme="minorHAnsi" w:cstheme="minorHAnsi"/>
          <w:lang w:val="nl-NL"/>
        </w:rPr>
        <w:t>s</w:t>
      </w:r>
      <w:r w:rsidRPr="00D361EA">
        <w:rPr>
          <w:rFonts w:asciiTheme="minorHAnsi" w:hAnsiTheme="minorHAnsi" w:cstheme="minorHAnsi"/>
          <w:spacing w:val="-6"/>
          <w:lang w:val="nl-NL"/>
        </w:rPr>
        <w:t xml:space="preserve"> </w:t>
      </w:r>
      <w:r w:rsidRPr="00D361EA">
        <w:rPr>
          <w:rFonts w:asciiTheme="minorHAnsi" w:hAnsiTheme="minorHAnsi" w:cstheme="minorHAnsi"/>
          <w:spacing w:val="-1"/>
          <w:lang w:val="nl-NL"/>
        </w:rPr>
        <w:t>v</w:t>
      </w:r>
      <w:r w:rsidRPr="00D361EA">
        <w:rPr>
          <w:rFonts w:asciiTheme="minorHAnsi" w:hAnsiTheme="minorHAnsi" w:cstheme="minorHAnsi"/>
          <w:lang w:val="nl-NL"/>
        </w:rPr>
        <w:t>an</w:t>
      </w:r>
      <w:r w:rsidRPr="00D361EA">
        <w:rPr>
          <w:rFonts w:asciiTheme="minorHAnsi" w:hAnsiTheme="minorHAnsi" w:cstheme="minorHAnsi"/>
          <w:spacing w:val="-7"/>
          <w:lang w:val="nl-NL"/>
        </w:rPr>
        <w:t xml:space="preserve"> </w:t>
      </w:r>
      <w:r w:rsidRPr="00D361EA">
        <w:rPr>
          <w:rFonts w:asciiTheme="minorHAnsi" w:hAnsiTheme="minorHAnsi" w:cstheme="minorHAnsi"/>
          <w:spacing w:val="2"/>
          <w:lang w:val="nl-NL"/>
        </w:rPr>
        <w:t>b</w:t>
      </w:r>
      <w:r w:rsidRPr="00D361EA">
        <w:rPr>
          <w:rFonts w:asciiTheme="minorHAnsi" w:hAnsiTheme="minorHAnsi" w:cstheme="minorHAnsi"/>
          <w:spacing w:val="-2"/>
          <w:lang w:val="nl-NL"/>
        </w:rPr>
        <w:t>e</w:t>
      </w:r>
      <w:r w:rsidRPr="00D361EA">
        <w:rPr>
          <w:rFonts w:asciiTheme="minorHAnsi" w:hAnsiTheme="minorHAnsi" w:cstheme="minorHAnsi"/>
          <w:spacing w:val="2"/>
          <w:lang w:val="nl-NL"/>
        </w:rPr>
        <w:t>i</w:t>
      </w:r>
      <w:r w:rsidRPr="00D361EA">
        <w:rPr>
          <w:rFonts w:asciiTheme="minorHAnsi" w:hAnsiTheme="minorHAnsi" w:cstheme="minorHAnsi"/>
          <w:lang w:val="nl-NL"/>
        </w:rPr>
        <w:t>de</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(g</w:t>
      </w:r>
      <w:r w:rsidRPr="00D361EA">
        <w:rPr>
          <w:rFonts w:asciiTheme="minorHAnsi" w:hAnsiTheme="minorHAnsi" w:cstheme="minorHAnsi"/>
          <w:spacing w:val="-2"/>
          <w:lang w:val="nl-NL"/>
        </w:rPr>
        <w:t>e</w:t>
      </w:r>
      <w:r w:rsidRPr="00D361EA">
        <w:rPr>
          <w:rFonts w:asciiTheme="minorHAnsi" w:hAnsiTheme="minorHAnsi" w:cstheme="minorHAnsi"/>
          <w:spacing w:val="1"/>
          <w:lang w:val="nl-NL"/>
        </w:rPr>
        <w:t>s</w:t>
      </w:r>
      <w:r w:rsidRPr="00D361EA">
        <w:rPr>
          <w:rFonts w:asciiTheme="minorHAnsi" w:hAnsiTheme="minorHAnsi" w:cstheme="minorHAnsi"/>
          <w:lang w:val="nl-NL"/>
        </w:rPr>
        <w:t>ch</w:t>
      </w:r>
      <w:r w:rsidRPr="00D361EA">
        <w:rPr>
          <w:rFonts w:asciiTheme="minorHAnsi" w:hAnsiTheme="minorHAnsi" w:cstheme="minorHAnsi"/>
          <w:spacing w:val="-1"/>
          <w:lang w:val="nl-NL"/>
        </w:rPr>
        <w:t>e</w:t>
      </w:r>
      <w:r w:rsidRPr="00D361EA">
        <w:rPr>
          <w:rFonts w:asciiTheme="minorHAnsi" w:hAnsiTheme="minorHAnsi" w:cstheme="minorHAnsi"/>
          <w:spacing w:val="2"/>
          <w:lang w:val="nl-NL"/>
        </w:rPr>
        <w:t>i</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o</w:t>
      </w:r>
      <w:r w:rsidRPr="00D361EA">
        <w:rPr>
          <w:rFonts w:asciiTheme="minorHAnsi" w:hAnsiTheme="minorHAnsi" w:cstheme="minorHAnsi"/>
          <w:spacing w:val="1"/>
          <w:lang w:val="nl-NL"/>
        </w:rPr>
        <w:t>u</w:t>
      </w:r>
      <w:r w:rsidRPr="00D361EA">
        <w:rPr>
          <w:rFonts w:asciiTheme="minorHAnsi" w:hAnsiTheme="minorHAnsi" w:cstheme="minorHAnsi"/>
          <w:lang w:val="nl-NL"/>
        </w:rPr>
        <w:t>d</w:t>
      </w:r>
      <w:r w:rsidRPr="00D361EA">
        <w:rPr>
          <w:rFonts w:asciiTheme="minorHAnsi" w:hAnsiTheme="minorHAnsi" w:cstheme="minorHAnsi"/>
          <w:spacing w:val="1"/>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s</w:t>
      </w:r>
      <w:r w:rsidRPr="00D361EA">
        <w:rPr>
          <w:rFonts w:asciiTheme="minorHAnsi" w:hAnsiTheme="minorHAnsi" w:cstheme="minorHAnsi"/>
          <w:spacing w:val="-9"/>
          <w:lang w:val="nl-NL"/>
        </w:rPr>
        <w:t xml:space="preserve"> </w:t>
      </w:r>
      <w:r w:rsidRPr="00D361EA">
        <w:rPr>
          <w:rFonts w:asciiTheme="minorHAnsi" w:hAnsiTheme="minorHAnsi" w:cstheme="minorHAnsi"/>
          <w:spacing w:val="2"/>
          <w:lang w:val="nl-NL"/>
        </w:rPr>
        <w:t>g</w:t>
      </w:r>
      <w:r w:rsidRPr="00D361EA">
        <w:rPr>
          <w:rFonts w:asciiTheme="minorHAnsi" w:hAnsiTheme="minorHAnsi" w:cstheme="minorHAnsi"/>
          <w:spacing w:val="-2"/>
          <w:lang w:val="nl-NL"/>
        </w:rPr>
        <w:t>e</w:t>
      </w:r>
      <w:r w:rsidRPr="00D361EA">
        <w:rPr>
          <w:rFonts w:asciiTheme="minorHAnsi" w:hAnsiTheme="minorHAnsi" w:cstheme="minorHAnsi"/>
          <w:lang w:val="nl-NL"/>
        </w:rPr>
        <w:t>st</w:t>
      </w:r>
      <w:r w:rsidRPr="00D361EA">
        <w:rPr>
          <w:rFonts w:asciiTheme="minorHAnsi" w:hAnsiTheme="minorHAnsi" w:cstheme="minorHAnsi"/>
          <w:spacing w:val="1"/>
          <w:lang w:val="nl-NL"/>
        </w:rPr>
        <w:t>uur</w:t>
      </w:r>
      <w:r w:rsidRPr="00D361EA">
        <w:rPr>
          <w:rFonts w:asciiTheme="minorHAnsi" w:hAnsiTheme="minorHAnsi" w:cstheme="minorHAnsi"/>
          <w:lang w:val="nl-NL"/>
        </w:rPr>
        <w:t>d</w:t>
      </w:r>
      <w:r w:rsidR="000157AC">
        <w:rPr>
          <w:rFonts w:asciiTheme="minorHAnsi" w:hAnsiTheme="minorHAnsi" w:cstheme="minorHAnsi"/>
          <w:lang w:val="nl-NL"/>
        </w:rPr>
        <w:t>.</w:t>
      </w:r>
    </w:p>
    <w:p w:rsidRPr="000157AC" w:rsidR="00D361EA" w:rsidP="00D361EA" w:rsidRDefault="00D361EA" w14:paraId="225E2C05" w14:textId="661967CD">
      <w:pPr>
        <w:pStyle w:val="Gemiddeldraster21"/>
        <w:rPr>
          <w:rFonts w:asciiTheme="minorHAnsi" w:hAnsiTheme="minorHAnsi" w:cstheme="minorHAnsi"/>
          <w:b/>
          <w:bCs/>
          <w:lang w:val="nl-NL"/>
        </w:rPr>
      </w:pPr>
      <w:r w:rsidRPr="000157AC">
        <w:rPr>
          <w:rFonts w:asciiTheme="minorHAnsi" w:hAnsiTheme="minorHAnsi" w:cstheme="minorHAnsi"/>
          <w:b/>
          <w:lang w:val="nl-NL"/>
        </w:rPr>
        <w:t>Conc</w:t>
      </w:r>
      <w:r w:rsidRPr="000157AC">
        <w:rPr>
          <w:rFonts w:asciiTheme="minorHAnsi" w:hAnsiTheme="minorHAnsi" w:cstheme="minorHAnsi"/>
          <w:b/>
          <w:spacing w:val="1"/>
          <w:lang w:val="nl-NL"/>
        </w:rPr>
        <w:t>l</w:t>
      </w:r>
      <w:r w:rsidRPr="000157AC">
        <w:rPr>
          <w:rFonts w:asciiTheme="minorHAnsi" w:hAnsiTheme="minorHAnsi" w:cstheme="minorHAnsi"/>
          <w:b/>
          <w:lang w:val="nl-NL"/>
        </w:rPr>
        <w:t>u</w:t>
      </w:r>
      <w:r w:rsidRPr="000157AC">
        <w:rPr>
          <w:rFonts w:asciiTheme="minorHAnsi" w:hAnsiTheme="minorHAnsi" w:cstheme="minorHAnsi"/>
          <w:b/>
          <w:spacing w:val="1"/>
          <w:lang w:val="nl-NL"/>
        </w:rPr>
        <w:t>s</w:t>
      </w:r>
      <w:r w:rsidRPr="000157AC">
        <w:rPr>
          <w:rFonts w:asciiTheme="minorHAnsi" w:hAnsiTheme="minorHAnsi" w:cstheme="minorHAnsi"/>
          <w:b/>
          <w:spacing w:val="-1"/>
          <w:lang w:val="nl-NL"/>
        </w:rPr>
        <w:t>i</w:t>
      </w:r>
      <w:r w:rsidRPr="000157AC">
        <w:rPr>
          <w:rFonts w:asciiTheme="minorHAnsi" w:hAnsiTheme="minorHAnsi" w:cstheme="minorHAnsi"/>
          <w:b/>
          <w:lang w:val="nl-NL"/>
        </w:rPr>
        <w:t>e</w:t>
      </w:r>
    </w:p>
    <w:p w:rsidRPr="00D361EA" w:rsidR="00D361EA" w:rsidP="00D361EA" w:rsidRDefault="00D361EA" w14:paraId="11CB8FD0" w14:textId="77777777">
      <w:pPr>
        <w:pStyle w:val="Gemiddeldraster21"/>
        <w:rPr>
          <w:rFonts w:asciiTheme="minorHAnsi" w:hAnsiTheme="minorHAnsi" w:cstheme="minorHAnsi"/>
          <w:lang w:val="nl-NL"/>
        </w:rPr>
      </w:pPr>
      <w:r w:rsidRPr="00D361EA">
        <w:rPr>
          <w:rFonts w:asciiTheme="minorHAnsi" w:hAnsiTheme="minorHAnsi" w:cstheme="minorHAnsi"/>
          <w:spacing w:val="-1"/>
          <w:lang w:val="nl-NL"/>
        </w:rPr>
        <w:t>H</w:t>
      </w:r>
      <w:r w:rsidRPr="00D361EA">
        <w:rPr>
          <w:rFonts w:asciiTheme="minorHAnsi" w:hAnsiTheme="minorHAnsi" w:cstheme="minorHAnsi"/>
          <w:spacing w:val="-2"/>
          <w:lang w:val="nl-NL"/>
        </w:rPr>
        <w:t>e</w:t>
      </w:r>
      <w:r w:rsidRPr="00D361EA">
        <w:rPr>
          <w:rFonts w:asciiTheme="minorHAnsi" w:hAnsiTheme="minorHAnsi" w:cstheme="minorHAnsi"/>
          <w:lang w:val="nl-NL"/>
        </w:rPr>
        <w:t>t</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w</w:t>
      </w:r>
      <w:r w:rsidRPr="00D361EA">
        <w:rPr>
          <w:rFonts w:asciiTheme="minorHAnsi" w:hAnsiTheme="minorHAnsi" w:cstheme="minorHAnsi"/>
          <w:spacing w:val="-1"/>
          <w:lang w:val="nl-NL"/>
        </w:rPr>
        <w:t>e</w:t>
      </w:r>
      <w:r w:rsidRPr="00D361EA">
        <w:rPr>
          <w:rFonts w:asciiTheme="minorHAnsi" w:hAnsiTheme="minorHAnsi" w:cstheme="minorHAnsi"/>
          <w:spacing w:val="2"/>
          <w:lang w:val="nl-NL"/>
        </w:rPr>
        <w:t>l</w:t>
      </w:r>
      <w:r w:rsidRPr="00D361EA">
        <w:rPr>
          <w:rFonts w:asciiTheme="minorHAnsi" w:hAnsiTheme="minorHAnsi" w:cstheme="minorHAnsi"/>
          <w:lang w:val="nl-NL"/>
        </w:rPr>
        <w:t>zijn</w:t>
      </w:r>
      <w:r w:rsidRPr="00D361EA">
        <w:rPr>
          <w:rFonts w:asciiTheme="minorHAnsi" w:hAnsiTheme="minorHAnsi" w:cstheme="minorHAnsi"/>
          <w:spacing w:val="-6"/>
          <w:lang w:val="nl-NL"/>
        </w:rPr>
        <w:t xml:space="preserve"> </w:t>
      </w:r>
      <w:r w:rsidRPr="00D361EA">
        <w:rPr>
          <w:rFonts w:asciiTheme="minorHAnsi" w:hAnsiTheme="minorHAnsi" w:cstheme="minorHAnsi"/>
          <w:spacing w:val="-1"/>
          <w:lang w:val="nl-NL"/>
        </w:rPr>
        <w:t>v</w:t>
      </w:r>
      <w:r w:rsidRPr="00D361EA">
        <w:rPr>
          <w:rFonts w:asciiTheme="minorHAnsi" w:hAnsiTheme="minorHAnsi" w:cstheme="minorHAnsi"/>
          <w:lang w:val="nl-NL"/>
        </w:rPr>
        <w:t>an</w:t>
      </w:r>
      <w:r w:rsidRPr="00D361EA">
        <w:rPr>
          <w:rFonts w:asciiTheme="minorHAnsi" w:hAnsiTheme="minorHAnsi" w:cstheme="minorHAnsi"/>
          <w:spacing w:val="-4"/>
          <w:lang w:val="nl-NL"/>
        </w:rPr>
        <w:t xml:space="preserve"> </w:t>
      </w:r>
      <w:r w:rsidRPr="00D361EA">
        <w:rPr>
          <w:rFonts w:asciiTheme="minorHAnsi" w:hAnsiTheme="minorHAnsi" w:cstheme="minorHAnsi"/>
          <w:lang w:val="nl-NL"/>
        </w:rPr>
        <w:t>het</w:t>
      </w:r>
      <w:r w:rsidRPr="00D361EA">
        <w:rPr>
          <w:rFonts w:asciiTheme="minorHAnsi" w:hAnsiTheme="minorHAnsi" w:cstheme="minorHAnsi"/>
          <w:spacing w:val="-7"/>
          <w:lang w:val="nl-NL"/>
        </w:rPr>
        <w:t xml:space="preserve"> </w:t>
      </w:r>
      <w:r w:rsidRPr="00D361EA">
        <w:rPr>
          <w:rFonts w:asciiTheme="minorHAnsi" w:hAnsiTheme="minorHAnsi" w:cstheme="minorHAnsi"/>
          <w:spacing w:val="-1"/>
          <w:lang w:val="nl-NL"/>
        </w:rPr>
        <w:t>k</w:t>
      </w:r>
      <w:r w:rsidRPr="00D361EA">
        <w:rPr>
          <w:rFonts w:asciiTheme="minorHAnsi" w:hAnsiTheme="minorHAnsi" w:cstheme="minorHAnsi"/>
          <w:spacing w:val="2"/>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d</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s</w:t>
      </w:r>
      <w:r w:rsidRPr="00D361EA">
        <w:rPr>
          <w:rFonts w:asciiTheme="minorHAnsi" w:hAnsiTheme="minorHAnsi" w:cstheme="minorHAnsi"/>
          <w:lang w:val="nl-NL"/>
        </w:rPr>
        <w:t>taat</w:t>
      </w:r>
      <w:r w:rsidRPr="00D361EA">
        <w:rPr>
          <w:rFonts w:asciiTheme="minorHAnsi" w:hAnsiTheme="minorHAnsi" w:cstheme="minorHAnsi"/>
          <w:spacing w:val="-6"/>
          <w:lang w:val="nl-NL"/>
        </w:rPr>
        <w:t xml:space="preserve"> </w:t>
      </w:r>
      <w:r w:rsidRPr="00D361EA">
        <w:rPr>
          <w:rFonts w:asciiTheme="minorHAnsi" w:hAnsiTheme="minorHAnsi" w:cstheme="minorHAnsi"/>
          <w:spacing w:val="1"/>
          <w:lang w:val="nl-NL"/>
        </w:rPr>
        <w:t>v</w:t>
      </w:r>
      <w:r w:rsidRPr="00D361EA">
        <w:rPr>
          <w:rFonts w:asciiTheme="minorHAnsi" w:hAnsiTheme="minorHAnsi" w:cstheme="minorHAnsi"/>
          <w:spacing w:val="-1"/>
          <w:lang w:val="nl-NL"/>
        </w:rPr>
        <w:t>o</w:t>
      </w:r>
      <w:r w:rsidRPr="00D361EA">
        <w:rPr>
          <w:rFonts w:asciiTheme="minorHAnsi" w:hAnsiTheme="minorHAnsi" w:cstheme="minorHAnsi"/>
          <w:spacing w:val="1"/>
          <w:lang w:val="nl-NL"/>
        </w:rPr>
        <w:t>o</w:t>
      </w:r>
      <w:r w:rsidRPr="00D361EA">
        <w:rPr>
          <w:rFonts w:asciiTheme="minorHAnsi" w:hAnsiTheme="minorHAnsi" w:cstheme="minorHAnsi"/>
          <w:lang w:val="nl-NL"/>
        </w:rPr>
        <w:t>r</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s</w:t>
      </w:r>
      <w:r w:rsidRPr="00D361EA">
        <w:rPr>
          <w:rFonts w:asciiTheme="minorHAnsi" w:hAnsiTheme="minorHAnsi" w:cstheme="minorHAnsi"/>
          <w:spacing w:val="-2"/>
          <w:lang w:val="nl-NL"/>
        </w:rPr>
        <w:t>c</w:t>
      </w:r>
      <w:r w:rsidRPr="00D361EA">
        <w:rPr>
          <w:rFonts w:asciiTheme="minorHAnsi" w:hAnsiTheme="minorHAnsi" w:cstheme="minorHAnsi"/>
          <w:spacing w:val="1"/>
          <w:lang w:val="nl-NL"/>
        </w:rPr>
        <w:t>ho</w:t>
      </w:r>
      <w:r w:rsidRPr="00D361EA">
        <w:rPr>
          <w:rFonts w:asciiTheme="minorHAnsi" w:hAnsiTheme="minorHAnsi" w:cstheme="minorHAnsi"/>
          <w:spacing w:val="-1"/>
          <w:lang w:val="nl-NL"/>
        </w:rPr>
        <w:t>o</w:t>
      </w:r>
      <w:r w:rsidRPr="00D361EA">
        <w:rPr>
          <w:rFonts w:asciiTheme="minorHAnsi" w:hAnsiTheme="minorHAnsi" w:cstheme="minorHAnsi"/>
          <w:lang w:val="nl-NL"/>
        </w:rPr>
        <w:t>l</w:t>
      </w:r>
      <w:r w:rsidRPr="00D361EA">
        <w:rPr>
          <w:rFonts w:asciiTheme="minorHAnsi" w:hAnsiTheme="minorHAnsi" w:cstheme="minorHAnsi"/>
          <w:spacing w:val="-4"/>
          <w:lang w:val="nl-NL"/>
        </w:rPr>
        <w:t xml:space="preserve"> </w:t>
      </w:r>
      <w:r w:rsidRPr="00D361EA">
        <w:rPr>
          <w:rFonts w:asciiTheme="minorHAnsi" w:hAnsiTheme="minorHAnsi" w:cstheme="minorHAnsi"/>
          <w:lang w:val="nl-NL"/>
        </w:rPr>
        <w:t>a</w:t>
      </w:r>
      <w:r w:rsidRPr="00D361EA">
        <w:rPr>
          <w:rFonts w:asciiTheme="minorHAnsi" w:hAnsiTheme="minorHAnsi" w:cstheme="minorHAnsi"/>
          <w:spacing w:val="2"/>
          <w:lang w:val="nl-NL"/>
        </w:rPr>
        <w:t>l</w:t>
      </w:r>
      <w:r w:rsidRPr="00D361EA">
        <w:rPr>
          <w:rFonts w:asciiTheme="minorHAnsi" w:hAnsiTheme="minorHAnsi" w:cstheme="minorHAnsi"/>
          <w:spacing w:val="-2"/>
          <w:lang w:val="nl-NL"/>
        </w:rPr>
        <w:t>t</w:t>
      </w:r>
      <w:r w:rsidRPr="00D361EA">
        <w:rPr>
          <w:rFonts w:asciiTheme="minorHAnsi" w:hAnsiTheme="minorHAnsi" w:cstheme="minorHAnsi"/>
          <w:lang w:val="nl-NL"/>
        </w:rPr>
        <w:t>ijd</w:t>
      </w:r>
      <w:r w:rsidRPr="00D361EA">
        <w:rPr>
          <w:rFonts w:asciiTheme="minorHAnsi" w:hAnsiTheme="minorHAnsi" w:cstheme="minorHAnsi"/>
          <w:spacing w:val="-6"/>
          <w:lang w:val="nl-NL"/>
        </w:rPr>
        <w:t xml:space="preserve"> </w:t>
      </w:r>
      <w:r w:rsidRPr="00D361EA">
        <w:rPr>
          <w:rFonts w:asciiTheme="minorHAnsi" w:hAnsiTheme="minorHAnsi" w:cstheme="minorHAnsi"/>
          <w:spacing w:val="-1"/>
          <w:lang w:val="nl-NL"/>
        </w:rPr>
        <w:t>vo</w:t>
      </w:r>
      <w:r w:rsidRPr="00D361EA">
        <w:rPr>
          <w:rFonts w:asciiTheme="minorHAnsi" w:hAnsiTheme="minorHAnsi" w:cstheme="minorHAnsi"/>
          <w:spacing w:val="1"/>
          <w:lang w:val="nl-NL"/>
        </w:rPr>
        <w:t>or</w:t>
      </w:r>
      <w:r w:rsidRPr="00D361EA">
        <w:rPr>
          <w:rFonts w:asciiTheme="minorHAnsi" w:hAnsiTheme="minorHAnsi" w:cstheme="minorHAnsi"/>
          <w:spacing w:val="-1"/>
          <w:lang w:val="nl-NL"/>
        </w:rPr>
        <w:t>o</w:t>
      </w:r>
      <w:r w:rsidRPr="00D361EA">
        <w:rPr>
          <w:rFonts w:asciiTheme="minorHAnsi" w:hAnsiTheme="minorHAnsi" w:cstheme="minorHAnsi"/>
          <w:lang w:val="nl-NL"/>
        </w:rPr>
        <w:t>p.</w:t>
      </w:r>
      <w:r w:rsidRPr="00D361EA">
        <w:rPr>
          <w:rFonts w:asciiTheme="minorHAnsi" w:hAnsiTheme="minorHAnsi" w:cstheme="minorHAnsi"/>
          <w:spacing w:val="-5"/>
          <w:lang w:val="nl-NL"/>
        </w:rPr>
        <w:t xml:space="preserve"> </w:t>
      </w:r>
      <w:r w:rsidRPr="00D361EA">
        <w:rPr>
          <w:rFonts w:asciiTheme="minorHAnsi" w:hAnsiTheme="minorHAnsi" w:cstheme="minorHAnsi"/>
          <w:spacing w:val="-2"/>
          <w:lang w:val="nl-NL"/>
        </w:rPr>
        <w:t>E</w:t>
      </w:r>
      <w:r w:rsidRPr="00D361EA">
        <w:rPr>
          <w:rFonts w:asciiTheme="minorHAnsi" w:hAnsiTheme="minorHAnsi" w:cstheme="minorHAnsi"/>
          <w:lang w:val="nl-NL"/>
        </w:rPr>
        <w:t>r</w:t>
      </w:r>
      <w:r w:rsidRPr="00D361EA">
        <w:rPr>
          <w:rFonts w:asciiTheme="minorHAnsi" w:hAnsiTheme="minorHAnsi" w:cstheme="minorHAnsi"/>
          <w:spacing w:val="-6"/>
          <w:lang w:val="nl-NL"/>
        </w:rPr>
        <w:t xml:space="preserve"> </w:t>
      </w:r>
      <w:r w:rsidRPr="00D361EA">
        <w:rPr>
          <w:rFonts w:asciiTheme="minorHAnsi" w:hAnsiTheme="minorHAnsi" w:cstheme="minorHAnsi"/>
          <w:spacing w:val="-1"/>
          <w:lang w:val="nl-NL"/>
        </w:rPr>
        <w:t>k</w:t>
      </w:r>
      <w:r w:rsidRPr="00D361EA">
        <w:rPr>
          <w:rFonts w:asciiTheme="minorHAnsi" w:hAnsiTheme="minorHAnsi" w:cstheme="minorHAnsi"/>
          <w:spacing w:val="1"/>
          <w:lang w:val="nl-NL"/>
        </w:rPr>
        <w:t>unn</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z</w:t>
      </w:r>
      <w:r w:rsidRPr="00D361EA">
        <w:rPr>
          <w:rFonts w:asciiTheme="minorHAnsi" w:hAnsiTheme="minorHAnsi" w:cstheme="minorHAnsi"/>
          <w:spacing w:val="3"/>
          <w:lang w:val="nl-NL"/>
        </w:rPr>
        <w:t>i</w:t>
      </w:r>
      <w:r w:rsidRPr="00D361EA">
        <w:rPr>
          <w:rFonts w:asciiTheme="minorHAnsi" w:hAnsiTheme="minorHAnsi" w:cstheme="minorHAnsi"/>
          <w:lang w:val="nl-NL"/>
        </w:rPr>
        <w:t>ch</w:t>
      </w:r>
      <w:r w:rsidRPr="00D361EA">
        <w:rPr>
          <w:rFonts w:asciiTheme="minorHAnsi" w:hAnsiTheme="minorHAnsi" w:cstheme="minorHAnsi"/>
          <w:spacing w:val="-6"/>
          <w:lang w:val="nl-NL"/>
        </w:rPr>
        <w:t xml:space="preserve"> </w:t>
      </w:r>
      <w:r w:rsidRPr="00D361EA">
        <w:rPr>
          <w:rFonts w:asciiTheme="minorHAnsi" w:hAnsiTheme="minorHAnsi" w:cstheme="minorHAnsi"/>
          <w:spacing w:val="-2"/>
          <w:lang w:val="nl-NL"/>
        </w:rPr>
        <w:t>e</w:t>
      </w:r>
      <w:r w:rsidRPr="00D361EA">
        <w:rPr>
          <w:rFonts w:asciiTheme="minorHAnsi" w:hAnsiTheme="minorHAnsi" w:cstheme="minorHAnsi"/>
          <w:lang w:val="nl-NL"/>
        </w:rPr>
        <w:t>ch</w:t>
      </w:r>
      <w:r w:rsidRPr="00D361EA">
        <w:rPr>
          <w:rFonts w:asciiTheme="minorHAnsi" w:hAnsiTheme="minorHAnsi" w:cstheme="minorHAnsi"/>
          <w:spacing w:val="1"/>
          <w:lang w:val="nl-NL"/>
        </w:rPr>
        <w:t>te</w:t>
      </w:r>
      <w:r w:rsidRPr="00D361EA">
        <w:rPr>
          <w:rFonts w:asciiTheme="minorHAnsi" w:hAnsiTheme="minorHAnsi" w:cstheme="minorHAnsi"/>
          <w:lang w:val="nl-NL"/>
        </w:rPr>
        <w:t>r</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s</w:t>
      </w:r>
      <w:r w:rsidRPr="00D361EA">
        <w:rPr>
          <w:rFonts w:asciiTheme="minorHAnsi" w:hAnsiTheme="minorHAnsi" w:cstheme="minorHAnsi"/>
          <w:spacing w:val="2"/>
          <w:lang w:val="nl-NL"/>
        </w:rPr>
        <w:t>i</w:t>
      </w:r>
      <w:r w:rsidRPr="00D361EA">
        <w:rPr>
          <w:rFonts w:asciiTheme="minorHAnsi" w:hAnsiTheme="minorHAnsi" w:cstheme="minorHAnsi"/>
          <w:lang w:val="nl-NL"/>
        </w:rPr>
        <w:t>t</w:t>
      </w:r>
      <w:r w:rsidRPr="00D361EA">
        <w:rPr>
          <w:rFonts w:asciiTheme="minorHAnsi" w:hAnsiTheme="minorHAnsi" w:cstheme="minorHAnsi"/>
          <w:spacing w:val="1"/>
          <w:lang w:val="nl-NL"/>
        </w:rPr>
        <w:t>u</w:t>
      </w:r>
      <w:r w:rsidRPr="00D361EA">
        <w:rPr>
          <w:rFonts w:asciiTheme="minorHAnsi" w:hAnsiTheme="minorHAnsi" w:cstheme="minorHAnsi"/>
          <w:lang w:val="nl-NL"/>
        </w:rPr>
        <w:t>a</w:t>
      </w:r>
      <w:r w:rsidRPr="00D361EA">
        <w:rPr>
          <w:rFonts w:asciiTheme="minorHAnsi" w:hAnsiTheme="minorHAnsi" w:cstheme="minorHAnsi"/>
          <w:spacing w:val="-2"/>
          <w:lang w:val="nl-NL"/>
        </w:rPr>
        <w:t>t</w:t>
      </w:r>
      <w:r w:rsidRPr="00D361EA">
        <w:rPr>
          <w:rFonts w:asciiTheme="minorHAnsi" w:hAnsiTheme="minorHAnsi" w:cstheme="minorHAnsi"/>
          <w:spacing w:val="2"/>
          <w:lang w:val="nl-NL"/>
        </w:rPr>
        <w:t>i</w:t>
      </w:r>
      <w:r w:rsidRPr="00D361EA">
        <w:rPr>
          <w:rFonts w:asciiTheme="minorHAnsi" w:hAnsiTheme="minorHAnsi" w:cstheme="minorHAnsi"/>
          <w:spacing w:val="-2"/>
          <w:lang w:val="nl-NL"/>
        </w:rPr>
        <w:t>e</w:t>
      </w:r>
      <w:r w:rsidRPr="00D361EA">
        <w:rPr>
          <w:rFonts w:asciiTheme="minorHAnsi" w:hAnsiTheme="minorHAnsi" w:cstheme="minorHAnsi"/>
          <w:lang w:val="nl-NL"/>
        </w:rPr>
        <w:t>s</w:t>
      </w:r>
      <w:r w:rsidRPr="00D361EA">
        <w:rPr>
          <w:rFonts w:asciiTheme="minorHAnsi" w:hAnsiTheme="minorHAnsi" w:cstheme="minorHAnsi"/>
          <w:w w:val="99"/>
          <w:lang w:val="nl-NL"/>
        </w:rPr>
        <w:t xml:space="preserve"> </w:t>
      </w:r>
      <w:r w:rsidRPr="00D361EA">
        <w:rPr>
          <w:rFonts w:asciiTheme="minorHAnsi" w:hAnsiTheme="minorHAnsi" w:cstheme="minorHAnsi"/>
          <w:lang w:val="nl-NL"/>
        </w:rPr>
        <w:t>v</w:t>
      </w:r>
      <w:r w:rsidRPr="00D361EA">
        <w:rPr>
          <w:rFonts w:asciiTheme="minorHAnsi" w:hAnsiTheme="minorHAnsi" w:cstheme="minorHAnsi"/>
          <w:spacing w:val="-2"/>
          <w:lang w:val="nl-NL"/>
        </w:rPr>
        <w:t>o</w:t>
      </w:r>
      <w:r w:rsidRPr="00D361EA">
        <w:rPr>
          <w:rFonts w:asciiTheme="minorHAnsi" w:hAnsiTheme="minorHAnsi" w:cstheme="minorHAnsi"/>
          <w:spacing w:val="1"/>
          <w:lang w:val="nl-NL"/>
        </w:rPr>
        <w:t>o</w:t>
      </w:r>
      <w:r w:rsidRPr="00D361EA">
        <w:rPr>
          <w:rFonts w:asciiTheme="minorHAnsi" w:hAnsiTheme="minorHAnsi" w:cstheme="minorHAnsi"/>
          <w:spacing w:val="-1"/>
          <w:lang w:val="nl-NL"/>
        </w:rPr>
        <w:t>r</w:t>
      </w:r>
      <w:r w:rsidRPr="00D361EA">
        <w:rPr>
          <w:rFonts w:asciiTheme="minorHAnsi" w:hAnsiTheme="minorHAnsi" w:cstheme="minorHAnsi"/>
          <w:spacing w:val="2"/>
          <w:lang w:val="nl-NL"/>
        </w:rPr>
        <w:t>d</w:t>
      </w:r>
      <w:r w:rsidRPr="00D361EA">
        <w:rPr>
          <w:rFonts w:asciiTheme="minorHAnsi" w:hAnsiTheme="minorHAnsi" w:cstheme="minorHAnsi"/>
          <w:spacing w:val="-1"/>
          <w:lang w:val="nl-NL"/>
        </w:rPr>
        <w:t>o</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w</w:t>
      </w:r>
      <w:r w:rsidRPr="00D361EA">
        <w:rPr>
          <w:rFonts w:asciiTheme="minorHAnsi" w:hAnsiTheme="minorHAnsi" w:cstheme="minorHAnsi"/>
          <w:spacing w:val="2"/>
          <w:lang w:val="nl-NL"/>
        </w:rPr>
        <w:t>a</w:t>
      </w:r>
      <w:r w:rsidRPr="00D361EA">
        <w:rPr>
          <w:rFonts w:asciiTheme="minorHAnsi" w:hAnsiTheme="minorHAnsi" w:cstheme="minorHAnsi"/>
          <w:lang w:val="nl-NL"/>
        </w:rPr>
        <w:t>a</w:t>
      </w:r>
      <w:r w:rsidRPr="00D361EA">
        <w:rPr>
          <w:rFonts w:asciiTheme="minorHAnsi" w:hAnsiTheme="minorHAnsi" w:cstheme="minorHAnsi"/>
          <w:spacing w:val="-1"/>
          <w:lang w:val="nl-NL"/>
        </w:rPr>
        <w:t>r</w:t>
      </w:r>
      <w:r w:rsidRPr="00D361EA">
        <w:rPr>
          <w:rFonts w:asciiTheme="minorHAnsi" w:hAnsiTheme="minorHAnsi" w:cstheme="minorHAnsi"/>
          <w:spacing w:val="2"/>
          <w:lang w:val="nl-NL"/>
        </w:rPr>
        <w:t>i</w:t>
      </w:r>
      <w:r w:rsidRPr="00D361EA">
        <w:rPr>
          <w:rFonts w:asciiTheme="minorHAnsi" w:hAnsiTheme="minorHAnsi" w:cstheme="minorHAnsi"/>
          <w:lang w:val="nl-NL"/>
        </w:rPr>
        <w:t>n</w:t>
      </w:r>
      <w:r w:rsidRPr="00D361EA">
        <w:rPr>
          <w:rFonts w:asciiTheme="minorHAnsi" w:hAnsiTheme="minorHAnsi" w:cstheme="minorHAnsi"/>
          <w:spacing w:val="-5"/>
          <w:lang w:val="nl-NL"/>
        </w:rPr>
        <w:t xml:space="preserve"> </w:t>
      </w:r>
      <w:r w:rsidRPr="00D361EA">
        <w:rPr>
          <w:rFonts w:asciiTheme="minorHAnsi" w:hAnsiTheme="minorHAnsi" w:cstheme="minorHAnsi"/>
          <w:spacing w:val="-2"/>
          <w:lang w:val="nl-NL"/>
        </w:rPr>
        <w:t>o</w:t>
      </w:r>
      <w:r w:rsidRPr="00D361EA">
        <w:rPr>
          <w:rFonts w:asciiTheme="minorHAnsi" w:hAnsiTheme="minorHAnsi" w:cstheme="minorHAnsi"/>
          <w:spacing w:val="1"/>
          <w:lang w:val="nl-NL"/>
        </w:rPr>
        <w:t>u</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s</w:t>
      </w:r>
      <w:r w:rsidRPr="00D361EA">
        <w:rPr>
          <w:rFonts w:asciiTheme="minorHAnsi" w:hAnsiTheme="minorHAnsi" w:cstheme="minorHAnsi"/>
          <w:spacing w:val="-4"/>
          <w:lang w:val="nl-NL"/>
        </w:rPr>
        <w:t xml:space="preserve"> </w:t>
      </w:r>
      <w:r w:rsidRPr="00D361EA">
        <w:rPr>
          <w:rFonts w:asciiTheme="minorHAnsi" w:hAnsiTheme="minorHAnsi" w:cstheme="minorHAnsi"/>
          <w:lang w:val="nl-NL"/>
        </w:rPr>
        <w:t>b</w:t>
      </w:r>
      <w:r w:rsidRPr="00D361EA">
        <w:rPr>
          <w:rFonts w:asciiTheme="minorHAnsi" w:hAnsiTheme="minorHAnsi" w:cstheme="minorHAnsi"/>
          <w:spacing w:val="-1"/>
          <w:lang w:val="nl-NL"/>
        </w:rPr>
        <w:t>o</w:t>
      </w:r>
      <w:r w:rsidRPr="00D361EA">
        <w:rPr>
          <w:rFonts w:asciiTheme="minorHAnsi" w:hAnsiTheme="minorHAnsi" w:cstheme="minorHAnsi"/>
          <w:lang w:val="nl-NL"/>
        </w:rPr>
        <w:t>t</w:t>
      </w:r>
      <w:r w:rsidRPr="00D361EA">
        <w:rPr>
          <w:rFonts w:asciiTheme="minorHAnsi" w:hAnsiTheme="minorHAnsi" w:cstheme="minorHAnsi"/>
          <w:spacing w:val="1"/>
          <w:lang w:val="nl-NL"/>
        </w:rPr>
        <w:t>s</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m</w:t>
      </w:r>
      <w:r w:rsidRPr="00D361EA">
        <w:rPr>
          <w:rFonts w:asciiTheme="minorHAnsi" w:hAnsiTheme="minorHAnsi" w:cstheme="minorHAnsi"/>
          <w:spacing w:val="-1"/>
          <w:lang w:val="nl-NL"/>
        </w:rPr>
        <w:t>e</w:t>
      </w:r>
      <w:r w:rsidRPr="00D361EA">
        <w:rPr>
          <w:rFonts w:asciiTheme="minorHAnsi" w:hAnsiTheme="minorHAnsi" w:cstheme="minorHAnsi"/>
          <w:lang w:val="nl-NL"/>
        </w:rPr>
        <w:t>t</w:t>
      </w:r>
      <w:r w:rsidRPr="00D361EA">
        <w:rPr>
          <w:rFonts w:asciiTheme="minorHAnsi" w:hAnsiTheme="minorHAnsi" w:cstheme="minorHAnsi"/>
          <w:spacing w:val="-3"/>
          <w:lang w:val="nl-NL"/>
        </w:rPr>
        <w:t xml:space="preserve"> </w:t>
      </w:r>
      <w:r w:rsidRPr="00D361EA">
        <w:rPr>
          <w:rFonts w:asciiTheme="minorHAnsi" w:hAnsiTheme="minorHAnsi" w:cstheme="minorHAnsi"/>
          <w:lang w:val="nl-NL"/>
        </w:rPr>
        <w:t>wat</w:t>
      </w:r>
      <w:r w:rsidRPr="00D361EA">
        <w:rPr>
          <w:rFonts w:asciiTheme="minorHAnsi" w:hAnsiTheme="minorHAnsi" w:cstheme="minorHAnsi"/>
          <w:spacing w:val="-5"/>
          <w:lang w:val="nl-NL"/>
        </w:rPr>
        <w:t xml:space="preserve"> </w:t>
      </w:r>
      <w:r w:rsidRPr="00D361EA">
        <w:rPr>
          <w:rFonts w:asciiTheme="minorHAnsi" w:hAnsiTheme="minorHAnsi" w:cstheme="minorHAnsi"/>
          <w:spacing w:val="2"/>
          <w:lang w:val="nl-NL"/>
        </w:rPr>
        <w:t>d</w:t>
      </w:r>
      <w:r w:rsidRPr="00D361EA">
        <w:rPr>
          <w:rFonts w:asciiTheme="minorHAnsi" w:hAnsiTheme="minorHAnsi" w:cstheme="minorHAnsi"/>
          <w:lang w:val="nl-NL"/>
        </w:rPr>
        <w:t>e</w:t>
      </w:r>
      <w:r w:rsidRPr="00D361EA">
        <w:rPr>
          <w:rFonts w:asciiTheme="minorHAnsi" w:hAnsiTheme="minorHAnsi" w:cstheme="minorHAnsi"/>
          <w:spacing w:val="-7"/>
          <w:lang w:val="nl-NL"/>
        </w:rPr>
        <w:t xml:space="preserve"> </w:t>
      </w:r>
      <w:r w:rsidRPr="00D361EA">
        <w:rPr>
          <w:rFonts w:asciiTheme="minorHAnsi" w:hAnsiTheme="minorHAnsi" w:cstheme="minorHAnsi"/>
          <w:spacing w:val="1"/>
          <w:lang w:val="nl-NL"/>
        </w:rPr>
        <w:t>s</w:t>
      </w:r>
      <w:r w:rsidRPr="00D361EA">
        <w:rPr>
          <w:rFonts w:asciiTheme="minorHAnsi" w:hAnsiTheme="minorHAnsi" w:cstheme="minorHAnsi"/>
          <w:lang w:val="nl-NL"/>
        </w:rPr>
        <w:t>cho</w:t>
      </w:r>
      <w:r w:rsidRPr="00D361EA">
        <w:rPr>
          <w:rFonts w:asciiTheme="minorHAnsi" w:hAnsiTheme="minorHAnsi" w:cstheme="minorHAnsi"/>
          <w:spacing w:val="-2"/>
          <w:lang w:val="nl-NL"/>
        </w:rPr>
        <w:t>o</w:t>
      </w:r>
      <w:r w:rsidRPr="00D361EA">
        <w:rPr>
          <w:rFonts w:asciiTheme="minorHAnsi" w:hAnsiTheme="minorHAnsi" w:cstheme="minorHAnsi"/>
          <w:lang w:val="nl-NL"/>
        </w:rPr>
        <w:t>l</w:t>
      </w:r>
      <w:r w:rsidRPr="00D361EA">
        <w:rPr>
          <w:rFonts w:asciiTheme="minorHAnsi" w:hAnsiTheme="minorHAnsi" w:cstheme="minorHAnsi"/>
          <w:spacing w:val="-3"/>
          <w:lang w:val="nl-NL"/>
        </w:rPr>
        <w:t xml:space="preserve"> </w:t>
      </w:r>
      <w:r w:rsidRPr="00D361EA">
        <w:rPr>
          <w:rFonts w:asciiTheme="minorHAnsi" w:hAnsiTheme="minorHAnsi" w:cstheme="minorHAnsi"/>
          <w:spacing w:val="2"/>
          <w:lang w:val="nl-NL"/>
        </w:rPr>
        <w:t>i</w:t>
      </w:r>
      <w:r w:rsidRPr="00D361EA">
        <w:rPr>
          <w:rFonts w:asciiTheme="minorHAnsi" w:hAnsiTheme="minorHAnsi" w:cstheme="minorHAnsi"/>
          <w:lang w:val="nl-NL"/>
        </w:rPr>
        <w:t>n</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het</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b</w:t>
      </w:r>
      <w:r w:rsidRPr="00D361EA">
        <w:rPr>
          <w:rFonts w:asciiTheme="minorHAnsi" w:hAnsiTheme="minorHAnsi" w:cstheme="minorHAnsi"/>
          <w:spacing w:val="-1"/>
          <w:lang w:val="nl-NL"/>
        </w:rPr>
        <w:t>e</w:t>
      </w:r>
      <w:r w:rsidRPr="00D361EA">
        <w:rPr>
          <w:rFonts w:asciiTheme="minorHAnsi" w:hAnsiTheme="minorHAnsi" w:cstheme="minorHAnsi"/>
          <w:spacing w:val="2"/>
          <w:lang w:val="nl-NL"/>
        </w:rPr>
        <w:t>l</w:t>
      </w:r>
      <w:r w:rsidRPr="00D361EA">
        <w:rPr>
          <w:rFonts w:asciiTheme="minorHAnsi" w:hAnsiTheme="minorHAnsi" w:cstheme="minorHAnsi"/>
          <w:lang w:val="nl-NL"/>
        </w:rPr>
        <w:t>a</w:t>
      </w:r>
      <w:r w:rsidRPr="00D361EA">
        <w:rPr>
          <w:rFonts w:asciiTheme="minorHAnsi" w:hAnsiTheme="minorHAnsi" w:cstheme="minorHAnsi"/>
          <w:spacing w:val="1"/>
          <w:lang w:val="nl-NL"/>
        </w:rPr>
        <w:t>n</w:t>
      </w:r>
      <w:r w:rsidRPr="00D361EA">
        <w:rPr>
          <w:rFonts w:asciiTheme="minorHAnsi" w:hAnsiTheme="minorHAnsi" w:cstheme="minorHAnsi"/>
          <w:lang w:val="nl-NL"/>
        </w:rPr>
        <w:t>g</w:t>
      </w:r>
      <w:r w:rsidRPr="00D361EA">
        <w:rPr>
          <w:rFonts w:asciiTheme="minorHAnsi" w:hAnsiTheme="minorHAnsi" w:cstheme="minorHAnsi"/>
          <w:spacing w:val="-5"/>
          <w:lang w:val="nl-NL"/>
        </w:rPr>
        <w:t xml:space="preserve"> </w:t>
      </w:r>
      <w:r w:rsidRPr="00D361EA">
        <w:rPr>
          <w:rFonts w:asciiTheme="minorHAnsi" w:hAnsiTheme="minorHAnsi" w:cstheme="minorHAnsi"/>
          <w:spacing w:val="-1"/>
          <w:lang w:val="nl-NL"/>
        </w:rPr>
        <w:t>v</w:t>
      </w:r>
      <w:r w:rsidRPr="00D361EA">
        <w:rPr>
          <w:rFonts w:asciiTheme="minorHAnsi" w:hAnsiTheme="minorHAnsi" w:cstheme="minorHAnsi"/>
          <w:lang w:val="nl-NL"/>
        </w:rPr>
        <w:t xml:space="preserve">an </w:t>
      </w:r>
      <w:r w:rsidRPr="00D361EA">
        <w:rPr>
          <w:rFonts w:asciiTheme="minorHAnsi" w:hAnsiTheme="minorHAnsi" w:cstheme="minorHAnsi"/>
          <w:spacing w:val="1"/>
          <w:lang w:val="nl-NL"/>
        </w:rPr>
        <w:t>h</w:t>
      </w:r>
      <w:r w:rsidRPr="00D361EA">
        <w:rPr>
          <w:rFonts w:asciiTheme="minorHAnsi" w:hAnsiTheme="minorHAnsi" w:cstheme="minorHAnsi"/>
          <w:spacing w:val="-2"/>
          <w:lang w:val="nl-NL"/>
        </w:rPr>
        <w:t>e</w:t>
      </w:r>
      <w:r w:rsidRPr="00D361EA">
        <w:rPr>
          <w:rFonts w:asciiTheme="minorHAnsi" w:hAnsiTheme="minorHAnsi" w:cstheme="minorHAnsi"/>
          <w:lang w:val="nl-NL"/>
        </w:rPr>
        <w:t>t</w:t>
      </w:r>
      <w:r w:rsidRPr="00D361EA">
        <w:rPr>
          <w:rFonts w:asciiTheme="minorHAnsi" w:hAnsiTheme="minorHAnsi" w:cstheme="minorHAnsi"/>
          <w:spacing w:val="-5"/>
          <w:lang w:val="nl-NL"/>
        </w:rPr>
        <w:t xml:space="preserve"> </w:t>
      </w:r>
      <w:r w:rsidRPr="00D361EA">
        <w:rPr>
          <w:rFonts w:asciiTheme="minorHAnsi" w:hAnsiTheme="minorHAnsi" w:cstheme="minorHAnsi"/>
          <w:spacing w:val="-1"/>
          <w:lang w:val="nl-NL"/>
        </w:rPr>
        <w:t>k</w:t>
      </w:r>
      <w:r w:rsidRPr="00D361EA">
        <w:rPr>
          <w:rFonts w:asciiTheme="minorHAnsi" w:hAnsiTheme="minorHAnsi" w:cstheme="minorHAnsi"/>
          <w:spacing w:val="2"/>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d</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a</w:t>
      </w:r>
      <w:r w:rsidRPr="00D361EA">
        <w:rPr>
          <w:rFonts w:asciiTheme="minorHAnsi" w:hAnsiTheme="minorHAnsi" w:cstheme="minorHAnsi"/>
          <w:spacing w:val="-1"/>
          <w:lang w:val="nl-NL"/>
        </w:rPr>
        <w:t>c</w:t>
      </w:r>
      <w:r w:rsidRPr="00D361EA">
        <w:rPr>
          <w:rFonts w:asciiTheme="minorHAnsi" w:hAnsiTheme="minorHAnsi" w:cstheme="minorHAnsi"/>
          <w:spacing w:val="1"/>
          <w:lang w:val="nl-NL"/>
        </w:rPr>
        <w:t>h</w:t>
      </w:r>
      <w:r w:rsidRPr="00D361EA">
        <w:rPr>
          <w:rFonts w:asciiTheme="minorHAnsi" w:hAnsiTheme="minorHAnsi" w:cstheme="minorHAnsi"/>
          <w:lang w:val="nl-NL"/>
        </w:rPr>
        <w:t>t.</w:t>
      </w:r>
      <w:r w:rsidRPr="00D361EA">
        <w:rPr>
          <w:rFonts w:asciiTheme="minorHAnsi" w:hAnsiTheme="minorHAnsi" w:cstheme="minorHAnsi"/>
          <w:spacing w:val="-7"/>
          <w:lang w:val="nl-NL"/>
        </w:rPr>
        <w:t xml:space="preserve"> </w:t>
      </w:r>
      <w:r w:rsidRPr="00D361EA">
        <w:rPr>
          <w:rFonts w:asciiTheme="minorHAnsi" w:hAnsiTheme="minorHAnsi" w:cstheme="minorHAnsi"/>
          <w:spacing w:val="-3"/>
          <w:lang w:val="nl-NL"/>
        </w:rPr>
        <w:t>I</w:t>
      </w:r>
      <w:r w:rsidRPr="00D361EA">
        <w:rPr>
          <w:rFonts w:asciiTheme="minorHAnsi" w:hAnsiTheme="minorHAnsi" w:cstheme="minorHAnsi"/>
          <w:lang w:val="nl-NL"/>
        </w:rPr>
        <w:t>n</w:t>
      </w:r>
      <w:r w:rsidRPr="00D361EA">
        <w:rPr>
          <w:rFonts w:asciiTheme="minorHAnsi" w:hAnsiTheme="minorHAnsi" w:cstheme="minorHAnsi"/>
          <w:spacing w:val="-4"/>
          <w:lang w:val="nl-NL"/>
        </w:rPr>
        <w:t xml:space="preserve"> </w:t>
      </w:r>
      <w:r w:rsidRPr="00D361EA">
        <w:rPr>
          <w:rFonts w:asciiTheme="minorHAnsi" w:hAnsiTheme="minorHAnsi" w:cstheme="minorHAnsi"/>
          <w:lang w:val="nl-NL"/>
        </w:rPr>
        <w:t>d</w:t>
      </w:r>
      <w:r w:rsidRPr="00D361EA">
        <w:rPr>
          <w:rFonts w:asciiTheme="minorHAnsi" w:hAnsiTheme="minorHAnsi" w:cstheme="minorHAnsi"/>
          <w:spacing w:val="2"/>
          <w:lang w:val="nl-NL"/>
        </w:rPr>
        <w:t>i</w:t>
      </w:r>
      <w:r w:rsidRPr="00D361EA">
        <w:rPr>
          <w:rFonts w:asciiTheme="minorHAnsi" w:hAnsiTheme="minorHAnsi" w:cstheme="minorHAnsi"/>
          <w:lang w:val="nl-NL"/>
        </w:rPr>
        <w:t>e</w:t>
      </w:r>
      <w:r w:rsidRPr="00D361EA">
        <w:rPr>
          <w:rFonts w:asciiTheme="minorHAnsi" w:hAnsiTheme="minorHAnsi" w:cstheme="minorHAnsi"/>
          <w:w w:val="99"/>
          <w:lang w:val="nl-NL"/>
        </w:rPr>
        <w:t xml:space="preserve"> </w:t>
      </w:r>
      <w:r w:rsidRPr="00D361EA">
        <w:rPr>
          <w:rFonts w:asciiTheme="minorHAnsi" w:hAnsiTheme="minorHAnsi" w:cstheme="minorHAnsi"/>
          <w:lang w:val="nl-NL"/>
        </w:rPr>
        <w:t>g</w:t>
      </w:r>
      <w:r w:rsidRPr="00D361EA">
        <w:rPr>
          <w:rFonts w:asciiTheme="minorHAnsi" w:hAnsiTheme="minorHAnsi" w:cstheme="minorHAnsi"/>
          <w:spacing w:val="-2"/>
          <w:lang w:val="nl-NL"/>
        </w:rPr>
        <w:t>e</w:t>
      </w:r>
      <w:r w:rsidRPr="00D361EA">
        <w:rPr>
          <w:rFonts w:asciiTheme="minorHAnsi" w:hAnsiTheme="minorHAnsi" w:cstheme="minorHAnsi"/>
          <w:lang w:val="nl-NL"/>
        </w:rPr>
        <w:t>va</w:t>
      </w:r>
      <w:r w:rsidRPr="00D361EA">
        <w:rPr>
          <w:rFonts w:asciiTheme="minorHAnsi" w:hAnsiTheme="minorHAnsi" w:cstheme="minorHAnsi"/>
          <w:spacing w:val="2"/>
          <w:lang w:val="nl-NL"/>
        </w:rPr>
        <w:t>ll</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z</w:t>
      </w:r>
      <w:r w:rsidRPr="00D361EA">
        <w:rPr>
          <w:rFonts w:asciiTheme="minorHAnsi" w:hAnsiTheme="minorHAnsi" w:cstheme="minorHAnsi"/>
          <w:spacing w:val="-2"/>
          <w:lang w:val="nl-NL"/>
        </w:rPr>
        <w:t>a</w:t>
      </w:r>
      <w:r w:rsidRPr="00D361EA">
        <w:rPr>
          <w:rFonts w:asciiTheme="minorHAnsi" w:hAnsiTheme="minorHAnsi" w:cstheme="minorHAnsi"/>
          <w:lang w:val="nl-NL"/>
        </w:rPr>
        <w:t>l</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het</w:t>
      </w:r>
      <w:r w:rsidRPr="00D361EA">
        <w:rPr>
          <w:rFonts w:asciiTheme="minorHAnsi" w:hAnsiTheme="minorHAnsi" w:cstheme="minorHAnsi"/>
          <w:spacing w:val="-8"/>
          <w:lang w:val="nl-NL"/>
        </w:rPr>
        <w:t xml:space="preserve"> </w:t>
      </w:r>
      <w:r w:rsidRPr="00D361EA">
        <w:rPr>
          <w:rFonts w:asciiTheme="minorHAnsi" w:hAnsiTheme="minorHAnsi" w:cstheme="minorHAnsi"/>
          <w:spacing w:val="-1"/>
          <w:lang w:val="nl-NL"/>
        </w:rPr>
        <w:t>s</w:t>
      </w:r>
      <w:r w:rsidRPr="00D361EA">
        <w:rPr>
          <w:rFonts w:asciiTheme="minorHAnsi" w:hAnsiTheme="minorHAnsi" w:cstheme="minorHAnsi"/>
          <w:lang w:val="nl-NL"/>
        </w:rPr>
        <w:t>ch</w:t>
      </w:r>
      <w:r w:rsidRPr="00D361EA">
        <w:rPr>
          <w:rFonts w:asciiTheme="minorHAnsi" w:hAnsiTheme="minorHAnsi" w:cstheme="minorHAnsi"/>
          <w:spacing w:val="1"/>
          <w:lang w:val="nl-NL"/>
        </w:rPr>
        <w:t>o</w:t>
      </w:r>
      <w:r w:rsidRPr="00D361EA">
        <w:rPr>
          <w:rFonts w:asciiTheme="minorHAnsi" w:hAnsiTheme="minorHAnsi" w:cstheme="minorHAnsi"/>
          <w:spacing w:val="-1"/>
          <w:lang w:val="nl-NL"/>
        </w:rPr>
        <w:t>o</w:t>
      </w:r>
      <w:r w:rsidRPr="00D361EA">
        <w:rPr>
          <w:rFonts w:asciiTheme="minorHAnsi" w:hAnsiTheme="minorHAnsi" w:cstheme="minorHAnsi"/>
          <w:spacing w:val="2"/>
          <w:lang w:val="nl-NL"/>
        </w:rPr>
        <w:t>l</w:t>
      </w:r>
      <w:r w:rsidRPr="00D361EA">
        <w:rPr>
          <w:rFonts w:asciiTheme="minorHAnsi" w:hAnsiTheme="minorHAnsi" w:cstheme="minorHAnsi"/>
          <w:spacing w:val="-2"/>
          <w:lang w:val="nl-NL"/>
        </w:rPr>
        <w:t>te</w:t>
      </w:r>
      <w:r w:rsidRPr="00D361EA">
        <w:rPr>
          <w:rFonts w:asciiTheme="minorHAnsi" w:hAnsiTheme="minorHAnsi" w:cstheme="minorHAnsi"/>
          <w:lang w:val="nl-NL"/>
        </w:rPr>
        <w:t>am</w:t>
      </w:r>
      <w:r w:rsidRPr="00D361EA">
        <w:rPr>
          <w:rFonts w:asciiTheme="minorHAnsi" w:hAnsiTheme="minorHAnsi" w:cstheme="minorHAnsi"/>
          <w:spacing w:val="-5"/>
          <w:lang w:val="nl-NL"/>
        </w:rPr>
        <w:t xml:space="preserve"> </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w:t>
      </w:r>
      <w:r w:rsidRPr="00D361EA">
        <w:rPr>
          <w:rFonts w:asciiTheme="minorHAnsi" w:hAnsiTheme="minorHAnsi" w:cstheme="minorHAnsi"/>
          <w:spacing w:val="-1"/>
          <w:lang w:val="nl-NL"/>
        </w:rPr>
        <w:t>o</w:t>
      </w:r>
      <w:r w:rsidRPr="00D361EA">
        <w:rPr>
          <w:rFonts w:asciiTheme="minorHAnsi" w:hAnsiTheme="minorHAnsi" w:cstheme="minorHAnsi"/>
          <w:lang w:val="nl-NL"/>
        </w:rPr>
        <w:t>f</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d</w:t>
      </w:r>
      <w:r w:rsidRPr="00D361EA">
        <w:rPr>
          <w:rFonts w:asciiTheme="minorHAnsi" w:hAnsiTheme="minorHAnsi" w:cstheme="minorHAnsi"/>
          <w:lang w:val="nl-NL"/>
        </w:rPr>
        <w:t>e</w:t>
      </w:r>
      <w:r w:rsidRPr="00D361EA">
        <w:rPr>
          <w:rFonts w:asciiTheme="minorHAnsi" w:hAnsiTheme="minorHAnsi" w:cstheme="minorHAnsi"/>
          <w:spacing w:val="-9"/>
          <w:lang w:val="nl-NL"/>
        </w:rPr>
        <w:t xml:space="preserve"> </w:t>
      </w:r>
      <w:r w:rsidRPr="00D361EA">
        <w:rPr>
          <w:rFonts w:asciiTheme="minorHAnsi" w:hAnsiTheme="minorHAnsi" w:cstheme="minorHAnsi"/>
          <w:spacing w:val="2"/>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d</w:t>
      </w:r>
      <w:r w:rsidRPr="00D361EA">
        <w:rPr>
          <w:rFonts w:asciiTheme="minorHAnsi" w:hAnsiTheme="minorHAnsi" w:cstheme="minorHAnsi"/>
          <w:spacing w:val="2"/>
          <w:lang w:val="nl-NL"/>
        </w:rPr>
        <w:t>i</w:t>
      </w:r>
      <w:r w:rsidRPr="00D361EA">
        <w:rPr>
          <w:rFonts w:asciiTheme="minorHAnsi" w:hAnsiTheme="minorHAnsi" w:cstheme="minorHAnsi"/>
          <w:spacing w:val="-3"/>
          <w:lang w:val="nl-NL"/>
        </w:rPr>
        <w:t>v</w:t>
      </w:r>
      <w:r w:rsidRPr="00D361EA">
        <w:rPr>
          <w:rFonts w:asciiTheme="minorHAnsi" w:hAnsiTheme="minorHAnsi" w:cstheme="minorHAnsi"/>
          <w:spacing w:val="2"/>
          <w:lang w:val="nl-NL"/>
        </w:rPr>
        <w:t>i</w:t>
      </w:r>
      <w:r w:rsidRPr="00D361EA">
        <w:rPr>
          <w:rFonts w:asciiTheme="minorHAnsi" w:hAnsiTheme="minorHAnsi" w:cstheme="minorHAnsi"/>
          <w:lang w:val="nl-NL"/>
        </w:rPr>
        <w:t>d</w:t>
      </w:r>
      <w:r w:rsidRPr="00D361EA">
        <w:rPr>
          <w:rFonts w:asciiTheme="minorHAnsi" w:hAnsiTheme="minorHAnsi" w:cstheme="minorHAnsi"/>
          <w:spacing w:val="1"/>
          <w:lang w:val="nl-NL"/>
        </w:rPr>
        <w:t>u</w:t>
      </w:r>
      <w:r w:rsidRPr="00D361EA">
        <w:rPr>
          <w:rFonts w:asciiTheme="minorHAnsi" w:hAnsiTheme="minorHAnsi" w:cstheme="minorHAnsi"/>
          <w:spacing w:val="-5"/>
          <w:lang w:val="nl-NL"/>
        </w:rPr>
        <w:t>e</w:t>
      </w:r>
      <w:r w:rsidRPr="00D361EA">
        <w:rPr>
          <w:rFonts w:asciiTheme="minorHAnsi" w:hAnsiTheme="minorHAnsi" w:cstheme="minorHAnsi"/>
          <w:lang w:val="nl-NL"/>
        </w:rPr>
        <w:t>le</w:t>
      </w:r>
      <w:r w:rsidRPr="00D361EA">
        <w:rPr>
          <w:rFonts w:asciiTheme="minorHAnsi" w:hAnsiTheme="minorHAnsi" w:cstheme="minorHAnsi"/>
          <w:spacing w:val="-9"/>
          <w:lang w:val="nl-NL"/>
        </w:rPr>
        <w:t xml:space="preserve"> </w:t>
      </w:r>
      <w:r w:rsidRPr="00D361EA">
        <w:rPr>
          <w:rFonts w:asciiTheme="minorHAnsi" w:hAnsiTheme="minorHAnsi" w:cstheme="minorHAnsi"/>
          <w:spacing w:val="2"/>
          <w:lang w:val="nl-NL"/>
        </w:rPr>
        <w:t>l</w:t>
      </w:r>
      <w:r w:rsidRPr="00D361EA">
        <w:rPr>
          <w:rFonts w:asciiTheme="minorHAnsi" w:hAnsiTheme="minorHAnsi" w:cstheme="minorHAnsi"/>
          <w:spacing w:val="-2"/>
          <w:lang w:val="nl-NL"/>
        </w:rPr>
        <w:t>e</w:t>
      </w:r>
      <w:r w:rsidRPr="00D361EA">
        <w:rPr>
          <w:rFonts w:asciiTheme="minorHAnsi" w:hAnsiTheme="minorHAnsi" w:cstheme="minorHAnsi"/>
          <w:spacing w:val="1"/>
          <w:lang w:val="nl-NL"/>
        </w:rPr>
        <w:t>e</w:t>
      </w:r>
      <w:r w:rsidRPr="00D361EA">
        <w:rPr>
          <w:rFonts w:asciiTheme="minorHAnsi" w:hAnsiTheme="minorHAnsi" w:cstheme="minorHAnsi"/>
          <w:spacing w:val="-1"/>
          <w:lang w:val="nl-NL"/>
        </w:rPr>
        <w:t>r</w:t>
      </w:r>
      <w:r w:rsidRPr="00D361EA">
        <w:rPr>
          <w:rFonts w:asciiTheme="minorHAnsi" w:hAnsiTheme="minorHAnsi" w:cstheme="minorHAnsi"/>
          <w:spacing w:val="1"/>
          <w:lang w:val="nl-NL"/>
        </w:rPr>
        <w:t>k</w:t>
      </w:r>
      <w:r w:rsidRPr="00D361EA">
        <w:rPr>
          <w:rFonts w:asciiTheme="minorHAnsi" w:hAnsiTheme="minorHAnsi" w:cstheme="minorHAnsi"/>
          <w:spacing w:val="-1"/>
          <w:lang w:val="nl-NL"/>
        </w:rPr>
        <w:t>r</w:t>
      </w:r>
      <w:r w:rsidRPr="00D361EA">
        <w:rPr>
          <w:rFonts w:asciiTheme="minorHAnsi" w:hAnsiTheme="minorHAnsi" w:cstheme="minorHAnsi"/>
          <w:lang w:val="nl-NL"/>
        </w:rPr>
        <w:t>acht</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p</w:t>
      </w:r>
      <w:r w:rsidRPr="00D361EA">
        <w:rPr>
          <w:rFonts w:asciiTheme="minorHAnsi" w:hAnsiTheme="minorHAnsi" w:cstheme="minorHAnsi"/>
          <w:spacing w:val="1"/>
          <w:lang w:val="nl-NL"/>
        </w:rPr>
        <w:t>r</w:t>
      </w:r>
      <w:r w:rsidRPr="00D361EA">
        <w:rPr>
          <w:rFonts w:asciiTheme="minorHAnsi" w:hAnsiTheme="minorHAnsi" w:cstheme="minorHAnsi"/>
          <w:spacing w:val="-1"/>
          <w:lang w:val="nl-NL"/>
        </w:rPr>
        <w:t>o</w:t>
      </w:r>
      <w:r w:rsidRPr="00D361EA">
        <w:rPr>
          <w:rFonts w:asciiTheme="minorHAnsi" w:hAnsiTheme="minorHAnsi" w:cstheme="minorHAnsi"/>
          <w:spacing w:val="2"/>
          <w:lang w:val="nl-NL"/>
        </w:rPr>
        <w:t>b</w:t>
      </w:r>
      <w:r w:rsidRPr="00D361EA">
        <w:rPr>
          <w:rFonts w:asciiTheme="minorHAnsi" w:hAnsiTheme="minorHAnsi" w:cstheme="minorHAnsi"/>
          <w:spacing w:val="-2"/>
          <w:lang w:val="nl-NL"/>
        </w:rPr>
        <w:t>e</w:t>
      </w:r>
      <w:r w:rsidRPr="00D361EA">
        <w:rPr>
          <w:rFonts w:asciiTheme="minorHAnsi" w:hAnsiTheme="minorHAnsi" w:cstheme="minorHAnsi"/>
          <w:spacing w:val="1"/>
          <w:lang w:val="nl-NL"/>
        </w:rPr>
        <w:t>r</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om</w:t>
      </w:r>
      <w:r w:rsidRPr="00D361EA">
        <w:rPr>
          <w:rFonts w:asciiTheme="minorHAnsi" w:hAnsiTheme="minorHAnsi" w:cstheme="minorHAnsi"/>
          <w:spacing w:val="-8"/>
          <w:lang w:val="nl-NL"/>
        </w:rPr>
        <w:t xml:space="preserve"> </w:t>
      </w:r>
      <w:r w:rsidRPr="00D361EA">
        <w:rPr>
          <w:rFonts w:asciiTheme="minorHAnsi" w:hAnsiTheme="minorHAnsi" w:cstheme="minorHAnsi"/>
          <w:lang w:val="nl-NL"/>
        </w:rPr>
        <w:t>dat</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p</w:t>
      </w:r>
      <w:r w:rsidRPr="00D361EA">
        <w:rPr>
          <w:rFonts w:asciiTheme="minorHAnsi" w:hAnsiTheme="minorHAnsi" w:cstheme="minorHAnsi"/>
          <w:spacing w:val="1"/>
          <w:lang w:val="nl-NL"/>
        </w:rPr>
        <w:t>r</w:t>
      </w:r>
      <w:r w:rsidRPr="00D361EA">
        <w:rPr>
          <w:rFonts w:asciiTheme="minorHAnsi" w:hAnsiTheme="minorHAnsi" w:cstheme="minorHAnsi"/>
          <w:spacing w:val="-1"/>
          <w:lang w:val="nl-NL"/>
        </w:rPr>
        <w:t>o</w:t>
      </w:r>
      <w:r w:rsidRPr="00D361EA">
        <w:rPr>
          <w:rFonts w:asciiTheme="minorHAnsi" w:hAnsiTheme="minorHAnsi" w:cstheme="minorHAnsi"/>
          <w:lang w:val="nl-NL"/>
        </w:rPr>
        <w:t>b</w:t>
      </w:r>
      <w:r w:rsidRPr="00D361EA">
        <w:rPr>
          <w:rFonts w:asciiTheme="minorHAnsi" w:hAnsiTheme="minorHAnsi" w:cstheme="minorHAnsi"/>
          <w:spacing w:val="2"/>
          <w:lang w:val="nl-NL"/>
        </w:rPr>
        <w:t>l</w:t>
      </w:r>
      <w:r w:rsidRPr="00D361EA">
        <w:rPr>
          <w:rFonts w:asciiTheme="minorHAnsi" w:hAnsiTheme="minorHAnsi" w:cstheme="minorHAnsi"/>
          <w:spacing w:val="-2"/>
          <w:lang w:val="nl-NL"/>
        </w:rPr>
        <w:t>ee</w:t>
      </w:r>
      <w:r w:rsidRPr="00D361EA">
        <w:rPr>
          <w:rFonts w:asciiTheme="minorHAnsi" w:hAnsiTheme="minorHAnsi" w:cstheme="minorHAnsi"/>
          <w:lang w:val="nl-NL"/>
        </w:rPr>
        <w:t>m</w:t>
      </w:r>
      <w:r w:rsidRPr="00D361EA">
        <w:rPr>
          <w:rFonts w:asciiTheme="minorHAnsi" w:hAnsiTheme="minorHAnsi" w:cstheme="minorHAnsi"/>
          <w:spacing w:val="-6"/>
          <w:lang w:val="nl-NL"/>
        </w:rPr>
        <w:t xml:space="preserve"> </w:t>
      </w:r>
      <w:r w:rsidRPr="00D361EA">
        <w:rPr>
          <w:rFonts w:asciiTheme="minorHAnsi" w:hAnsiTheme="minorHAnsi" w:cstheme="minorHAnsi"/>
          <w:spacing w:val="-1"/>
          <w:lang w:val="nl-NL"/>
        </w:rPr>
        <w:t>o</w:t>
      </w:r>
      <w:r w:rsidRPr="00D361EA">
        <w:rPr>
          <w:rFonts w:asciiTheme="minorHAnsi" w:hAnsiTheme="minorHAnsi" w:cstheme="minorHAnsi"/>
          <w:lang w:val="nl-NL"/>
        </w:rPr>
        <w:t>p</w:t>
      </w:r>
      <w:r w:rsidRPr="00D361EA">
        <w:rPr>
          <w:rFonts w:asciiTheme="minorHAnsi" w:hAnsiTheme="minorHAnsi" w:cstheme="minorHAnsi"/>
          <w:w w:val="99"/>
          <w:lang w:val="nl-NL"/>
        </w:rPr>
        <w:t xml:space="preserve"> </w:t>
      </w:r>
      <w:r w:rsidRPr="00D361EA">
        <w:rPr>
          <w:rFonts w:asciiTheme="minorHAnsi" w:hAnsiTheme="minorHAnsi" w:cstheme="minorHAnsi"/>
          <w:lang w:val="nl-NL"/>
        </w:rPr>
        <w:t>te</w:t>
      </w:r>
      <w:r w:rsidRPr="00D361EA">
        <w:rPr>
          <w:rFonts w:asciiTheme="minorHAnsi" w:hAnsiTheme="minorHAnsi" w:cstheme="minorHAnsi"/>
          <w:spacing w:val="-7"/>
          <w:lang w:val="nl-NL"/>
        </w:rPr>
        <w:t xml:space="preserve"> </w:t>
      </w:r>
      <w:r w:rsidRPr="00D361EA">
        <w:rPr>
          <w:rFonts w:asciiTheme="minorHAnsi" w:hAnsiTheme="minorHAnsi" w:cstheme="minorHAnsi"/>
          <w:spacing w:val="2"/>
          <w:lang w:val="nl-NL"/>
        </w:rPr>
        <w:t>l</w:t>
      </w:r>
      <w:r w:rsidRPr="00D361EA">
        <w:rPr>
          <w:rFonts w:asciiTheme="minorHAnsi" w:hAnsiTheme="minorHAnsi" w:cstheme="minorHAnsi"/>
          <w:spacing w:val="-1"/>
          <w:lang w:val="nl-NL"/>
        </w:rPr>
        <w:t>o</w:t>
      </w:r>
      <w:r w:rsidRPr="00D361EA">
        <w:rPr>
          <w:rFonts w:asciiTheme="minorHAnsi" w:hAnsiTheme="minorHAnsi" w:cstheme="minorHAnsi"/>
          <w:lang w:val="nl-NL"/>
        </w:rPr>
        <w:t>s</w:t>
      </w:r>
      <w:r w:rsidRPr="00D361EA">
        <w:rPr>
          <w:rFonts w:asciiTheme="minorHAnsi" w:hAnsiTheme="minorHAnsi" w:cstheme="minorHAnsi"/>
          <w:spacing w:val="1"/>
          <w:lang w:val="nl-NL"/>
        </w:rPr>
        <w:t>s</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w:t>
      </w:r>
      <w:r w:rsidRPr="00D361EA">
        <w:rPr>
          <w:rFonts w:asciiTheme="minorHAnsi" w:hAnsiTheme="minorHAnsi" w:cstheme="minorHAnsi"/>
          <w:spacing w:val="-7"/>
          <w:lang w:val="nl-NL"/>
        </w:rPr>
        <w:t xml:space="preserve"> </w:t>
      </w:r>
      <w:r w:rsidRPr="00D361EA">
        <w:rPr>
          <w:rFonts w:asciiTheme="minorHAnsi" w:hAnsiTheme="minorHAnsi" w:cstheme="minorHAnsi"/>
          <w:spacing w:val="2"/>
          <w:lang w:val="nl-NL"/>
        </w:rPr>
        <w:t>D</w:t>
      </w:r>
      <w:r w:rsidRPr="00D361EA">
        <w:rPr>
          <w:rFonts w:asciiTheme="minorHAnsi" w:hAnsiTheme="minorHAnsi" w:cstheme="minorHAnsi"/>
          <w:lang w:val="nl-NL"/>
        </w:rPr>
        <w:t>e</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s</w:t>
      </w:r>
      <w:r w:rsidRPr="00D361EA">
        <w:rPr>
          <w:rFonts w:asciiTheme="minorHAnsi" w:hAnsiTheme="minorHAnsi" w:cstheme="minorHAnsi"/>
          <w:spacing w:val="-2"/>
          <w:lang w:val="nl-NL"/>
        </w:rPr>
        <w:t>c</w:t>
      </w:r>
      <w:r w:rsidRPr="00D361EA">
        <w:rPr>
          <w:rFonts w:asciiTheme="minorHAnsi" w:hAnsiTheme="minorHAnsi" w:cstheme="minorHAnsi"/>
          <w:spacing w:val="1"/>
          <w:lang w:val="nl-NL"/>
        </w:rPr>
        <w:t>ho</w:t>
      </w:r>
      <w:r w:rsidRPr="00D361EA">
        <w:rPr>
          <w:rFonts w:asciiTheme="minorHAnsi" w:hAnsiTheme="minorHAnsi" w:cstheme="minorHAnsi"/>
          <w:spacing w:val="-1"/>
          <w:lang w:val="nl-NL"/>
        </w:rPr>
        <w:t>o</w:t>
      </w:r>
      <w:r w:rsidRPr="00D361EA">
        <w:rPr>
          <w:rFonts w:asciiTheme="minorHAnsi" w:hAnsiTheme="minorHAnsi" w:cstheme="minorHAnsi"/>
          <w:lang w:val="nl-NL"/>
        </w:rPr>
        <w:t>l</w:t>
      </w:r>
      <w:r w:rsidRPr="00D361EA">
        <w:rPr>
          <w:rFonts w:asciiTheme="minorHAnsi" w:hAnsiTheme="minorHAnsi" w:cstheme="minorHAnsi"/>
          <w:spacing w:val="-3"/>
          <w:lang w:val="nl-NL"/>
        </w:rPr>
        <w:t xml:space="preserve"> </w:t>
      </w:r>
      <w:r w:rsidRPr="00D361EA">
        <w:rPr>
          <w:rFonts w:asciiTheme="minorHAnsi" w:hAnsiTheme="minorHAnsi" w:cstheme="minorHAnsi"/>
          <w:lang w:val="nl-NL"/>
        </w:rPr>
        <w:t>zal</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al</w:t>
      </w:r>
      <w:r w:rsidRPr="00D361EA">
        <w:rPr>
          <w:rFonts w:asciiTheme="minorHAnsi" w:hAnsiTheme="minorHAnsi" w:cstheme="minorHAnsi"/>
          <w:spacing w:val="2"/>
          <w:lang w:val="nl-NL"/>
        </w:rPr>
        <w:t>l</w:t>
      </w:r>
      <w:r w:rsidRPr="00D361EA">
        <w:rPr>
          <w:rFonts w:asciiTheme="minorHAnsi" w:hAnsiTheme="minorHAnsi" w:cstheme="minorHAnsi"/>
          <w:spacing w:val="-2"/>
          <w:lang w:val="nl-NL"/>
        </w:rPr>
        <w:t>e</w:t>
      </w:r>
      <w:r w:rsidRPr="00D361EA">
        <w:rPr>
          <w:rFonts w:asciiTheme="minorHAnsi" w:hAnsiTheme="minorHAnsi" w:cstheme="minorHAnsi"/>
          <w:lang w:val="nl-NL"/>
        </w:rPr>
        <w:t>s</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d</w:t>
      </w:r>
      <w:r w:rsidRPr="00D361EA">
        <w:rPr>
          <w:rFonts w:asciiTheme="minorHAnsi" w:hAnsiTheme="minorHAnsi" w:cstheme="minorHAnsi"/>
          <w:spacing w:val="-1"/>
          <w:lang w:val="nl-NL"/>
        </w:rPr>
        <w:t>o</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3"/>
          <w:lang w:val="nl-NL"/>
        </w:rPr>
        <w:t xml:space="preserve"> </w:t>
      </w:r>
      <w:r w:rsidRPr="00D361EA">
        <w:rPr>
          <w:rFonts w:asciiTheme="minorHAnsi" w:hAnsiTheme="minorHAnsi" w:cstheme="minorHAnsi"/>
          <w:spacing w:val="-1"/>
          <w:lang w:val="nl-NL"/>
        </w:rPr>
        <w:t>o</w:t>
      </w:r>
      <w:r w:rsidRPr="00D361EA">
        <w:rPr>
          <w:rFonts w:asciiTheme="minorHAnsi" w:hAnsiTheme="minorHAnsi" w:cstheme="minorHAnsi"/>
          <w:lang w:val="nl-NL"/>
        </w:rPr>
        <w:t>m</w:t>
      </w:r>
      <w:r w:rsidRPr="00D361EA">
        <w:rPr>
          <w:rFonts w:asciiTheme="minorHAnsi" w:hAnsiTheme="minorHAnsi" w:cstheme="minorHAnsi"/>
          <w:spacing w:val="-6"/>
          <w:lang w:val="nl-NL"/>
        </w:rPr>
        <w:t xml:space="preserve"> </w:t>
      </w:r>
      <w:r w:rsidRPr="00D361EA">
        <w:rPr>
          <w:rFonts w:asciiTheme="minorHAnsi" w:hAnsiTheme="minorHAnsi" w:cstheme="minorHAnsi"/>
          <w:spacing w:val="2"/>
          <w:lang w:val="nl-NL"/>
        </w:rPr>
        <w:t>t</w:t>
      </w:r>
      <w:r w:rsidRPr="00D361EA">
        <w:rPr>
          <w:rFonts w:asciiTheme="minorHAnsi" w:hAnsiTheme="minorHAnsi" w:cstheme="minorHAnsi"/>
          <w:lang w:val="nl-NL"/>
        </w:rPr>
        <w:t>e</w:t>
      </w:r>
      <w:r w:rsidRPr="00D361EA">
        <w:rPr>
          <w:rFonts w:asciiTheme="minorHAnsi" w:hAnsiTheme="minorHAnsi" w:cstheme="minorHAnsi"/>
          <w:spacing w:val="-7"/>
          <w:lang w:val="nl-NL"/>
        </w:rPr>
        <w:t xml:space="preserve"> </w:t>
      </w:r>
      <w:r w:rsidRPr="00D361EA">
        <w:rPr>
          <w:rFonts w:asciiTheme="minorHAnsi" w:hAnsiTheme="minorHAnsi" w:cstheme="minorHAnsi"/>
          <w:spacing w:val="1"/>
          <w:lang w:val="nl-NL"/>
        </w:rPr>
        <w:t>vo</w:t>
      </w:r>
      <w:r w:rsidRPr="00D361EA">
        <w:rPr>
          <w:rFonts w:asciiTheme="minorHAnsi" w:hAnsiTheme="minorHAnsi" w:cstheme="minorHAnsi"/>
          <w:spacing w:val="-1"/>
          <w:lang w:val="nl-NL"/>
        </w:rPr>
        <w:t>or</w:t>
      </w:r>
      <w:r w:rsidRPr="00D361EA">
        <w:rPr>
          <w:rFonts w:asciiTheme="minorHAnsi" w:hAnsiTheme="minorHAnsi" w:cstheme="minorHAnsi"/>
          <w:spacing w:val="1"/>
          <w:lang w:val="nl-NL"/>
        </w:rPr>
        <w:t>ko</w:t>
      </w:r>
      <w:r w:rsidRPr="00D361EA">
        <w:rPr>
          <w:rFonts w:asciiTheme="minorHAnsi" w:hAnsiTheme="minorHAnsi" w:cstheme="minorHAnsi"/>
          <w:lang w:val="nl-NL"/>
        </w:rPr>
        <w:t>men</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dat</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z</w:t>
      </w:r>
      <w:r w:rsidRPr="00D361EA">
        <w:rPr>
          <w:rFonts w:asciiTheme="minorHAnsi" w:hAnsiTheme="minorHAnsi" w:cstheme="minorHAnsi"/>
          <w:spacing w:val="3"/>
          <w:lang w:val="nl-NL"/>
        </w:rPr>
        <w:t>i</w:t>
      </w:r>
      <w:r w:rsidRPr="00D361EA">
        <w:rPr>
          <w:rFonts w:asciiTheme="minorHAnsi" w:hAnsiTheme="minorHAnsi" w:cstheme="minorHAnsi"/>
          <w:lang w:val="nl-NL"/>
        </w:rPr>
        <w:t>j</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i</w:t>
      </w:r>
      <w:r w:rsidRPr="00D361EA">
        <w:rPr>
          <w:rFonts w:asciiTheme="minorHAnsi" w:hAnsiTheme="minorHAnsi" w:cstheme="minorHAnsi"/>
          <w:lang w:val="nl-NL"/>
        </w:rPr>
        <w:t>n</w:t>
      </w:r>
      <w:r w:rsidRPr="00D361EA">
        <w:rPr>
          <w:rFonts w:asciiTheme="minorHAnsi" w:hAnsiTheme="minorHAnsi" w:cstheme="minorHAnsi"/>
          <w:spacing w:val="-5"/>
          <w:lang w:val="nl-NL"/>
        </w:rPr>
        <w:t xml:space="preserve"> </w:t>
      </w:r>
      <w:r w:rsidRPr="00D361EA">
        <w:rPr>
          <w:rFonts w:asciiTheme="minorHAnsi" w:hAnsiTheme="minorHAnsi" w:cstheme="minorHAnsi"/>
          <w:spacing w:val="-2"/>
          <w:lang w:val="nl-NL"/>
        </w:rPr>
        <w:t>ee</w:t>
      </w:r>
      <w:r w:rsidRPr="00D361EA">
        <w:rPr>
          <w:rFonts w:asciiTheme="minorHAnsi" w:hAnsiTheme="minorHAnsi" w:cstheme="minorHAnsi"/>
          <w:lang w:val="nl-NL"/>
        </w:rPr>
        <w:t>n</w:t>
      </w:r>
      <w:r w:rsidRPr="00D361EA">
        <w:rPr>
          <w:rFonts w:asciiTheme="minorHAnsi" w:hAnsiTheme="minorHAnsi" w:cstheme="minorHAnsi"/>
          <w:spacing w:val="-5"/>
          <w:lang w:val="nl-NL"/>
        </w:rPr>
        <w:t xml:space="preserve"> </w:t>
      </w:r>
      <w:r w:rsidRPr="00D361EA">
        <w:rPr>
          <w:rFonts w:asciiTheme="minorHAnsi" w:hAnsiTheme="minorHAnsi" w:cstheme="minorHAnsi"/>
          <w:spacing w:val="1"/>
          <w:lang w:val="nl-NL"/>
        </w:rPr>
        <w:t>c</w:t>
      </w:r>
      <w:r w:rsidRPr="00D361EA">
        <w:rPr>
          <w:rFonts w:asciiTheme="minorHAnsi" w:hAnsiTheme="minorHAnsi" w:cstheme="minorHAnsi"/>
          <w:spacing w:val="-1"/>
          <w:lang w:val="nl-NL"/>
        </w:rPr>
        <w:t>o</w:t>
      </w:r>
      <w:r w:rsidRPr="00D361EA">
        <w:rPr>
          <w:rFonts w:asciiTheme="minorHAnsi" w:hAnsiTheme="minorHAnsi" w:cstheme="minorHAnsi"/>
          <w:spacing w:val="1"/>
          <w:lang w:val="nl-NL"/>
        </w:rPr>
        <w:t>n</w:t>
      </w:r>
      <w:r w:rsidRPr="00D361EA">
        <w:rPr>
          <w:rFonts w:asciiTheme="minorHAnsi" w:hAnsiTheme="minorHAnsi" w:cstheme="minorHAnsi"/>
          <w:lang w:val="nl-NL"/>
        </w:rPr>
        <w:t>f</w:t>
      </w:r>
      <w:r w:rsidRPr="00D361EA">
        <w:rPr>
          <w:rFonts w:asciiTheme="minorHAnsi" w:hAnsiTheme="minorHAnsi" w:cstheme="minorHAnsi"/>
          <w:spacing w:val="2"/>
          <w:lang w:val="nl-NL"/>
        </w:rPr>
        <w:t>l</w:t>
      </w:r>
      <w:r w:rsidRPr="00D361EA">
        <w:rPr>
          <w:rFonts w:asciiTheme="minorHAnsi" w:hAnsiTheme="minorHAnsi" w:cstheme="minorHAnsi"/>
          <w:lang w:val="nl-NL"/>
        </w:rPr>
        <w:t>ict</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t</w:t>
      </w:r>
      <w:r w:rsidRPr="00D361EA">
        <w:rPr>
          <w:rFonts w:asciiTheme="minorHAnsi" w:hAnsiTheme="minorHAnsi" w:cstheme="minorHAnsi"/>
          <w:spacing w:val="1"/>
          <w:lang w:val="nl-NL"/>
        </w:rPr>
        <w:t>u</w:t>
      </w:r>
      <w:r w:rsidRPr="00D361EA">
        <w:rPr>
          <w:rFonts w:asciiTheme="minorHAnsi" w:hAnsiTheme="minorHAnsi" w:cstheme="minorHAnsi"/>
          <w:lang w:val="nl-NL"/>
        </w:rPr>
        <w:t>s</w:t>
      </w:r>
      <w:r w:rsidRPr="00D361EA">
        <w:rPr>
          <w:rFonts w:asciiTheme="minorHAnsi" w:hAnsiTheme="minorHAnsi" w:cstheme="minorHAnsi"/>
          <w:spacing w:val="1"/>
          <w:lang w:val="nl-NL"/>
        </w:rPr>
        <w:t>s</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5"/>
          <w:lang w:val="nl-NL"/>
        </w:rPr>
        <w:t xml:space="preserve"> </w:t>
      </w:r>
      <w:r w:rsidRPr="00D361EA">
        <w:rPr>
          <w:rFonts w:asciiTheme="minorHAnsi" w:hAnsiTheme="minorHAnsi" w:cstheme="minorHAnsi"/>
          <w:spacing w:val="-2"/>
          <w:lang w:val="nl-NL"/>
        </w:rPr>
        <w:t>o</w:t>
      </w:r>
      <w:r w:rsidRPr="00D361EA">
        <w:rPr>
          <w:rFonts w:asciiTheme="minorHAnsi" w:hAnsiTheme="minorHAnsi" w:cstheme="minorHAnsi"/>
          <w:spacing w:val="1"/>
          <w:lang w:val="nl-NL"/>
        </w:rPr>
        <w:t>u</w:t>
      </w:r>
      <w:r w:rsidRPr="00D361EA">
        <w:rPr>
          <w:rFonts w:asciiTheme="minorHAnsi" w:hAnsiTheme="minorHAnsi" w:cstheme="minorHAnsi"/>
          <w:spacing w:val="2"/>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s</w:t>
      </w:r>
      <w:r w:rsidRPr="00D361EA">
        <w:rPr>
          <w:rFonts w:asciiTheme="minorHAnsi" w:hAnsiTheme="minorHAnsi" w:cstheme="minorHAnsi"/>
          <w:w w:val="99"/>
          <w:lang w:val="nl-NL"/>
        </w:rPr>
        <w:t xml:space="preserve"> </w:t>
      </w:r>
      <w:r w:rsidRPr="00D361EA">
        <w:rPr>
          <w:rFonts w:asciiTheme="minorHAnsi" w:hAnsiTheme="minorHAnsi" w:cstheme="minorHAnsi"/>
          <w:lang w:val="nl-NL"/>
        </w:rPr>
        <w:t>b</w:t>
      </w:r>
      <w:r w:rsidRPr="00D361EA">
        <w:rPr>
          <w:rFonts w:asciiTheme="minorHAnsi" w:hAnsiTheme="minorHAnsi" w:cstheme="minorHAnsi"/>
          <w:spacing w:val="-2"/>
          <w:lang w:val="nl-NL"/>
        </w:rPr>
        <w:t>e</w:t>
      </w:r>
      <w:r w:rsidRPr="00D361EA">
        <w:rPr>
          <w:rFonts w:asciiTheme="minorHAnsi" w:hAnsiTheme="minorHAnsi" w:cstheme="minorHAnsi"/>
          <w:lang w:val="nl-NL"/>
        </w:rPr>
        <w:t>t</w:t>
      </w:r>
      <w:r w:rsidRPr="00D361EA">
        <w:rPr>
          <w:rFonts w:asciiTheme="minorHAnsi" w:hAnsiTheme="minorHAnsi" w:cstheme="minorHAnsi"/>
          <w:spacing w:val="1"/>
          <w:lang w:val="nl-NL"/>
        </w:rPr>
        <w:t>r</w:t>
      </w:r>
      <w:r w:rsidRPr="00D361EA">
        <w:rPr>
          <w:rFonts w:asciiTheme="minorHAnsi" w:hAnsiTheme="minorHAnsi" w:cstheme="minorHAnsi"/>
          <w:spacing w:val="-1"/>
          <w:lang w:val="nl-NL"/>
        </w:rPr>
        <w:t>o</w:t>
      </w:r>
      <w:r w:rsidRPr="00D361EA">
        <w:rPr>
          <w:rFonts w:asciiTheme="minorHAnsi" w:hAnsiTheme="minorHAnsi" w:cstheme="minorHAnsi"/>
          <w:lang w:val="nl-NL"/>
        </w:rPr>
        <w:t>k</w:t>
      </w:r>
      <w:r w:rsidRPr="00D361EA">
        <w:rPr>
          <w:rFonts w:asciiTheme="minorHAnsi" w:hAnsiTheme="minorHAnsi" w:cstheme="minorHAnsi"/>
          <w:spacing w:val="1"/>
          <w:lang w:val="nl-NL"/>
        </w:rPr>
        <w:t>k</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17"/>
          <w:lang w:val="nl-NL"/>
        </w:rPr>
        <w:t xml:space="preserve"> </w:t>
      </w:r>
      <w:r w:rsidRPr="00D361EA">
        <w:rPr>
          <w:rFonts w:asciiTheme="minorHAnsi" w:hAnsiTheme="minorHAnsi" w:cstheme="minorHAnsi"/>
          <w:spacing w:val="1"/>
          <w:lang w:val="nl-NL"/>
        </w:rPr>
        <w:t>w</w:t>
      </w:r>
      <w:r w:rsidRPr="00D361EA">
        <w:rPr>
          <w:rFonts w:asciiTheme="minorHAnsi" w:hAnsiTheme="minorHAnsi" w:cstheme="minorHAnsi"/>
          <w:spacing w:val="-1"/>
          <w:lang w:val="nl-NL"/>
        </w:rPr>
        <w:t>or</w:t>
      </w:r>
      <w:r w:rsidRPr="00D361EA">
        <w:rPr>
          <w:rFonts w:asciiTheme="minorHAnsi" w:hAnsiTheme="minorHAnsi" w:cstheme="minorHAnsi"/>
          <w:lang w:val="nl-NL"/>
        </w:rPr>
        <w:t>dt.</w:t>
      </w:r>
    </w:p>
    <w:p w:rsidRPr="00D361EA" w:rsidR="00D361EA" w:rsidP="00D361EA" w:rsidRDefault="00D361EA" w14:paraId="4958E9CA" w14:textId="77777777">
      <w:pPr>
        <w:pStyle w:val="Gemiddeldraster21"/>
        <w:rPr>
          <w:rFonts w:asciiTheme="minorHAnsi" w:hAnsiTheme="minorHAnsi" w:cstheme="minorHAnsi"/>
          <w:i/>
          <w:lang w:val="nl-NL"/>
        </w:rPr>
      </w:pPr>
    </w:p>
    <w:p w:rsidRPr="00AF6A0C" w:rsidR="00D361EA" w:rsidP="00D361EA" w:rsidRDefault="00D361EA" w14:paraId="730DD24E" w14:textId="444F5174">
      <w:pPr>
        <w:pStyle w:val="Gemiddeldraster21"/>
        <w:rPr>
          <w:rFonts w:asciiTheme="minorHAnsi" w:hAnsiTheme="minorHAnsi" w:cstheme="minorHAnsi"/>
          <w:b/>
          <w:bCs/>
          <w:lang w:val="nl-NL"/>
        </w:rPr>
      </w:pPr>
      <w:r w:rsidRPr="00AF6A0C">
        <w:rPr>
          <w:rFonts w:asciiTheme="minorHAnsi" w:hAnsiTheme="minorHAnsi" w:cstheme="minorHAnsi"/>
          <w:b/>
          <w:spacing w:val="-1"/>
          <w:lang w:val="nl-NL"/>
        </w:rPr>
        <w:t>V</w:t>
      </w:r>
      <w:r w:rsidRPr="00AF6A0C">
        <w:rPr>
          <w:rFonts w:asciiTheme="minorHAnsi" w:hAnsiTheme="minorHAnsi" w:cstheme="minorHAnsi"/>
          <w:b/>
          <w:spacing w:val="1"/>
          <w:lang w:val="nl-NL"/>
        </w:rPr>
        <w:t>r</w:t>
      </w:r>
      <w:r w:rsidRPr="00AF6A0C">
        <w:rPr>
          <w:rFonts w:asciiTheme="minorHAnsi" w:hAnsiTheme="minorHAnsi" w:cstheme="minorHAnsi"/>
          <w:b/>
          <w:spacing w:val="-1"/>
          <w:lang w:val="nl-NL"/>
        </w:rPr>
        <w:t>a</w:t>
      </w:r>
      <w:r w:rsidRPr="00AF6A0C">
        <w:rPr>
          <w:rFonts w:asciiTheme="minorHAnsi" w:hAnsiTheme="minorHAnsi" w:cstheme="minorHAnsi"/>
          <w:b/>
          <w:lang w:val="nl-NL"/>
        </w:rPr>
        <w:t>g</w:t>
      </w:r>
      <w:r w:rsidRPr="00AF6A0C">
        <w:rPr>
          <w:rFonts w:asciiTheme="minorHAnsi" w:hAnsiTheme="minorHAnsi" w:cstheme="minorHAnsi"/>
          <w:b/>
          <w:spacing w:val="1"/>
          <w:lang w:val="nl-NL"/>
        </w:rPr>
        <w:t>e</w:t>
      </w:r>
      <w:r w:rsidRPr="00AF6A0C">
        <w:rPr>
          <w:rFonts w:asciiTheme="minorHAnsi" w:hAnsiTheme="minorHAnsi" w:cstheme="minorHAnsi"/>
          <w:b/>
          <w:lang w:val="nl-NL"/>
        </w:rPr>
        <w:t>nl</w:t>
      </w:r>
      <w:r w:rsidRPr="00AF6A0C">
        <w:rPr>
          <w:rFonts w:asciiTheme="minorHAnsi" w:hAnsiTheme="minorHAnsi" w:cstheme="minorHAnsi"/>
          <w:b/>
          <w:spacing w:val="-1"/>
          <w:lang w:val="nl-NL"/>
        </w:rPr>
        <w:t>i</w:t>
      </w:r>
      <w:r w:rsidRPr="00AF6A0C">
        <w:rPr>
          <w:rFonts w:asciiTheme="minorHAnsi" w:hAnsiTheme="minorHAnsi" w:cstheme="minorHAnsi"/>
          <w:b/>
          <w:spacing w:val="1"/>
          <w:lang w:val="nl-NL"/>
        </w:rPr>
        <w:t>j</w:t>
      </w:r>
      <w:r w:rsidRPr="00AF6A0C">
        <w:rPr>
          <w:rFonts w:asciiTheme="minorHAnsi" w:hAnsiTheme="minorHAnsi" w:cstheme="minorHAnsi"/>
          <w:b/>
          <w:lang w:val="nl-NL"/>
        </w:rPr>
        <w:t>st</w:t>
      </w:r>
      <w:r w:rsidRPr="00AF6A0C" w:rsidR="007D24EB">
        <w:rPr>
          <w:rStyle w:val="Voetnootmarkering"/>
          <w:rFonts w:asciiTheme="minorHAnsi" w:hAnsiTheme="minorHAnsi" w:cstheme="minorHAnsi"/>
          <w:b/>
          <w:lang w:val="nl-NL"/>
        </w:rPr>
        <w:footnoteReference w:id="27"/>
      </w:r>
    </w:p>
    <w:p w:rsidRPr="00D361EA" w:rsidR="00D361EA" w:rsidP="00D361EA" w:rsidRDefault="00D361EA" w14:paraId="7449F810" w14:textId="77777777">
      <w:pPr>
        <w:pStyle w:val="Gemiddeldraster21"/>
        <w:rPr>
          <w:rFonts w:asciiTheme="minorHAnsi" w:hAnsiTheme="minorHAnsi" w:cstheme="minorHAnsi"/>
          <w:lang w:val="nl-NL"/>
        </w:rPr>
      </w:pPr>
      <w:r w:rsidRPr="00D361EA">
        <w:rPr>
          <w:rFonts w:asciiTheme="minorHAnsi" w:hAnsiTheme="minorHAnsi" w:cstheme="minorHAnsi"/>
          <w:spacing w:val="-1"/>
          <w:lang w:val="nl-NL"/>
        </w:rPr>
        <w:t>H</w:t>
      </w:r>
      <w:r w:rsidRPr="00D361EA">
        <w:rPr>
          <w:rFonts w:asciiTheme="minorHAnsi" w:hAnsiTheme="minorHAnsi" w:cstheme="minorHAnsi"/>
          <w:spacing w:val="1"/>
          <w:lang w:val="nl-NL"/>
        </w:rPr>
        <w:t>o</w:t>
      </w:r>
      <w:r w:rsidRPr="00D361EA">
        <w:rPr>
          <w:rFonts w:asciiTheme="minorHAnsi" w:hAnsiTheme="minorHAnsi" w:cstheme="minorHAnsi"/>
          <w:lang w:val="nl-NL"/>
        </w:rPr>
        <w:t>e</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m</w:t>
      </w:r>
      <w:r w:rsidRPr="00D361EA">
        <w:rPr>
          <w:rFonts w:asciiTheme="minorHAnsi" w:hAnsiTheme="minorHAnsi" w:cstheme="minorHAnsi"/>
          <w:spacing w:val="1"/>
          <w:lang w:val="nl-NL"/>
        </w:rPr>
        <w:t>e</w:t>
      </w:r>
      <w:r w:rsidRPr="00D361EA">
        <w:rPr>
          <w:rFonts w:asciiTheme="minorHAnsi" w:hAnsiTheme="minorHAnsi" w:cstheme="minorHAnsi"/>
          <w:spacing w:val="-2"/>
          <w:lang w:val="nl-NL"/>
        </w:rPr>
        <w:t>e</w:t>
      </w:r>
      <w:r w:rsidRPr="00D361EA">
        <w:rPr>
          <w:rFonts w:asciiTheme="minorHAnsi" w:hAnsiTheme="minorHAnsi" w:cstheme="minorHAnsi"/>
          <w:lang w:val="nl-NL"/>
        </w:rPr>
        <w:t>r</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f</w:t>
      </w:r>
      <w:r w:rsidRPr="00D361EA">
        <w:rPr>
          <w:rFonts w:asciiTheme="minorHAnsi" w:hAnsiTheme="minorHAnsi" w:cstheme="minorHAnsi"/>
          <w:spacing w:val="-2"/>
          <w:lang w:val="nl-NL"/>
        </w:rPr>
        <w:t>o</w:t>
      </w:r>
      <w:r w:rsidRPr="00D361EA">
        <w:rPr>
          <w:rFonts w:asciiTheme="minorHAnsi" w:hAnsiTheme="minorHAnsi" w:cstheme="minorHAnsi"/>
          <w:spacing w:val="-1"/>
          <w:lang w:val="nl-NL"/>
        </w:rPr>
        <w:t>r</w:t>
      </w:r>
      <w:r w:rsidRPr="00D361EA">
        <w:rPr>
          <w:rFonts w:asciiTheme="minorHAnsi" w:hAnsiTheme="minorHAnsi" w:cstheme="minorHAnsi"/>
          <w:spacing w:val="2"/>
          <w:lang w:val="nl-NL"/>
        </w:rPr>
        <w:t>m</w:t>
      </w:r>
      <w:r w:rsidRPr="00D361EA">
        <w:rPr>
          <w:rFonts w:asciiTheme="minorHAnsi" w:hAnsiTheme="minorHAnsi" w:cstheme="minorHAnsi"/>
          <w:lang w:val="nl-NL"/>
        </w:rPr>
        <w:t>at</w:t>
      </w:r>
      <w:r w:rsidRPr="00D361EA">
        <w:rPr>
          <w:rFonts w:asciiTheme="minorHAnsi" w:hAnsiTheme="minorHAnsi" w:cstheme="minorHAnsi"/>
          <w:spacing w:val="2"/>
          <w:lang w:val="nl-NL"/>
        </w:rPr>
        <w:t>i</w:t>
      </w:r>
      <w:r w:rsidRPr="00D361EA">
        <w:rPr>
          <w:rFonts w:asciiTheme="minorHAnsi" w:hAnsiTheme="minorHAnsi" w:cstheme="minorHAnsi"/>
          <w:lang w:val="nl-NL"/>
        </w:rPr>
        <w:t>e</w:t>
      </w:r>
      <w:r w:rsidRPr="00D361EA">
        <w:rPr>
          <w:rFonts w:asciiTheme="minorHAnsi" w:hAnsiTheme="minorHAnsi" w:cstheme="minorHAnsi"/>
          <w:spacing w:val="-8"/>
          <w:lang w:val="nl-NL"/>
        </w:rPr>
        <w:t xml:space="preserve"> </w:t>
      </w:r>
      <w:r w:rsidRPr="00D361EA">
        <w:rPr>
          <w:rFonts w:asciiTheme="minorHAnsi" w:hAnsiTheme="minorHAnsi" w:cstheme="minorHAnsi"/>
          <w:lang w:val="nl-NL"/>
        </w:rPr>
        <w:t>de</w:t>
      </w:r>
      <w:r w:rsidRPr="00D361EA">
        <w:rPr>
          <w:rFonts w:asciiTheme="minorHAnsi" w:hAnsiTheme="minorHAnsi" w:cstheme="minorHAnsi"/>
          <w:spacing w:val="-6"/>
          <w:lang w:val="nl-NL"/>
        </w:rPr>
        <w:t xml:space="preserve"> </w:t>
      </w:r>
      <w:r w:rsidRPr="00D361EA">
        <w:rPr>
          <w:rFonts w:asciiTheme="minorHAnsi" w:hAnsiTheme="minorHAnsi" w:cstheme="minorHAnsi"/>
          <w:spacing w:val="-2"/>
          <w:lang w:val="nl-NL"/>
        </w:rPr>
        <w:t>s</w:t>
      </w:r>
      <w:r w:rsidRPr="00D361EA">
        <w:rPr>
          <w:rFonts w:asciiTheme="minorHAnsi" w:hAnsiTheme="minorHAnsi" w:cstheme="minorHAnsi"/>
          <w:spacing w:val="2"/>
          <w:lang w:val="nl-NL"/>
        </w:rPr>
        <w:t>c</w:t>
      </w:r>
      <w:r w:rsidRPr="00D361EA">
        <w:rPr>
          <w:rFonts w:asciiTheme="minorHAnsi" w:hAnsiTheme="minorHAnsi" w:cstheme="minorHAnsi"/>
          <w:spacing w:val="1"/>
          <w:lang w:val="nl-NL"/>
        </w:rPr>
        <w:t>ho</w:t>
      </w:r>
      <w:r w:rsidRPr="00D361EA">
        <w:rPr>
          <w:rFonts w:asciiTheme="minorHAnsi" w:hAnsiTheme="minorHAnsi" w:cstheme="minorHAnsi"/>
          <w:spacing w:val="-1"/>
          <w:lang w:val="nl-NL"/>
        </w:rPr>
        <w:t>o</w:t>
      </w:r>
      <w:r w:rsidRPr="00D361EA">
        <w:rPr>
          <w:rFonts w:asciiTheme="minorHAnsi" w:hAnsiTheme="minorHAnsi" w:cstheme="minorHAnsi"/>
          <w:lang w:val="nl-NL"/>
        </w:rPr>
        <w:t>l</w:t>
      </w:r>
      <w:r w:rsidRPr="00D361EA">
        <w:rPr>
          <w:rFonts w:asciiTheme="minorHAnsi" w:hAnsiTheme="minorHAnsi" w:cstheme="minorHAnsi"/>
          <w:spacing w:val="-4"/>
          <w:lang w:val="nl-NL"/>
        </w:rPr>
        <w:t xml:space="preserve"> </w:t>
      </w:r>
      <w:r w:rsidRPr="00D361EA">
        <w:rPr>
          <w:rFonts w:asciiTheme="minorHAnsi" w:hAnsiTheme="minorHAnsi" w:cstheme="minorHAnsi"/>
          <w:lang w:val="nl-NL"/>
        </w:rPr>
        <w:t>heeft</w:t>
      </w:r>
      <w:r w:rsidRPr="00D361EA">
        <w:rPr>
          <w:rFonts w:asciiTheme="minorHAnsi" w:hAnsiTheme="minorHAnsi" w:cstheme="minorHAnsi"/>
          <w:spacing w:val="-7"/>
          <w:lang w:val="nl-NL"/>
        </w:rPr>
        <w:t xml:space="preserve"> </w:t>
      </w:r>
      <w:r w:rsidRPr="00D361EA">
        <w:rPr>
          <w:rFonts w:asciiTheme="minorHAnsi" w:hAnsiTheme="minorHAnsi" w:cstheme="minorHAnsi"/>
          <w:spacing w:val="1"/>
          <w:lang w:val="nl-NL"/>
        </w:rPr>
        <w:t>o</w:t>
      </w:r>
      <w:r w:rsidRPr="00D361EA">
        <w:rPr>
          <w:rFonts w:asciiTheme="minorHAnsi" w:hAnsiTheme="minorHAnsi" w:cstheme="minorHAnsi"/>
          <w:lang w:val="nl-NL"/>
        </w:rPr>
        <w:t>ver</w:t>
      </w:r>
      <w:r w:rsidRPr="00D361EA">
        <w:rPr>
          <w:rFonts w:asciiTheme="minorHAnsi" w:hAnsiTheme="minorHAnsi" w:cstheme="minorHAnsi"/>
          <w:spacing w:val="-8"/>
          <w:lang w:val="nl-NL"/>
        </w:rPr>
        <w:t xml:space="preserve"> </w:t>
      </w:r>
      <w:r w:rsidRPr="00D361EA">
        <w:rPr>
          <w:rFonts w:asciiTheme="minorHAnsi" w:hAnsiTheme="minorHAnsi" w:cstheme="minorHAnsi"/>
          <w:spacing w:val="-1"/>
          <w:lang w:val="nl-NL"/>
        </w:rPr>
        <w:t>k</w:t>
      </w:r>
      <w:r w:rsidRPr="00D361EA">
        <w:rPr>
          <w:rFonts w:asciiTheme="minorHAnsi" w:hAnsiTheme="minorHAnsi" w:cstheme="minorHAnsi"/>
          <w:spacing w:val="2"/>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d</w:t>
      </w:r>
      <w:r w:rsidRPr="00D361EA">
        <w:rPr>
          <w:rFonts w:asciiTheme="minorHAnsi" w:hAnsiTheme="minorHAnsi" w:cstheme="minorHAnsi"/>
          <w:spacing w:val="1"/>
          <w:lang w:val="nl-NL"/>
        </w:rPr>
        <w:t>e</w:t>
      </w:r>
      <w:r w:rsidRPr="00D361EA">
        <w:rPr>
          <w:rFonts w:asciiTheme="minorHAnsi" w:hAnsiTheme="minorHAnsi" w:cstheme="minorHAnsi"/>
          <w:spacing w:val="-1"/>
          <w:lang w:val="nl-NL"/>
        </w:rPr>
        <w:t>r</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4"/>
          <w:lang w:val="nl-NL"/>
        </w:rPr>
        <w:t xml:space="preserve"> </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h</w:t>
      </w:r>
      <w:r w:rsidRPr="00D361EA">
        <w:rPr>
          <w:rFonts w:asciiTheme="minorHAnsi" w:hAnsiTheme="minorHAnsi" w:cstheme="minorHAnsi"/>
          <w:spacing w:val="1"/>
          <w:lang w:val="nl-NL"/>
        </w:rPr>
        <w:t>u</w:t>
      </w:r>
      <w:r w:rsidRPr="00D361EA">
        <w:rPr>
          <w:rFonts w:asciiTheme="minorHAnsi" w:hAnsiTheme="minorHAnsi" w:cstheme="minorHAnsi"/>
          <w:lang w:val="nl-NL"/>
        </w:rPr>
        <w:t>n</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g</w:t>
      </w:r>
      <w:r w:rsidRPr="00D361EA">
        <w:rPr>
          <w:rFonts w:asciiTheme="minorHAnsi" w:hAnsiTheme="minorHAnsi" w:cstheme="minorHAnsi"/>
          <w:spacing w:val="-1"/>
          <w:lang w:val="nl-NL"/>
        </w:rPr>
        <w:t>e</w:t>
      </w:r>
      <w:r w:rsidRPr="00D361EA">
        <w:rPr>
          <w:rFonts w:asciiTheme="minorHAnsi" w:hAnsiTheme="minorHAnsi" w:cstheme="minorHAnsi"/>
          <w:spacing w:val="1"/>
          <w:lang w:val="nl-NL"/>
        </w:rPr>
        <w:t>s</w:t>
      </w:r>
      <w:r w:rsidRPr="00D361EA">
        <w:rPr>
          <w:rFonts w:asciiTheme="minorHAnsi" w:hAnsiTheme="minorHAnsi" w:cstheme="minorHAnsi"/>
          <w:lang w:val="nl-NL"/>
        </w:rPr>
        <w:t>ch</w:t>
      </w:r>
      <w:r w:rsidRPr="00D361EA">
        <w:rPr>
          <w:rFonts w:asciiTheme="minorHAnsi" w:hAnsiTheme="minorHAnsi" w:cstheme="minorHAnsi"/>
          <w:spacing w:val="-1"/>
          <w:lang w:val="nl-NL"/>
        </w:rPr>
        <w:t>e</w:t>
      </w:r>
      <w:r w:rsidRPr="00D361EA">
        <w:rPr>
          <w:rFonts w:asciiTheme="minorHAnsi" w:hAnsiTheme="minorHAnsi" w:cstheme="minorHAnsi"/>
          <w:spacing w:val="2"/>
          <w:lang w:val="nl-NL"/>
        </w:rPr>
        <w:t>i</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4"/>
          <w:lang w:val="nl-NL"/>
        </w:rPr>
        <w:t xml:space="preserve"> </w:t>
      </w:r>
      <w:r w:rsidRPr="00D361EA">
        <w:rPr>
          <w:rFonts w:asciiTheme="minorHAnsi" w:hAnsiTheme="minorHAnsi" w:cstheme="minorHAnsi"/>
          <w:spacing w:val="-1"/>
          <w:lang w:val="nl-NL"/>
        </w:rPr>
        <w:t>o</w:t>
      </w:r>
      <w:r w:rsidRPr="00D361EA">
        <w:rPr>
          <w:rFonts w:asciiTheme="minorHAnsi" w:hAnsiTheme="minorHAnsi" w:cstheme="minorHAnsi"/>
          <w:spacing w:val="1"/>
          <w:lang w:val="nl-NL"/>
        </w:rPr>
        <w:t>u</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s,</w:t>
      </w:r>
      <w:r w:rsidRPr="00D361EA">
        <w:rPr>
          <w:rFonts w:asciiTheme="minorHAnsi" w:hAnsiTheme="minorHAnsi" w:cstheme="minorHAnsi"/>
          <w:spacing w:val="-7"/>
          <w:lang w:val="nl-NL"/>
        </w:rPr>
        <w:t xml:space="preserve"> </w:t>
      </w:r>
      <w:r w:rsidRPr="00D361EA">
        <w:rPr>
          <w:rFonts w:asciiTheme="minorHAnsi" w:hAnsiTheme="minorHAnsi" w:cstheme="minorHAnsi"/>
          <w:spacing w:val="2"/>
          <w:lang w:val="nl-NL"/>
        </w:rPr>
        <w:t>d</w:t>
      </w:r>
      <w:r w:rsidRPr="00D361EA">
        <w:rPr>
          <w:rFonts w:asciiTheme="minorHAnsi" w:hAnsiTheme="minorHAnsi" w:cstheme="minorHAnsi"/>
          <w:spacing w:val="-2"/>
          <w:lang w:val="nl-NL"/>
        </w:rPr>
        <w:t>e</w:t>
      </w:r>
      <w:r w:rsidRPr="00D361EA">
        <w:rPr>
          <w:rFonts w:asciiTheme="minorHAnsi" w:hAnsiTheme="minorHAnsi" w:cstheme="minorHAnsi"/>
          <w:lang w:val="nl-NL"/>
        </w:rPr>
        <w:t>s</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te</w:t>
      </w:r>
      <w:r w:rsidRPr="00D361EA">
        <w:rPr>
          <w:rFonts w:asciiTheme="minorHAnsi" w:hAnsiTheme="minorHAnsi" w:cstheme="minorHAnsi"/>
          <w:w w:val="99"/>
          <w:lang w:val="nl-NL"/>
        </w:rPr>
        <w:t xml:space="preserve"> </w:t>
      </w:r>
      <w:r w:rsidRPr="00D361EA">
        <w:rPr>
          <w:rFonts w:asciiTheme="minorHAnsi" w:hAnsiTheme="minorHAnsi" w:cstheme="minorHAnsi"/>
          <w:lang w:val="nl-NL"/>
        </w:rPr>
        <w:t>b</w:t>
      </w:r>
      <w:r w:rsidRPr="00D361EA">
        <w:rPr>
          <w:rFonts w:asciiTheme="minorHAnsi" w:hAnsiTheme="minorHAnsi" w:cstheme="minorHAnsi"/>
          <w:spacing w:val="-2"/>
          <w:lang w:val="nl-NL"/>
        </w:rPr>
        <w:t>e</w:t>
      </w:r>
      <w:r w:rsidRPr="00D361EA">
        <w:rPr>
          <w:rFonts w:asciiTheme="minorHAnsi" w:hAnsiTheme="minorHAnsi" w:cstheme="minorHAnsi"/>
          <w:lang w:val="nl-NL"/>
        </w:rPr>
        <w:t>t</w:t>
      </w:r>
      <w:r w:rsidRPr="00D361EA">
        <w:rPr>
          <w:rFonts w:asciiTheme="minorHAnsi" w:hAnsiTheme="minorHAnsi" w:cstheme="minorHAnsi"/>
          <w:spacing w:val="1"/>
          <w:lang w:val="nl-NL"/>
        </w:rPr>
        <w:t>e</w:t>
      </w:r>
      <w:r w:rsidRPr="00D361EA">
        <w:rPr>
          <w:rFonts w:asciiTheme="minorHAnsi" w:hAnsiTheme="minorHAnsi" w:cstheme="minorHAnsi"/>
          <w:lang w:val="nl-NL"/>
        </w:rPr>
        <w:t>r</w:t>
      </w:r>
      <w:r w:rsidRPr="00D361EA">
        <w:rPr>
          <w:rFonts w:asciiTheme="minorHAnsi" w:hAnsiTheme="minorHAnsi" w:cstheme="minorHAnsi"/>
          <w:spacing w:val="-10"/>
          <w:lang w:val="nl-NL"/>
        </w:rPr>
        <w:t xml:space="preserve"> </w:t>
      </w:r>
      <w:r w:rsidRPr="00D361EA">
        <w:rPr>
          <w:rFonts w:asciiTheme="minorHAnsi" w:hAnsiTheme="minorHAnsi" w:cstheme="minorHAnsi"/>
          <w:spacing w:val="-1"/>
          <w:lang w:val="nl-NL"/>
        </w:rPr>
        <w:t>k</w:t>
      </w:r>
      <w:r w:rsidRPr="00D361EA">
        <w:rPr>
          <w:rFonts w:asciiTheme="minorHAnsi" w:hAnsiTheme="minorHAnsi" w:cstheme="minorHAnsi"/>
          <w:spacing w:val="1"/>
          <w:lang w:val="nl-NL"/>
        </w:rPr>
        <w:t>unn</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l</w:t>
      </w:r>
      <w:r w:rsidRPr="00D361EA">
        <w:rPr>
          <w:rFonts w:asciiTheme="minorHAnsi" w:hAnsiTheme="minorHAnsi" w:cstheme="minorHAnsi"/>
          <w:spacing w:val="-2"/>
          <w:lang w:val="nl-NL"/>
        </w:rPr>
        <w:t>e</w:t>
      </w:r>
      <w:r w:rsidRPr="00D361EA">
        <w:rPr>
          <w:rFonts w:asciiTheme="minorHAnsi" w:hAnsiTheme="minorHAnsi" w:cstheme="minorHAnsi"/>
          <w:spacing w:val="1"/>
          <w:lang w:val="nl-NL"/>
        </w:rPr>
        <w:t>e</w:t>
      </w:r>
      <w:r w:rsidRPr="00D361EA">
        <w:rPr>
          <w:rFonts w:asciiTheme="minorHAnsi" w:hAnsiTheme="minorHAnsi" w:cstheme="minorHAnsi"/>
          <w:spacing w:val="-1"/>
          <w:lang w:val="nl-NL"/>
        </w:rPr>
        <w:t>r</w:t>
      </w:r>
      <w:r w:rsidRPr="00D361EA">
        <w:rPr>
          <w:rFonts w:asciiTheme="minorHAnsi" w:hAnsiTheme="minorHAnsi" w:cstheme="minorHAnsi"/>
          <w:spacing w:val="1"/>
          <w:lang w:val="nl-NL"/>
        </w:rPr>
        <w:t>k</w:t>
      </w:r>
      <w:r w:rsidRPr="00D361EA">
        <w:rPr>
          <w:rFonts w:asciiTheme="minorHAnsi" w:hAnsiTheme="minorHAnsi" w:cstheme="minorHAnsi"/>
          <w:spacing w:val="-1"/>
          <w:lang w:val="nl-NL"/>
        </w:rPr>
        <w:t>r</w:t>
      </w:r>
      <w:r w:rsidRPr="00D361EA">
        <w:rPr>
          <w:rFonts w:asciiTheme="minorHAnsi" w:hAnsiTheme="minorHAnsi" w:cstheme="minorHAnsi"/>
          <w:lang w:val="nl-NL"/>
        </w:rPr>
        <w:t>ach</w:t>
      </w:r>
      <w:r w:rsidRPr="00D361EA">
        <w:rPr>
          <w:rFonts w:asciiTheme="minorHAnsi" w:hAnsiTheme="minorHAnsi" w:cstheme="minorHAnsi"/>
          <w:spacing w:val="2"/>
          <w:lang w:val="nl-NL"/>
        </w:rPr>
        <w:t>t</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9"/>
          <w:lang w:val="nl-NL"/>
        </w:rPr>
        <w:t xml:space="preserve"> </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8"/>
          <w:lang w:val="nl-NL"/>
        </w:rPr>
        <w:t xml:space="preserve"> </w:t>
      </w:r>
      <w:r w:rsidRPr="00D361EA">
        <w:rPr>
          <w:rFonts w:asciiTheme="minorHAnsi" w:hAnsiTheme="minorHAnsi" w:cstheme="minorHAnsi"/>
          <w:lang w:val="nl-NL"/>
        </w:rPr>
        <w:t>an</w:t>
      </w:r>
      <w:r w:rsidRPr="00D361EA">
        <w:rPr>
          <w:rFonts w:asciiTheme="minorHAnsi" w:hAnsiTheme="minorHAnsi" w:cstheme="minorHAnsi"/>
          <w:spacing w:val="2"/>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e</w:t>
      </w:r>
      <w:r w:rsidRPr="00D361EA">
        <w:rPr>
          <w:rFonts w:asciiTheme="minorHAnsi" w:hAnsiTheme="minorHAnsi" w:cstheme="minorHAnsi"/>
          <w:spacing w:val="-9"/>
          <w:lang w:val="nl-NL"/>
        </w:rPr>
        <w:t xml:space="preserve"> </w:t>
      </w:r>
      <w:r w:rsidRPr="00D361EA">
        <w:rPr>
          <w:rFonts w:asciiTheme="minorHAnsi" w:hAnsiTheme="minorHAnsi" w:cstheme="minorHAnsi"/>
          <w:spacing w:val="2"/>
          <w:lang w:val="nl-NL"/>
        </w:rPr>
        <w:t>b</w:t>
      </w:r>
      <w:r w:rsidRPr="00D361EA">
        <w:rPr>
          <w:rFonts w:asciiTheme="minorHAnsi" w:hAnsiTheme="minorHAnsi" w:cstheme="minorHAnsi"/>
          <w:spacing w:val="-2"/>
          <w:lang w:val="nl-NL"/>
        </w:rPr>
        <w:t>e</w:t>
      </w:r>
      <w:r w:rsidRPr="00D361EA">
        <w:rPr>
          <w:rFonts w:asciiTheme="minorHAnsi" w:hAnsiTheme="minorHAnsi" w:cstheme="minorHAnsi"/>
          <w:lang w:val="nl-NL"/>
        </w:rPr>
        <w:t>t</w:t>
      </w:r>
      <w:r w:rsidRPr="00D361EA">
        <w:rPr>
          <w:rFonts w:asciiTheme="minorHAnsi" w:hAnsiTheme="minorHAnsi" w:cstheme="minorHAnsi"/>
          <w:spacing w:val="1"/>
          <w:lang w:val="nl-NL"/>
        </w:rPr>
        <w:t>r</w:t>
      </w:r>
      <w:r w:rsidRPr="00D361EA">
        <w:rPr>
          <w:rFonts w:asciiTheme="minorHAnsi" w:hAnsiTheme="minorHAnsi" w:cstheme="minorHAnsi"/>
          <w:spacing w:val="-1"/>
          <w:lang w:val="nl-NL"/>
        </w:rPr>
        <w:t>o</w:t>
      </w:r>
      <w:r w:rsidRPr="00D361EA">
        <w:rPr>
          <w:rFonts w:asciiTheme="minorHAnsi" w:hAnsiTheme="minorHAnsi" w:cstheme="minorHAnsi"/>
          <w:lang w:val="nl-NL"/>
        </w:rPr>
        <w:t>k</w:t>
      </w:r>
      <w:r w:rsidRPr="00D361EA">
        <w:rPr>
          <w:rFonts w:asciiTheme="minorHAnsi" w:hAnsiTheme="minorHAnsi" w:cstheme="minorHAnsi"/>
          <w:spacing w:val="1"/>
          <w:lang w:val="nl-NL"/>
        </w:rPr>
        <w:t>k</w:t>
      </w:r>
      <w:r w:rsidRPr="00D361EA">
        <w:rPr>
          <w:rFonts w:asciiTheme="minorHAnsi" w:hAnsiTheme="minorHAnsi" w:cstheme="minorHAnsi"/>
          <w:spacing w:val="-2"/>
          <w:lang w:val="nl-NL"/>
        </w:rPr>
        <w:t>e</w:t>
      </w:r>
      <w:r w:rsidRPr="00D361EA">
        <w:rPr>
          <w:rFonts w:asciiTheme="minorHAnsi" w:hAnsiTheme="minorHAnsi" w:cstheme="minorHAnsi"/>
          <w:spacing w:val="3"/>
          <w:lang w:val="nl-NL"/>
        </w:rPr>
        <w:t>n</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9"/>
          <w:lang w:val="nl-NL"/>
        </w:rPr>
        <w:t xml:space="preserve"> </w:t>
      </w:r>
      <w:r w:rsidRPr="00D361EA">
        <w:rPr>
          <w:rFonts w:asciiTheme="minorHAnsi" w:hAnsiTheme="minorHAnsi" w:cstheme="minorHAnsi"/>
          <w:spacing w:val="2"/>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sp</w:t>
      </w:r>
      <w:r w:rsidRPr="00D361EA">
        <w:rPr>
          <w:rFonts w:asciiTheme="minorHAnsi" w:hAnsiTheme="minorHAnsi" w:cstheme="minorHAnsi"/>
          <w:spacing w:val="-1"/>
          <w:lang w:val="nl-NL"/>
        </w:rPr>
        <w:t>e</w:t>
      </w:r>
      <w:r w:rsidRPr="00D361EA">
        <w:rPr>
          <w:rFonts w:asciiTheme="minorHAnsi" w:hAnsiTheme="minorHAnsi" w:cstheme="minorHAnsi"/>
          <w:spacing w:val="2"/>
          <w:lang w:val="nl-NL"/>
        </w:rPr>
        <w:t>l</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o</w:t>
      </w:r>
      <w:r w:rsidRPr="00D361EA">
        <w:rPr>
          <w:rFonts w:asciiTheme="minorHAnsi" w:hAnsiTheme="minorHAnsi" w:cstheme="minorHAnsi"/>
          <w:lang w:val="nl-NL"/>
        </w:rPr>
        <w:t>p</w:t>
      </w:r>
      <w:r w:rsidRPr="00D361EA">
        <w:rPr>
          <w:rFonts w:asciiTheme="minorHAnsi" w:hAnsiTheme="minorHAnsi" w:cstheme="minorHAnsi"/>
          <w:spacing w:val="-8"/>
          <w:lang w:val="nl-NL"/>
        </w:rPr>
        <w:t xml:space="preserve"> </w:t>
      </w:r>
      <w:r w:rsidRPr="00D361EA">
        <w:rPr>
          <w:rFonts w:asciiTheme="minorHAnsi" w:hAnsiTheme="minorHAnsi" w:cstheme="minorHAnsi"/>
          <w:lang w:val="nl-NL"/>
        </w:rPr>
        <w:t>ev</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t</w:t>
      </w:r>
      <w:r w:rsidRPr="00D361EA">
        <w:rPr>
          <w:rFonts w:asciiTheme="minorHAnsi" w:hAnsiTheme="minorHAnsi" w:cstheme="minorHAnsi"/>
          <w:spacing w:val="1"/>
          <w:lang w:val="nl-NL"/>
        </w:rPr>
        <w:t>u</w:t>
      </w:r>
      <w:r w:rsidRPr="00D361EA">
        <w:rPr>
          <w:rFonts w:asciiTheme="minorHAnsi" w:hAnsiTheme="minorHAnsi" w:cstheme="minorHAnsi"/>
          <w:spacing w:val="-2"/>
          <w:lang w:val="nl-NL"/>
        </w:rPr>
        <w:t>e</w:t>
      </w:r>
      <w:r w:rsidRPr="00D361EA">
        <w:rPr>
          <w:rFonts w:asciiTheme="minorHAnsi" w:hAnsiTheme="minorHAnsi" w:cstheme="minorHAnsi"/>
          <w:spacing w:val="2"/>
          <w:lang w:val="nl-NL"/>
        </w:rPr>
        <w:t>l</w:t>
      </w:r>
      <w:r w:rsidRPr="00D361EA">
        <w:rPr>
          <w:rFonts w:asciiTheme="minorHAnsi" w:hAnsiTheme="minorHAnsi" w:cstheme="minorHAnsi"/>
          <w:lang w:val="nl-NL"/>
        </w:rPr>
        <w:t>e</w:t>
      </w:r>
      <w:r w:rsidRPr="00D361EA">
        <w:rPr>
          <w:rFonts w:asciiTheme="minorHAnsi" w:hAnsiTheme="minorHAnsi" w:cstheme="minorHAnsi"/>
          <w:spacing w:val="-10"/>
          <w:lang w:val="nl-NL"/>
        </w:rPr>
        <w:t xml:space="preserve"> </w:t>
      </w:r>
      <w:r w:rsidRPr="00D361EA">
        <w:rPr>
          <w:rFonts w:asciiTheme="minorHAnsi" w:hAnsiTheme="minorHAnsi" w:cstheme="minorHAnsi"/>
          <w:lang w:val="nl-NL"/>
        </w:rPr>
        <w:t>p</w:t>
      </w:r>
      <w:r w:rsidRPr="00D361EA">
        <w:rPr>
          <w:rFonts w:asciiTheme="minorHAnsi" w:hAnsiTheme="minorHAnsi" w:cstheme="minorHAnsi"/>
          <w:spacing w:val="1"/>
          <w:lang w:val="nl-NL"/>
        </w:rPr>
        <w:t>r</w:t>
      </w:r>
      <w:r w:rsidRPr="00D361EA">
        <w:rPr>
          <w:rFonts w:asciiTheme="minorHAnsi" w:hAnsiTheme="minorHAnsi" w:cstheme="minorHAnsi"/>
          <w:spacing w:val="-1"/>
          <w:lang w:val="nl-NL"/>
        </w:rPr>
        <w:t>o</w:t>
      </w:r>
      <w:r w:rsidRPr="00D361EA">
        <w:rPr>
          <w:rFonts w:asciiTheme="minorHAnsi" w:hAnsiTheme="minorHAnsi" w:cstheme="minorHAnsi"/>
          <w:lang w:val="nl-NL"/>
        </w:rPr>
        <w:t>b</w:t>
      </w:r>
      <w:r w:rsidRPr="00D361EA">
        <w:rPr>
          <w:rFonts w:asciiTheme="minorHAnsi" w:hAnsiTheme="minorHAnsi" w:cstheme="minorHAnsi"/>
          <w:spacing w:val="2"/>
          <w:lang w:val="nl-NL"/>
        </w:rPr>
        <w:t>l</w:t>
      </w:r>
      <w:r w:rsidRPr="00D361EA">
        <w:rPr>
          <w:rFonts w:asciiTheme="minorHAnsi" w:hAnsiTheme="minorHAnsi" w:cstheme="minorHAnsi"/>
          <w:spacing w:val="-2"/>
          <w:lang w:val="nl-NL"/>
        </w:rPr>
        <w:t>e</w:t>
      </w:r>
      <w:r w:rsidRPr="00D361EA">
        <w:rPr>
          <w:rFonts w:asciiTheme="minorHAnsi" w:hAnsiTheme="minorHAnsi" w:cstheme="minorHAnsi"/>
          <w:lang w:val="nl-NL"/>
        </w:rPr>
        <w:t>men</w:t>
      </w:r>
      <w:r w:rsidRPr="00D361EA">
        <w:rPr>
          <w:rFonts w:asciiTheme="minorHAnsi" w:hAnsiTheme="minorHAnsi" w:cstheme="minorHAnsi"/>
          <w:spacing w:val="-6"/>
          <w:lang w:val="nl-NL"/>
        </w:rPr>
        <w:t xml:space="preserve"> </w:t>
      </w:r>
      <w:r w:rsidRPr="00D361EA">
        <w:rPr>
          <w:rFonts w:asciiTheme="minorHAnsi" w:hAnsiTheme="minorHAnsi" w:cstheme="minorHAnsi"/>
          <w:spacing w:val="-1"/>
          <w:lang w:val="nl-NL"/>
        </w:rPr>
        <w:t>o</w:t>
      </w:r>
      <w:r w:rsidRPr="00D361EA">
        <w:rPr>
          <w:rFonts w:asciiTheme="minorHAnsi" w:hAnsiTheme="minorHAnsi" w:cstheme="minorHAnsi"/>
          <w:lang w:val="nl-NL"/>
        </w:rPr>
        <w:t>f</w:t>
      </w:r>
      <w:r w:rsidRPr="00D361EA">
        <w:rPr>
          <w:rFonts w:asciiTheme="minorHAnsi" w:hAnsiTheme="minorHAnsi" w:cstheme="minorHAnsi"/>
          <w:w w:val="99"/>
          <w:lang w:val="nl-NL"/>
        </w:rPr>
        <w:t xml:space="preserve"> </w:t>
      </w:r>
      <w:r w:rsidRPr="00D361EA">
        <w:rPr>
          <w:rFonts w:asciiTheme="minorHAnsi" w:hAnsiTheme="minorHAnsi" w:cstheme="minorHAnsi"/>
          <w:lang w:val="nl-NL"/>
        </w:rPr>
        <w:t>ve</w:t>
      </w:r>
      <w:r w:rsidRPr="00D361EA">
        <w:rPr>
          <w:rFonts w:asciiTheme="minorHAnsi" w:hAnsiTheme="minorHAnsi" w:cstheme="minorHAnsi"/>
          <w:spacing w:val="-1"/>
          <w:lang w:val="nl-NL"/>
        </w:rPr>
        <w:t>r</w:t>
      </w:r>
      <w:r w:rsidRPr="00D361EA">
        <w:rPr>
          <w:rFonts w:asciiTheme="minorHAnsi" w:hAnsiTheme="minorHAnsi" w:cstheme="minorHAnsi"/>
          <w:lang w:val="nl-NL"/>
        </w:rPr>
        <w:t>a</w:t>
      </w:r>
      <w:r w:rsidRPr="00D361EA">
        <w:rPr>
          <w:rFonts w:asciiTheme="minorHAnsi" w:hAnsiTheme="minorHAnsi" w:cstheme="minorHAnsi"/>
          <w:spacing w:val="1"/>
          <w:lang w:val="nl-NL"/>
        </w:rPr>
        <w:t>n</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r</w:t>
      </w:r>
      <w:r w:rsidRPr="00D361EA">
        <w:rPr>
          <w:rFonts w:asciiTheme="minorHAnsi" w:hAnsiTheme="minorHAnsi" w:cstheme="minorHAnsi"/>
          <w:spacing w:val="2"/>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g</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w:t>
      </w:r>
      <w:r w:rsidRPr="00D361EA">
        <w:rPr>
          <w:rFonts w:asciiTheme="minorHAnsi" w:hAnsiTheme="minorHAnsi" w:cstheme="minorHAnsi"/>
          <w:spacing w:val="-8"/>
          <w:lang w:val="nl-NL"/>
        </w:rPr>
        <w:t xml:space="preserve"> </w:t>
      </w:r>
      <w:r w:rsidRPr="00D361EA">
        <w:rPr>
          <w:rFonts w:asciiTheme="minorHAnsi" w:hAnsiTheme="minorHAnsi" w:cstheme="minorHAnsi"/>
          <w:spacing w:val="-1"/>
          <w:lang w:val="nl-NL"/>
        </w:rPr>
        <w:t>O</w:t>
      </w:r>
      <w:r w:rsidRPr="00D361EA">
        <w:rPr>
          <w:rFonts w:asciiTheme="minorHAnsi" w:hAnsiTheme="minorHAnsi" w:cstheme="minorHAnsi"/>
          <w:spacing w:val="1"/>
          <w:lang w:val="nl-NL"/>
        </w:rPr>
        <w:t>u</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s</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ku</w:t>
      </w:r>
      <w:r w:rsidRPr="00D361EA">
        <w:rPr>
          <w:rFonts w:asciiTheme="minorHAnsi" w:hAnsiTheme="minorHAnsi" w:cstheme="minorHAnsi"/>
          <w:spacing w:val="1"/>
          <w:lang w:val="nl-NL"/>
        </w:rPr>
        <w:t>nn</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daar</w:t>
      </w:r>
      <w:r w:rsidRPr="00D361EA">
        <w:rPr>
          <w:rFonts w:asciiTheme="minorHAnsi" w:hAnsiTheme="minorHAnsi" w:cstheme="minorHAnsi"/>
          <w:spacing w:val="-9"/>
          <w:lang w:val="nl-NL"/>
        </w:rPr>
        <w:t xml:space="preserve"> </w:t>
      </w:r>
      <w:r w:rsidRPr="00D361EA">
        <w:rPr>
          <w:rFonts w:asciiTheme="minorHAnsi" w:hAnsiTheme="minorHAnsi" w:cstheme="minorHAnsi"/>
          <w:spacing w:val="2"/>
          <w:lang w:val="nl-NL"/>
        </w:rPr>
        <w:t>g</w:t>
      </w:r>
      <w:r w:rsidRPr="00D361EA">
        <w:rPr>
          <w:rFonts w:asciiTheme="minorHAnsi" w:hAnsiTheme="minorHAnsi" w:cstheme="minorHAnsi"/>
          <w:spacing w:val="-1"/>
          <w:lang w:val="nl-NL"/>
        </w:rPr>
        <w:t>o</w:t>
      </w:r>
      <w:r w:rsidRPr="00D361EA">
        <w:rPr>
          <w:rFonts w:asciiTheme="minorHAnsi" w:hAnsiTheme="minorHAnsi" w:cstheme="minorHAnsi"/>
          <w:spacing w:val="-2"/>
          <w:lang w:val="nl-NL"/>
        </w:rPr>
        <w:t>e</w:t>
      </w:r>
      <w:r w:rsidRPr="00D361EA">
        <w:rPr>
          <w:rFonts w:asciiTheme="minorHAnsi" w:hAnsiTheme="minorHAnsi" w:cstheme="minorHAnsi"/>
          <w:lang w:val="nl-NL"/>
        </w:rPr>
        <w:t>d</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b</w:t>
      </w:r>
      <w:r w:rsidRPr="00D361EA">
        <w:rPr>
          <w:rFonts w:asciiTheme="minorHAnsi" w:hAnsiTheme="minorHAnsi" w:cstheme="minorHAnsi"/>
          <w:spacing w:val="2"/>
          <w:lang w:val="nl-NL"/>
        </w:rPr>
        <w:t>i</w:t>
      </w:r>
      <w:r w:rsidRPr="00D361EA">
        <w:rPr>
          <w:rFonts w:asciiTheme="minorHAnsi" w:hAnsiTheme="minorHAnsi" w:cstheme="minorHAnsi"/>
          <w:lang w:val="nl-NL"/>
        </w:rPr>
        <w:t>j</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he</w:t>
      </w:r>
      <w:r w:rsidRPr="00D361EA">
        <w:rPr>
          <w:rFonts w:asciiTheme="minorHAnsi" w:hAnsiTheme="minorHAnsi" w:cstheme="minorHAnsi"/>
          <w:spacing w:val="2"/>
          <w:lang w:val="nl-NL"/>
        </w:rPr>
        <w:t>l</w:t>
      </w:r>
      <w:r w:rsidRPr="00D361EA">
        <w:rPr>
          <w:rFonts w:asciiTheme="minorHAnsi" w:hAnsiTheme="minorHAnsi" w:cstheme="minorHAnsi"/>
          <w:lang w:val="nl-NL"/>
        </w:rPr>
        <w:t>p</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w:t>
      </w:r>
      <w:r w:rsidRPr="00D361EA">
        <w:rPr>
          <w:rFonts w:asciiTheme="minorHAnsi" w:hAnsiTheme="minorHAnsi" w:cstheme="minorHAnsi"/>
          <w:spacing w:val="-9"/>
          <w:lang w:val="nl-NL"/>
        </w:rPr>
        <w:t xml:space="preserve"> </w:t>
      </w:r>
      <w:r w:rsidRPr="00D361EA">
        <w:rPr>
          <w:rFonts w:asciiTheme="minorHAnsi" w:hAnsiTheme="minorHAnsi" w:cstheme="minorHAnsi"/>
          <w:lang w:val="nl-NL"/>
        </w:rPr>
        <w:t>b</w:t>
      </w:r>
      <w:r w:rsidRPr="00D361EA">
        <w:rPr>
          <w:rFonts w:asciiTheme="minorHAnsi" w:hAnsiTheme="minorHAnsi" w:cstheme="minorHAnsi"/>
          <w:spacing w:val="2"/>
          <w:lang w:val="nl-NL"/>
        </w:rPr>
        <w:t>i</w:t>
      </w:r>
      <w:r w:rsidRPr="00D361EA">
        <w:rPr>
          <w:rFonts w:asciiTheme="minorHAnsi" w:hAnsiTheme="minorHAnsi" w:cstheme="minorHAnsi"/>
          <w:lang w:val="nl-NL"/>
        </w:rPr>
        <w:t>jv</w:t>
      </w:r>
      <w:r w:rsidRPr="00D361EA">
        <w:rPr>
          <w:rFonts w:asciiTheme="minorHAnsi" w:hAnsiTheme="minorHAnsi" w:cstheme="minorHAnsi"/>
          <w:spacing w:val="-2"/>
          <w:lang w:val="nl-NL"/>
        </w:rPr>
        <w:t>o</w:t>
      </w:r>
      <w:r w:rsidRPr="00D361EA">
        <w:rPr>
          <w:rFonts w:asciiTheme="minorHAnsi" w:hAnsiTheme="minorHAnsi" w:cstheme="minorHAnsi"/>
          <w:spacing w:val="-1"/>
          <w:lang w:val="nl-NL"/>
        </w:rPr>
        <w:t>or</w:t>
      </w:r>
      <w:r w:rsidRPr="00D361EA">
        <w:rPr>
          <w:rFonts w:asciiTheme="minorHAnsi" w:hAnsiTheme="minorHAnsi" w:cstheme="minorHAnsi"/>
          <w:spacing w:val="2"/>
          <w:lang w:val="nl-NL"/>
        </w:rPr>
        <w:t>b</w:t>
      </w:r>
      <w:r w:rsidRPr="00D361EA">
        <w:rPr>
          <w:rFonts w:asciiTheme="minorHAnsi" w:hAnsiTheme="minorHAnsi" w:cstheme="minorHAnsi"/>
          <w:spacing w:val="-2"/>
          <w:lang w:val="nl-NL"/>
        </w:rPr>
        <w:t>ee</w:t>
      </w:r>
      <w:r w:rsidRPr="00D361EA">
        <w:rPr>
          <w:rFonts w:asciiTheme="minorHAnsi" w:hAnsiTheme="minorHAnsi" w:cstheme="minorHAnsi"/>
          <w:spacing w:val="2"/>
          <w:lang w:val="nl-NL"/>
        </w:rPr>
        <w:t>l</w:t>
      </w:r>
      <w:r w:rsidRPr="00D361EA">
        <w:rPr>
          <w:rFonts w:asciiTheme="minorHAnsi" w:hAnsiTheme="minorHAnsi" w:cstheme="minorHAnsi"/>
          <w:lang w:val="nl-NL"/>
        </w:rPr>
        <w:t>d</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d</w:t>
      </w:r>
      <w:r w:rsidRPr="00D361EA">
        <w:rPr>
          <w:rFonts w:asciiTheme="minorHAnsi" w:hAnsiTheme="minorHAnsi" w:cstheme="minorHAnsi"/>
          <w:spacing w:val="-1"/>
          <w:lang w:val="nl-NL"/>
        </w:rPr>
        <w:t>o</w:t>
      </w:r>
      <w:r w:rsidRPr="00D361EA">
        <w:rPr>
          <w:rFonts w:asciiTheme="minorHAnsi" w:hAnsiTheme="minorHAnsi" w:cstheme="minorHAnsi"/>
          <w:spacing w:val="1"/>
          <w:lang w:val="nl-NL"/>
        </w:rPr>
        <w:t>o</w:t>
      </w:r>
      <w:r w:rsidRPr="00D361EA">
        <w:rPr>
          <w:rFonts w:asciiTheme="minorHAnsi" w:hAnsiTheme="minorHAnsi" w:cstheme="minorHAnsi"/>
          <w:lang w:val="nl-NL"/>
        </w:rPr>
        <w:t>r</w:t>
      </w:r>
      <w:r w:rsidRPr="00D361EA">
        <w:rPr>
          <w:rFonts w:asciiTheme="minorHAnsi" w:hAnsiTheme="minorHAnsi" w:cstheme="minorHAnsi"/>
          <w:spacing w:val="-8"/>
          <w:lang w:val="nl-NL"/>
        </w:rPr>
        <w:t xml:space="preserve"> </w:t>
      </w:r>
      <w:r w:rsidRPr="00D361EA">
        <w:rPr>
          <w:rFonts w:asciiTheme="minorHAnsi" w:hAnsiTheme="minorHAnsi" w:cstheme="minorHAnsi"/>
          <w:lang w:val="nl-NL"/>
        </w:rPr>
        <w:t>é</w:t>
      </w:r>
      <w:r w:rsidRPr="00D361EA">
        <w:rPr>
          <w:rFonts w:asciiTheme="minorHAnsi" w:hAnsiTheme="minorHAnsi" w:cstheme="minorHAnsi"/>
          <w:spacing w:val="-2"/>
          <w:lang w:val="nl-NL"/>
        </w:rPr>
        <w:t>é</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of</w:t>
      </w:r>
      <w:r w:rsidRPr="00D361EA">
        <w:rPr>
          <w:rFonts w:asciiTheme="minorHAnsi" w:hAnsiTheme="minorHAnsi" w:cstheme="minorHAnsi"/>
          <w:spacing w:val="-9"/>
          <w:lang w:val="nl-NL"/>
        </w:rPr>
        <w:t xml:space="preserve"> </w:t>
      </w:r>
      <w:r w:rsidRPr="00D361EA">
        <w:rPr>
          <w:rFonts w:asciiTheme="minorHAnsi" w:hAnsiTheme="minorHAnsi" w:cstheme="minorHAnsi"/>
          <w:spacing w:val="-2"/>
          <w:lang w:val="nl-NL"/>
        </w:rPr>
        <w:t>e</w:t>
      </w:r>
      <w:r w:rsidRPr="00D361EA">
        <w:rPr>
          <w:rFonts w:asciiTheme="minorHAnsi" w:hAnsiTheme="minorHAnsi" w:cstheme="minorHAnsi"/>
          <w:spacing w:val="3"/>
          <w:lang w:val="nl-NL"/>
        </w:rPr>
        <w:t>n</w:t>
      </w:r>
      <w:r w:rsidRPr="00D361EA">
        <w:rPr>
          <w:rFonts w:asciiTheme="minorHAnsi" w:hAnsiTheme="minorHAnsi" w:cstheme="minorHAnsi"/>
          <w:lang w:val="nl-NL"/>
        </w:rPr>
        <w:t>k</w:t>
      </w:r>
      <w:r w:rsidRPr="00D361EA">
        <w:rPr>
          <w:rFonts w:asciiTheme="minorHAnsi" w:hAnsiTheme="minorHAnsi" w:cstheme="minorHAnsi"/>
          <w:spacing w:val="-2"/>
          <w:lang w:val="nl-NL"/>
        </w:rPr>
        <w:t>e</w:t>
      </w:r>
      <w:r w:rsidRPr="00D361EA">
        <w:rPr>
          <w:rFonts w:asciiTheme="minorHAnsi" w:hAnsiTheme="minorHAnsi" w:cstheme="minorHAnsi"/>
          <w:spacing w:val="2"/>
          <w:lang w:val="nl-NL"/>
        </w:rPr>
        <w:t>l</w:t>
      </w:r>
      <w:r w:rsidRPr="00D361EA">
        <w:rPr>
          <w:rFonts w:asciiTheme="minorHAnsi" w:hAnsiTheme="minorHAnsi" w:cstheme="minorHAnsi"/>
          <w:lang w:val="nl-NL"/>
        </w:rPr>
        <w:t>e</w:t>
      </w:r>
      <w:r w:rsidRPr="00D361EA">
        <w:rPr>
          <w:rFonts w:asciiTheme="minorHAnsi" w:hAnsiTheme="minorHAnsi" w:cstheme="minorHAnsi"/>
          <w:w w:val="99"/>
          <w:lang w:val="nl-NL"/>
        </w:rPr>
        <w:t xml:space="preserve"> </w:t>
      </w:r>
      <w:r w:rsidRPr="00D361EA">
        <w:rPr>
          <w:rFonts w:asciiTheme="minorHAnsi" w:hAnsiTheme="minorHAnsi" w:cstheme="minorHAnsi"/>
          <w:lang w:val="nl-NL"/>
        </w:rPr>
        <w:t>ke</w:t>
      </w:r>
      <w:r w:rsidRPr="00D361EA">
        <w:rPr>
          <w:rFonts w:asciiTheme="minorHAnsi" w:hAnsiTheme="minorHAnsi" w:cstheme="minorHAnsi"/>
          <w:spacing w:val="-1"/>
          <w:lang w:val="nl-NL"/>
        </w:rPr>
        <w:t>r</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spacing w:val="2"/>
          <w:lang w:val="nl-NL"/>
        </w:rPr>
        <w:t>p</w:t>
      </w:r>
      <w:r w:rsidRPr="00D361EA">
        <w:rPr>
          <w:rFonts w:asciiTheme="minorHAnsi" w:hAnsiTheme="minorHAnsi" w:cstheme="minorHAnsi"/>
          <w:spacing w:val="-2"/>
          <w:lang w:val="nl-NL"/>
        </w:rPr>
        <w:t>e</w:t>
      </w:r>
      <w:r w:rsidRPr="00D361EA">
        <w:rPr>
          <w:rFonts w:asciiTheme="minorHAnsi" w:hAnsiTheme="minorHAnsi" w:cstheme="minorHAnsi"/>
          <w:lang w:val="nl-NL"/>
        </w:rPr>
        <w:t>r</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jaar</w:t>
      </w:r>
      <w:r w:rsidRPr="00D361EA">
        <w:rPr>
          <w:rFonts w:asciiTheme="minorHAnsi" w:hAnsiTheme="minorHAnsi" w:cstheme="minorHAnsi"/>
          <w:spacing w:val="-7"/>
          <w:lang w:val="nl-NL"/>
        </w:rPr>
        <w:t xml:space="preserve"> </w:t>
      </w:r>
      <w:r w:rsidRPr="00D361EA">
        <w:rPr>
          <w:rFonts w:asciiTheme="minorHAnsi" w:hAnsiTheme="minorHAnsi" w:cstheme="minorHAnsi"/>
          <w:spacing w:val="1"/>
          <w:lang w:val="nl-NL"/>
        </w:rPr>
        <w:t>e</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spacing w:val="1"/>
          <w:lang w:val="nl-NL"/>
        </w:rPr>
        <w:t>v</w:t>
      </w:r>
      <w:r w:rsidRPr="00D361EA">
        <w:rPr>
          <w:rFonts w:asciiTheme="minorHAnsi" w:hAnsiTheme="minorHAnsi" w:cstheme="minorHAnsi"/>
          <w:spacing w:val="-1"/>
          <w:lang w:val="nl-NL"/>
        </w:rPr>
        <w:t>r</w:t>
      </w:r>
      <w:r w:rsidRPr="00D361EA">
        <w:rPr>
          <w:rFonts w:asciiTheme="minorHAnsi" w:hAnsiTheme="minorHAnsi" w:cstheme="minorHAnsi"/>
          <w:lang w:val="nl-NL"/>
        </w:rPr>
        <w:t>a</w:t>
      </w:r>
      <w:r w:rsidRPr="00D361EA">
        <w:rPr>
          <w:rFonts w:asciiTheme="minorHAnsi" w:hAnsiTheme="minorHAnsi" w:cstheme="minorHAnsi"/>
          <w:spacing w:val="3"/>
          <w:lang w:val="nl-NL"/>
        </w:rPr>
        <w:t>g</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l</w:t>
      </w:r>
      <w:r w:rsidRPr="00D361EA">
        <w:rPr>
          <w:rFonts w:asciiTheme="minorHAnsi" w:hAnsiTheme="minorHAnsi" w:cstheme="minorHAnsi"/>
          <w:spacing w:val="2"/>
          <w:lang w:val="nl-NL"/>
        </w:rPr>
        <w:t>i</w:t>
      </w:r>
      <w:r w:rsidRPr="00D361EA">
        <w:rPr>
          <w:rFonts w:asciiTheme="minorHAnsi" w:hAnsiTheme="minorHAnsi" w:cstheme="minorHAnsi"/>
          <w:lang w:val="nl-NL"/>
        </w:rPr>
        <w:t>jst</w:t>
      </w:r>
      <w:r w:rsidRPr="00D361EA">
        <w:rPr>
          <w:rFonts w:asciiTheme="minorHAnsi" w:hAnsiTheme="minorHAnsi" w:cstheme="minorHAnsi"/>
          <w:spacing w:val="-10"/>
          <w:lang w:val="nl-NL"/>
        </w:rPr>
        <w:t xml:space="preserve"> </w:t>
      </w:r>
      <w:r w:rsidRPr="00D361EA">
        <w:rPr>
          <w:rFonts w:asciiTheme="minorHAnsi" w:hAnsiTheme="minorHAnsi" w:cstheme="minorHAnsi"/>
          <w:spacing w:val="6"/>
          <w:lang w:val="nl-NL"/>
        </w:rPr>
        <w:t>i</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te</w:t>
      </w:r>
      <w:r w:rsidRPr="00D361EA">
        <w:rPr>
          <w:rFonts w:asciiTheme="minorHAnsi" w:hAnsiTheme="minorHAnsi" w:cstheme="minorHAnsi"/>
          <w:spacing w:val="-9"/>
          <w:lang w:val="nl-NL"/>
        </w:rPr>
        <w:t xml:space="preserve"> </w:t>
      </w:r>
      <w:r w:rsidRPr="00D361EA">
        <w:rPr>
          <w:rFonts w:asciiTheme="minorHAnsi" w:hAnsiTheme="minorHAnsi" w:cstheme="minorHAnsi"/>
          <w:spacing w:val="-1"/>
          <w:lang w:val="nl-NL"/>
        </w:rPr>
        <w:t>v</w:t>
      </w:r>
      <w:r w:rsidRPr="00D361EA">
        <w:rPr>
          <w:rFonts w:asciiTheme="minorHAnsi" w:hAnsiTheme="minorHAnsi" w:cstheme="minorHAnsi"/>
          <w:spacing w:val="1"/>
          <w:lang w:val="nl-NL"/>
        </w:rPr>
        <w:t>u</w:t>
      </w:r>
      <w:r w:rsidRPr="00D361EA">
        <w:rPr>
          <w:rFonts w:asciiTheme="minorHAnsi" w:hAnsiTheme="minorHAnsi" w:cstheme="minorHAnsi"/>
          <w:lang w:val="nl-NL"/>
        </w:rPr>
        <w:t>l</w:t>
      </w:r>
      <w:r w:rsidRPr="00D361EA">
        <w:rPr>
          <w:rFonts w:asciiTheme="minorHAnsi" w:hAnsiTheme="minorHAnsi" w:cstheme="minorHAnsi"/>
          <w:spacing w:val="2"/>
          <w:lang w:val="nl-NL"/>
        </w:rPr>
        <w:t>l</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w:t>
      </w:r>
      <w:r w:rsidRPr="00D361EA">
        <w:rPr>
          <w:rFonts w:asciiTheme="minorHAnsi" w:hAnsiTheme="minorHAnsi" w:cstheme="minorHAnsi"/>
          <w:spacing w:val="-9"/>
          <w:lang w:val="nl-NL"/>
        </w:rPr>
        <w:t xml:space="preserve"> </w:t>
      </w:r>
      <w:r w:rsidRPr="00D361EA">
        <w:rPr>
          <w:rFonts w:asciiTheme="minorHAnsi" w:hAnsiTheme="minorHAnsi" w:cstheme="minorHAnsi"/>
          <w:lang w:val="nl-NL"/>
        </w:rPr>
        <w:t>Zo</w:t>
      </w:r>
      <w:r w:rsidRPr="00D361EA">
        <w:rPr>
          <w:rFonts w:asciiTheme="minorHAnsi" w:hAnsiTheme="minorHAnsi" w:cstheme="minorHAnsi"/>
          <w:spacing w:val="-8"/>
          <w:lang w:val="nl-NL"/>
        </w:rPr>
        <w:t xml:space="preserve"> </w:t>
      </w:r>
      <w:r w:rsidRPr="00D361EA">
        <w:rPr>
          <w:rFonts w:asciiTheme="minorHAnsi" w:hAnsiTheme="minorHAnsi" w:cstheme="minorHAnsi"/>
          <w:spacing w:val="1"/>
          <w:lang w:val="nl-NL"/>
        </w:rPr>
        <w:t>kunn</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m</w:t>
      </w:r>
      <w:r w:rsidRPr="00D361EA">
        <w:rPr>
          <w:rFonts w:asciiTheme="minorHAnsi" w:hAnsiTheme="minorHAnsi" w:cstheme="minorHAnsi"/>
          <w:spacing w:val="2"/>
          <w:lang w:val="nl-NL"/>
        </w:rPr>
        <w:t>i</w:t>
      </w:r>
      <w:r w:rsidRPr="00D361EA">
        <w:rPr>
          <w:rFonts w:asciiTheme="minorHAnsi" w:hAnsiTheme="minorHAnsi" w:cstheme="minorHAnsi"/>
          <w:lang w:val="nl-NL"/>
        </w:rPr>
        <w:t>s</w:t>
      </w:r>
      <w:r w:rsidRPr="00D361EA">
        <w:rPr>
          <w:rFonts w:asciiTheme="minorHAnsi" w:hAnsiTheme="minorHAnsi" w:cstheme="minorHAnsi"/>
          <w:spacing w:val="-1"/>
          <w:lang w:val="nl-NL"/>
        </w:rPr>
        <w:t>v</w:t>
      </w:r>
      <w:r w:rsidRPr="00D361EA">
        <w:rPr>
          <w:rFonts w:asciiTheme="minorHAnsi" w:hAnsiTheme="minorHAnsi" w:cstheme="minorHAnsi"/>
          <w:spacing w:val="-2"/>
          <w:lang w:val="nl-NL"/>
        </w:rPr>
        <w:t>e</w:t>
      </w:r>
      <w:r w:rsidRPr="00D361EA">
        <w:rPr>
          <w:rFonts w:asciiTheme="minorHAnsi" w:hAnsiTheme="minorHAnsi" w:cstheme="minorHAnsi"/>
          <w:spacing w:val="-1"/>
          <w:lang w:val="nl-NL"/>
        </w:rPr>
        <w:t>r</w:t>
      </w:r>
      <w:r w:rsidRPr="00D361EA">
        <w:rPr>
          <w:rFonts w:asciiTheme="minorHAnsi" w:hAnsiTheme="minorHAnsi" w:cstheme="minorHAnsi"/>
          <w:lang w:val="nl-NL"/>
        </w:rPr>
        <w:t>sta</w:t>
      </w:r>
      <w:r w:rsidRPr="00D361EA">
        <w:rPr>
          <w:rFonts w:asciiTheme="minorHAnsi" w:hAnsiTheme="minorHAnsi" w:cstheme="minorHAnsi"/>
          <w:spacing w:val="1"/>
          <w:lang w:val="nl-NL"/>
        </w:rPr>
        <w:t>n</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5"/>
          <w:lang w:val="nl-NL"/>
        </w:rPr>
        <w:t xml:space="preserve"> </w:t>
      </w:r>
      <w:r w:rsidRPr="00D361EA">
        <w:rPr>
          <w:rFonts w:asciiTheme="minorHAnsi" w:hAnsiTheme="minorHAnsi" w:cstheme="minorHAnsi"/>
          <w:spacing w:val="1"/>
          <w:lang w:val="nl-NL"/>
        </w:rPr>
        <w:t>v</w:t>
      </w:r>
      <w:r w:rsidRPr="00D361EA">
        <w:rPr>
          <w:rFonts w:asciiTheme="minorHAnsi" w:hAnsiTheme="minorHAnsi" w:cstheme="minorHAnsi"/>
          <w:spacing w:val="-1"/>
          <w:lang w:val="nl-NL"/>
        </w:rPr>
        <w:t>o</w:t>
      </w:r>
      <w:r w:rsidRPr="00D361EA">
        <w:rPr>
          <w:rFonts w:asciiTheme="minorHAnsi" w:hAnsiTheme="minorHAnsi" w:cstheme="minorHAnsi"/>
          <w:spacing w:val="1"/>
          <w:lang w:val="nl-NL"/>
        </w:rPr>
        <w:t>o</w:t>
      </w:r>
      <w:r w:rsidRPr="00D361EA">
        <w:rPr>
          <w:rFonts w:asciiTheme="minorHAnsi" w:hAnsiTheme="minorHAnsi" w:cstheme="minorHAnsi"/>
          <w:spacing w:val="-1"/>
          <w:lang w:val="nl-NL"/>
        </w:rPr>
        <w:t>r</w:t>
      </w:r>
      <w:r w:rsidRPr="00D361EA">
        <w:rPr>
          <w:rFonts w:asciiTheme="minorHAnsi" w:hAnsiTheme="minorHAnsi" w:cstheme="minorHAnsi"/>
          <w:spacing w:val="1"/>
          <w:lang w:val="nl-NL"/>
        </w:rPr>
        <w:t>k</w:t>
      </w:r>
      <w:r w:rsidRPr="00D361EA">
        <w:rPr>
          <w:rFonts w:asciiTheme="minorHAnsi" w:hAnsiTheme="minorHAnsi" w:cstheme="minorHAnsi"/>
          <w:spacing w:val="-1"/>
          <w:lang w:val="nl-NL"/>
        </w:rPr>
        <w:t>o</w:t>
      </w:r>
      <w:r w:rsidRPr="00D361EA">
        <w:rPr>
          <w:rFonts w:asciiTheme="minorHAnsi" w:hAnsiTheme="minorHAnsi" w:cstheme="minorHAnsi"/>
          <w:lang w:val="nl-NL"/>
        </w:rPr>
        <w:t>men</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w</w:t>
      </w:r>
      <w:r w:rsidRPr="00D361EA">
        <w:rPr>
          <w:rFonts w:asciiTheme="minorHAnsi" w:hAnsiTheme="minorHAnsi" w:cstheme="minorHAnsi"/>
          <w:spacing w:val="1"/>
          <w:lang w:val="nl-NL"/>
        </w:rPr>
        <w:t>o</w:t>
      </w:r>
      <w:r w:rsidRPr="00D361EA">
        <w:rPr>
          <w:rFonts w:asciiTheme="minorHAnsi" w:hAnsiTheme="minorHAnsi" w:cstheme="minorHAnsi"/>
          <w:spacing w:val="-1"/>
          <w:lang w:val="nl-NL"/>
        </w:rPr>
        <w:t>r</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lang w:val="nl-NL"/>
        </w:rPr>
        <w:t>.</w:t>
      </w:r>
    </w:p>
    <w:p w:rsidR="00D361EA" w:rsidP="00D361EA" w:rsidRDefault="00D361EA" w14:paraId="54BE7639" w14:textId="4969EBC4">
      <w:pPr>
        <w:pStyle w:val="Gemiddeldraster21"/>
        <w:rPr>
          <w:rFonts w:asciiTheme="minorHAnsi" w:hAnsiTheme="minorHAnsi" w:cstheme="minorHAnsi"/>
          <w:lang w:val="nl-NL"/>
        </w:rPr>
      </w:pPr>
    </w:p>
    <w:p w:rsidR="001F1D0A" w:rsidP="00D361EA" w:rsidRDefault="001F1D0A" w14:paraId="7F86AB25" w14:textId="4A7764B6">
      <w:pPr>
        <w:pStyle w:val="Gemiddeldraster21"/>
        <w:rPr>
          <w:rFonts w:asciiTheme="minorHAnsi" w:hAnsiTheme="minorHAnsi" w:cstheme="minorHAnsi"/>
          <w:b/>
          <w:bCs/>
          <w:lang w:val="nl-NL"/>
        </w:rPr>
      </w:pPr>
      <w:r w:rsidRPr="001F1D0A">
        <w:rPr>
          <w:rFonts w:asciiTheme="minorHAnsi" w:hAnsiTheme="minorHAnsi" w:cstheme="minorHAnsi"/>
          <w:b/>
          <w:bCs/>
          <w:lang w:val="nl-NL"/>
        </w:rPr>
        <w:t>Informatiedeling</w:t>
      </w:r>
    </w:p>
    <w:p w:rsidRPr="00F361D3" w:rsidR="00F361D3" w:rsidP="6D05AE01" w:rsidRDefault="378A8068" w14:paraId="2DA44EEF" w14:textId="44404263">
      <w:pPr>
        <w:pStyle w:val="Normaalweb"/>
        <w:rPr>
          <w:rFonts w:asciiTheme="minorHAnsi" w:hAnsiTheme="minorHAnsi" w:cstheme="minorBidi"/>
          <w:color w:val="000000"/>
          <w:sz w:val="22"/>
          <w:szCs w:val="22"/>
        </w:rPr>
      </w:pPr>
      <w:r w:rsidRPr="6D05AE01">
        <w:rPr>
          <w:rFonts w:asciiTheme="minorHAnsi" w:hAnsiTheme="minorHAnsi" w:cstheme="minorBidi"/>
          <w:sz w:val="22"/>
          <w:szCs w:val="22"/>
        </w:rPr>
        <w:t>Ouders met gezag hebben op gelijke voet evenveel recht op informatie over het kind.</w:t>
      </w:r>
      <w:r>
        <w:br/>
      </w:r>
      <w:r w:rsidRPr="6D05AE01">
        <w:rPr>
          <w:rFonts w:asciiTheme="minorHAnsi" w:hAnsiTheme="minorHAnsi" w:cstheme="minorBidi"/>
          <w:sz w:val="22"/>
          <w:szCs w:val="22"/>
        </w:rPr>
        <w:t xml:space="preserve">Ouders zonder gezag hebben beperkt recht op informatie (geen rapportagegesprekken/wanneer is welk evenement/wordt de schoolfoto gemaakt) maar hebben wel recht op algemene informatie, bijvoorbeeld over de ontwikkeling van het kind/medische kwesties. </w:t>
      </w:r>
      <w:r>
        <w:br/>
      </w:r>
      <w:r w:rsidRPr="6D05AE01">
        <w:rPr>
          <w:rFonts w:asciiTheme="minorHAnsi" w:hAnsiTheme="minorHAnsi" w:cstheme="minorBidi"/>
          <w:sz w:val="22"/>
          <w:szCs w:val="22"/>
        </w:rPr>
        <w:t>Alle derden (stiefouders, grootouders</w:t>
      </w:r>
      <w:r w:rsidRPr="6D05AE01" w:rsidR="6E132584">
        <w:rPr>
          <w:rFonts w:asciiTheme="minorHAnsi" w:hAnsiTheme="minorHAnsi" w:cstheme="minorBidi"/>
          <w:color w:val="000000" w:themeColor="text1"/>
          <w:sz w:val="22"/>
          <w:szCs w:val="22"/>
        </w:rPr>
        <w:t>,</w:t>
      </w:r>
      <w:r w:rsidRPr="6D05AE01" w:rsidR="638573F7">
        <w:rPr>
          <w:rFonts w:asciiTheme="minorHAnsi" w:hAnsiTheme="minorHAnsi" w:cstheme="minorBidi"/>
          <w:sz w:val="22"/>
          <w:szCs w:val="22"/>
        </w:rPr>
        <w:t xml:space="preserve"> buren, oppas</w:t>
      </w:r>
      <w:r w:rsidRPr="6D05AE01" w:rsidR="6E132584">
        <w:rPr>
          <w:rFonts w:asciiTheme="minorHAnsi" w:hAnsiTheme="minorHAnsi" w:cstheme="minorBidi"/>
          <w:sz w:val="22"/>
          <w:szCs w:val="22"/>
        </w:rPr>
        <w:t xml:space="preserve"> etc.</w:t>
      </w:r>
      <w:r w:rsidRPr="6D05AE01" w:rsidR="638573F7">
        <w:rPr>
          <w:rFonts w:asciiTheme="minorHAnsi" w:hAnsiTheme="minorHAnsi" w:cstheme="minorBidi"/>
          <w:sz w:val="22"/>
          <w:szCs w:val="22"/>
        </w:rPr>
        <w:t>) hebben geen recht op informatie zonder toestemming van alle gezaghebbenden.</w:t>
      </w:r>
      <w:r>
        <w:br/>
      </w:r>
      <w:r w:rsidRPr="6D05AE01" w:rsidR="638573F7">
        <w:rPr>
          <w:rFonts w:asciiTheme="minorHAnsi" w:hAnsiTheme="minorHAnsi" w:cstheme="minorBidi"/>
          <w:color w:val="000000" w:themeColor="text1"/>
          <w:sz w:val="22"/>
          <w:szCs w:val="22"/>
        </w:rPr>
        <w:t>Een nieuwe partner of stiefouder is volgens de wet geen ouder van het kind, maar is juridisch gezien een derde. Deze nieuwe partner moet in beginsel door de school ook worden behandeld als derde, dus iemand die in beginsel geen recht heeft</w:t>
      </w:r>
      <w:r w:rsidRPr="6D05AE01" w:rsidR="5C8E231F">
        <w:rPr>
          <w:rFonts w:asciiTheme="minorHAnsi" w:hAnsiTheme="minorHAnsi" w:cstheme="minorBidi"/>
          <w:color w:val="000000" w:themeColor="text1"/>
          <w:sz w:val="22"/>
          <w:szCs w:val="22"/>
        </w:rPr>
        <w:t xml:space="preserve"> op informatie</w:t>
      </w:r>
      <w:r w:rsidRPr="6D05AE01" w:rsidR="638573F7">
        <w:rPr>
          <w:rFonts w:asciiTheme="minorHAnsi" w:hAnsiTheme="minorHAnsi" w:cstheme="minorBidi"/>
          <w:color w:val="000000" w:themeColor="text1"/>
          <w:sz w:val="22"/>
          <w:szCs w:val="22"/>
        </w:rPr>
        <w:t xml:space="preserve"> </w:t>
      </w:r>
      <w:r w:rsidRPr="6D05AE01" w:rsidR="007C5B6B">
        <w:rPr>
          <w:rFonts w:asciiTheme="minorHAnsi" w:hAnsiTheme="minorHAnsi" w:cstheme="minorBidi"/>
          <w:color w:val="000000" w:themeColor="text1"/>
          <w:sz w:val="22"/>
          <w:szCs w:val="22"/>
        </w:rPr>
        <w:t>zo</w:t>
      </w:r>
      <w:r w:rsidRPr="6D05AE01" w:rsidR="00986BAB">
        <w:rPr>
          <w:rFonts w:asciiTheme="minorHAnsi" w:hAnsiTheme="minorHAnsi" w:cstheme="minorBidi"/>
          <w:color w:val="000000" w:themeColor="text1"/>
          <w:sz w:val="22"/>
          <w:szCs w:val="22"/>
        </w:rPr>
        <w:t xml:space="preserve">als </w:t>
      </w:r>
      <w:r w:rsidRPr="6D05AE01" w:rsidR="638573F7">
        <w:rPr>
          <w:rFonts w:asciiTheme="minorHAnsi" w:hAnsiTheme="minorHAnsi" w:cstheme="minorBidi"/>
          <w:color w:val="000000" w:themeColor="text1"/>
          <w:sz w:val="22"/>
          <w:szCs w:val="22"/>
        </w:rPr>
        <w:t>de gezaghebbende ouder. Dit geldt ook voor het aanschuiven bij een oudergesprek. In de praktijk ontvangt de stiefouder informatie van zijn of haar partner, of van de school in het bijzijn van de gezaghebbende ouder(s). Bovendien kan de school zelfs mét toestemming de stiefouder weigeren als deze een gesprek lastiger maakt of verstoort.</w:t>
      </w:r>
    </w:p>
    <w:p w:rsidRPr="00F361D3" w:rsidR="00F361D3" w:rsidP="00F361D3" w:rsidRDefault="00F361D3" w14:paraId="1374EEC2" w14:textId="2F93D143">
      <w:pPr>
        <w:spacing w:before="100" w:beforeAutospacing="1" w:after="100" w:afterAutospacing="1" w:line="240" w:lineRule="auto"/>
        <w:rPr>
          <w:rFonts w:eastAsia="Times New Roman" w:cstheme="minorHAnsi"/>
          <w:color w:val="000000"/>
          <w:lang w:eastAsia="nl-NL"/>
        </w:rPr>
      </w:pPr>
      <w:r>
        <w:rPr>
          <w:rFonts w:eastAsia="Times New Roman" w:cstheme="minorHAnsi"/>
          <w:color w:val="000000"/>
          <w:lang w:eastAsia="nl-NL"/>
        </w:rPr>
        <w:t>D</w:t>
      </w:r>
      <w:r w:rsidRPr="00F361D3">
        <w:rPr>
          <w:rFonts w:eastAsia="Times New Roman" w:cstheme="minorHAnsi"/>
          <w:color w:val="000000"/>
          <w:lang w:eastAsia="nl-NL"/>
        </w:rPr>
        <w:t>it ligt anders als een nieuwe partner tevens voogd is. In dat geval kan de stiefouder gelijk worden gesteld met de ouders met gezag</w:t>
      </w:r>
      <w:r>
        <w:rPr>
          <w:rFonts w:eastAsia="Times New Roman" w:cstheme="minorHAnsi"/>
          <w:color w:val="000000"/>
          <w:lang w:eastAsia="nl-NL"/>
        </w:rPr>
        <w:t>.</w:t>
      </w:r>
    </w:p>
    <w:p w:rsidRPr="00D361EA" w:rsidR="001F1D0A" w:rsidP="00D361EA" w:rsidRDefault="001F1D0A" w14:paraId="79764D10" w14:textId="77777777">
      <w:pPr>
        <w:pStyle w:val="Gemiddeldraster21"/>
        <w:rPr>
          <w:rFonts w:asciiTheme="minorHAnsi" w:hAnsiTheme="minorHAnsi" w:cstheme="minorHAnsi"/>
          <w:lang w:val="nl-NL"/>
        </w:rPr>
      </w:pPr>
    </w:p>
    <w:p w:rsidRPr="00AF6A0C" w:rsidR="00D361EA" w:rsidP="00D361EA" w:rsidRDefault="00D361EA" w14:paraId="29CA3EA7" w14:textId="77777777">
      <w:pPr>
        <w:pStyle w:val="Gemiddeldraster21"/>
        <w:rPr>
          <w:rFonts w:asciiTheme="minorHAnsi" w:hAnsiTheme="minorHAnsi" w:cstheme="minorHAnsi"/>
          <w:b/>
          <w:lang w:val="nl-NL"/>
        </w:rPr>
      </w:pPr>
      <w:r w:rsidRPr="00AF6A0C">
        <w:rPr>
          <w:rFonts w:asciiTheme="minorHAnsi" w:hAnsiTheme="minorHAnsi" w:cstheme="minorHAnsi"/>
          <w:b/>
          <w:lang w:val="nl-NL"/>
        </w:rPr>
        <w:t>W</w:t>
      </w:r>
      <w:r w:rsidRPr="00AF6A0C">
        <w:rPr>
          <w:rFonts w:asciiTheme="minorHAnsi" w:hAnsiTheme="minorHAnsi" w:cstheme="minorHAnsi"/>
          <w:b/>
          <w:spacing w:val="-2"/>
          <w:lang w:val="nl-NL"/>
        </w:rPr>
        <w:t>e</w:t>
      </w:r>
      <w:r w:rsidRPr="00AF6A0C">
        <w:rPr>
          <w:rFonts w:asciiTheme="minorHAnsi" w:hAnsiTheme="minorHAnsi" w:cstheme="minorHAnsi"/>
          <w:b/>
          <w:lang w:val="nl-NL"/>
        </w:rPr>
        <w:t>tg</w:t>
      </w:r>
      <w:r w:rsidRPr="00AF6A0C">
        <w:rPr>
          <w:rFonts w:asciiTheme="minorHAnsi" w:hAnsiTheme="minorHAnsi" w:cstheme="minorHAnsi"/>
          <w:b/>
          <w:spacing w:val="1"/>
          <w:lang w:val="nl-NL"/>
        </w:rPr>
        <w:t>e</w:t>
      </w:r>
      <w:r w:rsidRPr="00AF6A0C">
        <w:rPr>
          <w:rFonts w:asciiTheme="minorHAnsi" w:hAnsiTheme="minorHAnsi" w:cstheme="minorHAnsi"/>
          <w:b/>
          <w:lang w:val="nl-NL"/>
        </w:rPr>
        <w:t>vi</w:t>
      </w:r>
      <w:r w:rsidRPr="00AF6A0C">
        <w:rPr>
          <w:rFonts w:asciiTheme="minorHAnsi" w:hAnsiTheme="minorHAnsi" w:cstheme="minorHAnsi"/>
          <w:b/>
          <w:spacing w:val="1"/>
          <w:lang w:val="nl-NL"/>
        </w:rPr>
        <w:t>n</w:t>
      </w:r>
      <w:r w:rsidRPr="00AF6A0C">
        <w:rPr>
          <w:rFonts w:asciiTheme="minorHAnsi" w:hAnsiTheme="minorHAnsi" w:cstheme="minorHAnsi"/>
          <w:b/>
          <w:lang w:val="nl-NL"/>
        </w:rPr>
        <w:t>g</w:t>
      </w:r>
    </w:p>
    <w:p w:rsidRPr="00D361EA" w:rsidR="00D361EA" w:rsidP="00D361EA" w:rsidRDefault="00D361EA" w14:paraId="4ED24D41" w14:textId="77777777">
      <w:pPr>
        <w:pStyle w:val="Gemiddeldraster21"/>
        <w:rPr>
          <w:rFonts w:asciiTheme="minorHAnsi" w:hAnsiTheme="minorHAnsi" w:cstheme="minorHAnsi"/>
          <w:i/>
          <w:lang w:val="nl-NL"/>
        </w:rPr>
      </w:pPr>
      <w:r w:rsidRPr="00D361EA">
        <w:rPr>
          <w:rFonts w:asciiTheme="minorHAnsi" w:hAnsiTheme="minorHAnsi" w:cstheme="minorHAnsi"/>
          <w:i/>
          <w:lang w:val="nl-NL"/>
        </w:rPr>
        <w:t>De</w:t>
      </w:r>
      <w:r w:rsidRPr="00D361EA">
        <w:rPr>
          <w:rFonts w:asciiTheme="minorHAnsi" w:hAnsiTheme="minorHAnsi" w:cstheme="minorHAnsi"/>
          <w:i/>
          <w:spacing w:val="-8"/>
          <w:lang w:val="nl-NL"/>
        </w:rPr>
        <w:t xml:space="preserve"> </w:t>
      </w:r>
      <w:r w:rsidRPr="00D361EA">
        <w:rPr>
          <w:rFonts w:asciiTheme="minorHAnsi" w:hAnsiTheme="minorHAnsi" w:cstheme="minorHAnsi"/>
          <w:i/>
          <w:spacing w:val="1"/>
          <w:lang w:val="nl-NL"/>
        </w:rPr>
        <w:t>s</w:t>
      </w:r>
      <w:r w:rsidRPr="00D361EA">
        <w:rPr>
          <w:rFonts w:asciiTheme="minorHAnsi" w:hAnsiTheme="minorHAnsi" w:cstheme="minorHAnsi"/>
          <w:i/>
          <w:lang w:val="nl-NL"/>
        </w:rPr>
        <w:t>cho</w:t>
      </w:r>
      <w:r w:rsidRPr="00D361EA">
        <w:rPr>
          <w:rFonts w:asciiTheme="minorHAnsi" w:hAnsiTheme="minorHAnsi" w:cstheme="minorHAnsi"/>
          <w:i/>
          <w:spacing w:val="-2"/>
          <w:lang w:val="nl-NL"/>
        </w:rPr>
        <w:t>o</w:t>
      </w:r>
      <w:r w:rsidRPr="00D361EA">
        <w:rPr>
          <w:rFonts w:asciiTheme="minorHAnsi" w:hAnsiTheme="minorHAnsi" w:cstheme="minorHAnsi"/>
          <w:i/>
          <w:lang w:val="nl-NL"/>
        </w:rPr>
        <w:t>l</w:t>
      </w:r>
      <w:r w:rsidRPr="00D361EA">
        <w:rPr>
          <w:rFonts w:asciiTheme="minorHAnsi" w:hAnsiTheme="minorHAnsi" w:cstheme="minorHAnsi"/>
          <w:i/>
          <w:spacing w:val="-3"/>
          <w:lang w:val="nl-NL"/>
        </w:rPr>
        <w:t xml:space="preserve"> </w:t>
      </w:r>
      <w:r w:rsidRPr="00D361EA">
        <w:rPr>
          <w:rFonts w:asciiTheme="minorHAnsi" w:hAnsiTheme="minorHAnsi" w:cstheme="minorHAnsi"/>
          <w:i/>
          <w:lang w:val="nl-NL"/>
        </w:rPr>
        <w:t>di</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n</w:t>
      </w:r>
      <w:r w:rsidRPr="00D361EA">
        <w:rPr>
          <w:rFonts w:asciiTheme="minorHAnsi" w:hAnsiTheme="minorHAnsi" w:cstheme="minorHAnsi"/>
          <w:i/>
          <w:lang w:val="nl-NL"/>
        </w:rPr>
        <w:t>t</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uit</w:t>
      </w:r>
      <w:r w:rsidRPr="00D361EA">
        <w:rPr>
          <w:rFonts w:asciiTheme="minorHAnsi" w:hAnsiTheme="minorHAnsi" w:cstheme="minorHAnsi"/>
          <w:i/>
          <w:spacing w:val="1"/>
          <w:lang w:val="nl-NL"/>
        </w:rPr>
        <w:t>e</w:t>
      </w:r>
      <w:r w:rsidRPr="00D361EA">
        <w:rPr>
          <w:rFonts w:asciiTheme="minorHAnsi" w:hAnsiTheme="minorHAnsi" w:cstheme="minorHAnsi"/>
          <w:i/>
          <w:spacing w:val="-1"/>
          <w:lang w:val="nl-NL"/>
        </w:rPr>
        <w:t>r</w:t>
      </w:r>
      <w:r w:rsidRPr="00D361EA">
        <w:rPr>
          <w:rFonts w:asciiTheme="minorHAnsi" w:hAnsiTheme="minorHAnsi" w:cstheme="minorHAnsi"/>
          <w:i/>
          <w:lang w:val="nl-NL"/>
        </w:rPr>
        <w:t>aa</w:t>
      </w:r>
      <w:r w:rsidRPr="00D361EA">
        <w:rPr>
          <w:rFonts w:asciiTheme="minorHAnsi" w:hAnsiTheme="minorHAnsi" w:cstheme="minorHAnsi"/>
          <w:i/>
          <w:spacing w:val="2"/>
          <w:lang w:val="nl-NL"/>
        </w:rPr>
        <w:t>r</w:t>
      </w:r>
      <w:r w:rsidRPr="00D361EA">
        <w:rPr>
          <w:rFonts w:asciiTheme="minorHAnsi" w:hAnsiTheme="minorHAnsi" w:cstheme="minorHAnsi"/>
          <w:i/>
          <w:lang w:val="nl-NL"/>
        </w:rPr>
        <w:t>d</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e</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5"/>
          <w:lang w:val="nl-NL"/>
        </w:rPr>
        <w:t xml:space="preserve"> </w:t>
      </w:r>
      <w:r w:rsidRPr="00D361EA">
        <w:rPr>
          <w:rFonts w:asciiTheme="minorHAnsi" w:hAnsiTheme="minorHAnsi" w:cstheme="minorHAnsi"/>
          <w:i/>
          <w:spacing w:val="-1"/>
          <w:lang w:val="nl-NL"/>
        </w:rPr>
        <w:t>v</w:t>
      </w:r>
      <w:r w:rsidRPr="00D361EA">
        <w:rPr>
          <w:rFonts w:asciiTheme="minorHAnsi" w:hAnsiTheme="minorHAnsi" w:cstheme="minorHAnsi"/>
          <w:i/>
          <w:spacing w:val="-2"/>
          <w:lang w:val="nl-NL"/>
        </w:rPr>
        <w:t>e</w:t>
      </w:r>
      <w:r w:rsidRPr="00D361EA">
        <w:rPr>
          <w:rFonts w:asciiTheme="minorHAnsi" w:hAnsiTheme="minorHAnsi" w:cstheme="minorHAnsi"/>
          <w:i/>
          <w:lang w:val="nl-NL"/>
        </w:rPr>
        <w:t>ilig</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klimaat</w:t>
      </w:r>
      <w:r w:rsidRPr="00D361EA">
        <w:rPr>
          <w:rFonts w:asciiTheme="minorHAnsi" w:hAnsiTheme="minorHAnsi" w:cstheme="minorHAnsi"/>
          <w:i/>
          <w:spacing w:val="-5"/>
          <w:lang w:val="nl-NL"/>
        </w:rPr>
        <w:t xml:space="preserve"> </w:t>
      </w:r>
      <w:r w:rsidRPr="00D361EA">
        <w:rPr>
          <w:rFonts w:asciiTheme="minorHAnsi" w:hAnsiTheme="minorHAnsi" w:cstheme="minorHAnsi"/>
          <w:i/>
          <w:spacing w:val="1"/>
          <w:lang w:val="nl-NL"/>
        </w:rPr>
        <w:t>voo</w:t>
      </w:r>
      <w:r w:rsidRPr="00D361EA">
        <w:rPr>
          <w:rFonts w:asciiTheme="minorHAnsi" w:hAnsiTheme="minorHAnsi" w:cstheme="minorHAnsi"/>
          <w:i/>
          <w:lang w:val="nl-NL"/>
        </w:rPr>
        <w:t>r</w:t>
      </w:r>
      <w:r w:rsidRPr="00D361EA">
        <w:rPr>
          <w:rFonts w:asciiTheme="minorHAnsi" w:hAnsiTheme="minorHAnsi" w:cstheme="minorHAnsi"/>
          <w:i/>
          <w:spacing w:val="-7"/>
          <w:lang w:val="nl-NL"/>
        </w:rPr>
        <w:t xml:space="preserve"> </w:t>
      </w:r>
      <w:r w:rsidRPr="00D361EA">
        <w:rPr>
          <w:rFonts w:asciiTheme="minorHAnsi" w:hAnsiTheme="minorHAnsi" w:cstheme="minorHAnsi"/>
          <w:i/>
          <w:lang w:val="nl-NL"/>
        </w:rPr>
        <w:t>de</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ki</w:t>
      </w:r>
      <w:r w:rsidRPr="00D361EA">
        <w:rPr>
          <w:rFonts w:asciiTheme="minorHAnsi" w:hAnsiTheme="minorHAnsi" w:cstheme="minorHAnsi"/>
          <w:i/>
          <w:spacing w:val="1"/>
          <w:lang w:val="nl-NL"/>
        </w:rPr>
        <w:t>n</w:t>
      </w:r>
      <w:r w:rsidRPr="00D361EA">
        <w:rPr>
          <w:rFonts w:asciiTheme="minorHAnsi" w:hAnsiTheme="minorHAnsi" w:cstheme="minorHAnsi"/>
          <w:i/>
          <w:lang w:val="nl-NL"/>
        </w:rPr>
        <w:t>d</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r</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6"/>
          <w:lang w:val="nl-NL"/>
        </w:rPr>
        <w:t xml:space="preserve"> </w:t>
      </w:r>
      <w:r w:rsidRPr="00D361EA">
        <w:rPr>
          <w:rFonts w:asciiTheme="minorHAnsi" w:hAnsiTheme="minorHAnsi" w:cstheme="minorHAnsi"/>
          <w:i/>
          <w:spacing w:val="2"/>
          <w:lang w:val="nl-NL"/>
        </w:rPr>
        <w:t>t</w:t>
      </w:r>
      <w:r w:rsidRPr="00D361EA">
        <w:rPr>
          <w:rFonts w:asciiTheme="minorHAnsi" w:hAnsiTheme="minorHAnsi" w:cstheme="minorHAnsi"/>
          <w:i/>
          <w:lang w:val="nl-NL"/>
        </w:rPr>
        <w:t>e</w:t>
      </w:r>
      <w:r w:rsidRPr="00D361EA">
        <w:rPr>
          <w:rFonts w:asciiTheme="minorHAnsi" w:hAnsiTheme="minorHAnsi" w:cstheme="minorHAnsi"/>
          <w:i/>
          <w:spacing w:val="-7"/>
          <w:lang w:val="nl-NL"/>
        </w:rPr>
        <w:t xml:space="preserve"> </w:t>
      </w:r>
      <w:r w:rsidRPr="00D361EA">
        <w:rPr>
          <w:rFonts w:asciiTheme="minorHAnsi" w:hAnsiTheme="minorHAnsi" w:cstheme="minorHAnsi"/>
          <w:i/>
          <w:lang w:val="nl-NL"/>
        </w:rPr>
        <w:t>zijn</w:t>
      </w:r>
      <w:r w:rsidRPr="00D361EA">
        <w:rPr>
          <w:rFonts w:asciiTheme="minorHAnsi" w:hAnsiTheme="minorHAnsi" w:cstheme="minorHAnsi"/>
          <w:i/>
          <w:spacing w:val="-5"/>
          <w:lang w:val="nl-NL"/>
        </w:rPr>
        <w:t xml:space="preserve"> </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4"/>
          <w:lang w:val="nl-NL"/>
        </w:rPr>
        <w:t xml:space="preserve"> </w:t>
      </w:r>
      <w:r w:rsidRPr="00D361EA">
        <w:rPr>
          <w:rFonts w:asciiTheme="minorHAnsi" w:hAnsiTheme="minorHAnsi" w:cstheme="minorHAnsi"/>
          <w:i/>
          <w:lang w:val="nl-NL"/>
        </w:rPr>
        <w:t>mo</w:t>
      </w:r>
      <w:r w:rsidRPr="00D361EA">
        <w:rPr>
          <w:rFonts w:asciiTheme="minorHAnsi" w:hAnsiTheme="minorHAnsi" w:cstheme="minorHAnsi"/>
          <w:i/>
          <w:spacing w:val="-2"/>
          <w:lang w:val="nl-NL"/>
        </w:rPr>
        <w:t>e</w:t>
      </w:r>
      <w:r w:rsidRPr="00D361EA">
        <w:rPr>
          <w:rFonts w:asciiTheme="minorHAnsi" w:hAnsiTheme="minorHAnsi" w:cstheme="minorHAnsi"/>
          <w:i/>
          <w:lang w:val="nl-NL"/>
        </w:rPr>
        <w:t>t</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z</w:t>
      </w:r>
      <w:r w:rsidRPr="00D361EA">
        <w:rPr>
          <w:rFonts w:asciiTheme="minorHAnsi" w:hAnsiTheme="minorHAnsi" w:cstheme="minorHAnsi"/>
          <w:i/>
          <w:spacing w:val="3"/>
          <w:lang w:val="nl-NL"/>
        </w:rPr>
        <w:t>i</w:t>
      </w:r>
      <w:r w:rsidRPr="00D361EA">
        <w:rPr>
          <w:rFonts w:asciiTheme="minorHAnsi" w:hAnsiTheme="minorHAnsi" w:cstheme="minorHAnsi"/>
          <w:i/>
          <w:lang w:val="nl-NL"/>
        </w:rPr>
        <w:t>ch</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daa</w:t>
      </w:r>
      <w:r w:rsidRPr="00D361EA">
        <w:rPr>
          <w:rFonts w:asciiTheme="minorHAnsi" w:hAnsiTheme="minorHAnsi" w:cstheme="minorHAnsi"/>
          <w:i/>
          <w:spacing w:val="2"/>
          <w:lang w:val="nl-NL"/>
        </w:rPr>
        <w:t>r</w:t>
      </w:r>
      <w:r w:rsidRPr="00D361EA">
        <w:rPr>
          <w:rFonts w:asciiTheme="minorHAnsi" w:hAnsiTheme="minorHAnsi" w:cstheme="minorHAnsi"/>
          <w:i/>
          <w:spacing w:val="-1"/>
          <w:lang w:val="nl-NL"/>
        </w:rPr>
        <w:t>o</w:t>
      </w:r>
      <w:r w:rsidRPr="00D361EA">
        <w:rPr>
          <w:rFonts w:asciiTheme="minorHAnsi" w:hAnsiTheme="minorHAnsi" w:cstheme="minorHAnsi"/>
          <w:i/>
          <w:lang w:val="nl-NL"/>
        </w:rPr>
        <w:t>m</w:t>
      </w:r>
      <w:r w:rsidRPr="00D361EA">
        <w:rPr>
          <w:rFonts w:asciiTheme="minorHAnsi" w:hAnsiTheme="minorHAnsi" w:cstheme="minorHAnsi"/>
          <w:i/>
          <w:w w:val="99"/>
          <w:lang w:val="nl-NL"/>
        </w:rPr>
        <w:t xml:space="preserve"> </w:t>
      </w:r>
      <w:r w:rsidRPr="00D361EA">
        <w:rPr>
          <w:rFonts w:asciiTheme="minorHAnsi" w:hAnsiTheme="minorHAnsi" w:cstheme="minorHAnsi"/>
          <w:i/>
          <w:lang w:val="nl-NL"/>
        </w:rPr>
        <w:t>afzijdig</w:t>
      </w:r>
      <w:r w:rsidRPr="00D361EA">
        <w:rPr>
          <w:rFonts w:asciiTheme="minorHAnsi" w:hAnsiTheme="minorHAnsi" w:cstheme="minorHAnsi"/>
          <w:i/>
          <w:spacing w:val="-7"/>
          <w:lang w:val="nl-NL"/>
        </w:rPr>
        <w:t xml:space="preserve"> </w:t>
      </w:r>
      <w:r w:rsidRPr="00D361EA">
        <w:rPr>
          <w:rFonts w:asciiTheme="minorHAnsi" w:hAnsiTheme="minorHAnsi" w:cstheme="minorHAnsi"/>
          <w:i/>
          <w:lang w:val="nl-NL"/>
        </w:rPr>
        <w:t>houd</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6"/>
          <w:lang w:val="nl-NL"/>
        </w:rPr>
        <w:t xml:space="preserve"> </w:t>
      </w:r>
      <w:r w:rsidRPr="00D361EA">
        <w:rPr>
          <w:rFonts w:asciiTheme="minorHAnsi" w:hAnsiTheme="minorHAnsi" w:cstheme="minorHAnsi"/>
          <w:i/>
          <w:spacing w:val="-1"/>
          <w:lang w:val="nl-NL"/>
        </w:rPr>
        <w:t>v</w:t>
      </w:r>
      <w:r w:rsidRPr="00D361EA">
        <w:rPr>
          <w:rFonts w:asciiTheme="minorHAnsi" w:hAnsiTheme="minorHAnsi" w:cstheme="minorHAnsi"/>
          <w:i/>
          <w:lang w:val="nl-NL"/>
        </w:rPr>
        <w:t>an</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e</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4"/>
          <w:lang w:val="nl-NL"/>
        </w:rPr>
        <w:t xml:space="preserve"> </w:t>
      </w:r>
      <w:r w:rsidRPr="00D361EA">
        <w:rPr>
          <w:rFonts w:asciiTheme="minorHAnsi" w:hAnsiTheme="minorHAnsi" w:cstheme="minorHAnsi"/>
          <w:i/>
          <w:spacing w:val="-2"/>
          <w:lang w:val="nl-NL"/>
        </w:rPr>
        <w:t>c</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n</w:t>
      </w:r>
      <w:r w:rsidRPr="00D361EA">
        <w:rPr>
          <w:rFonts w:asciiTheme="minorHAnsi" w:hAnsiTheme="minorHAnsi" w:cstheme="minorHAnsi"/>
          <w:i/>
          <w:lang w:val="nl-NL"/>
        </w:rPr>
        <w:t>flict</w:t>
      </w:r>
      <w:r w:rsidRPr="00D361EA">
        <w:rPr>
          <w:rFonts w:asciiTheme="minorHAnsi" w:hAnsiTheme="minorHAnsi" w:cstheme="minorHAnsi"/>
          <w:i/>
          <w:spacing w:val="-4"/>
          <w:lang w:val="nl-NL"/>
        </w:rPr>
        <w:t xml:space="preserve"> </w:t>
      </w:r>
      <w:r w:rsidRPr="00D361EA">
        <w:rPr>
          <w:rFonts w:asciiTheme="minorHAnsi" w:hAnsiTheme="minorHAnsi" w:cstheme="minorHAnsi"/>
          <w:i/>
          <w:lang w:val="nl-NL"/>
        </w:rPr>
        <w:t>t</w:t>
      </w:r>
      <w:r w:rsidRPr="00D361EA">
        <w:rPr>
          <w:rFonts w:asciiTheme="minorHAnsi" w:hAnsiTheme="minorHAnsi" w:cstheme="minorHAnsi"/>
          <w:i/>
          <w:spacing w:val="1"/>
          <w:lang w:val="nl-NL"/>
        </w:rPr>
        <w:t>u</w:t>
      </w:r>
      <w:r w:rsidRPr="00D361EA">
        <w:rPr>
          <w:rFonts w:asciiTheme="minorHAnsi" w:hAnsiTheme="minorHAnsi" w:cstheme="minorHAnsi"/>
          <w:i/>
          <w:lang w:val="nl-NL"/>
        </w:rPr>
        <w:t>s</w:t>
      </w:r>
      <w:r w:rsidRPr="00D361EA">
        <w:rPr>
          <w:rFonts w:asciiTheme="minorHAnsi" w:hAnsiTheme="minorHAnsi" w:cstheme="minorHAnsi"/>
          <w:i/>
          <w:spacing w:val="1"/>
          <w:lang w:val="nl-NL"/>
        </w:rPr>
        <w:t>s</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de</w:t>
      </w:r>
      <w:r w:rsidRPr="00D361EA">
        <w:rPr>
          <w:rFonts w:asciiTheme="minorHAnsi" w:hAnsiTheme="minorHAnsi" w:cstheme="minorHAnsi"/>
          <w:i/>
          <w:spacing w:val="-6"/>
          <w:lang w:val="nl-NL"/>
        </w:rPr>
        <w:t xml:space="preserve"> </w:t>
      </w:r>
      <w:r w:rsidRPr="00D361EA">
        <w:rPr>
          <w:rFonts w:asciiTheme="minorHAnsi" w:hAnsiTheme="minorHAnsi" w:cstheme="minorHAnsi"/>
          <w:i/>
          <w:spacing w:val="-2"/>
          <w:lang w:val="nl-NL"/>
        </w:rPr>
        <w:t>o</w:t>
      </w:r>
      <w:r w:rsidRPr="00D361EA">
        <w:rPr>
          <w:rFonts w:asciiTheme="minorHAnsi" w:hAnsiTheme="minorHAnsi" w:cstheme="minorHAnsi"/>
          <w:i/>
          <w:spacing w:val="1"/>
          <w:lang w:val="nl-NL"/>
        </w:rPr>
        <w:t>u</w:t>
      </w:r>
      <w:r w:rsidRPr="00D361EA">
        <w:rPr>
          <w:rFonts w:asciiTheme="minorHAnsi" w:hAnsiTheme="minorHAnsi" w:cstheme="minorHAnsi"/>
          <w:i/>
          <w:lang w:val="nl-NL"/>
        </w:rPr>
        <w:t>d</w:t>
      </w:r>
      <w:r w:rsidRPr="00D361EA">
        <w:rPr>
          <w:rFonts w:asciiTheme="minorHAnsi" w:hAnsiTheme="minorHAnsi" w:cstheme="minorHAnsi"/>
          <w:i/>
          <w:spacing w:val="1"/>
          <w:lang w:val="nl-NL"/>
        </w:rPr>
        <w:t>e</w:t>
      </w:r>
      <w:r w:rsidRPr="00D361EA">
        <w:rPr>
          <w:rFonts w:asciiTheme="minorHAnsi" w:hAnsiTheme="minorHAnsi" w:cstheme="minorHAnsi"/>
          <w:i/>
          <w:spacing w:val="-1"/>
          <w:lang w:val="nl-NL"/>
        </w:rPr>
        <w:t>r</w:t>
      </w:r>
      <w:r w:rsidRPr="00D361EA">
        <w:rPr>
          <w:rFonts w:asciiTheme="minorHAnsi" w:hAnsiTheme="minorHAnsi" w:cstheme="minorHAnsi"/>
          <w:i/>
          <w:lang w:val="nl-NL"/>
        </w:rPr>
        <w:t>s.</w:t>
      </w:r>
      <w:r w:rsidRPr="00D361EA">
        <w:rPr>
          <w:rFonts w:asciiTheme="minorHAnsi" w:hAnsiTheme="minorHAnsi" w:cstheme="minorHAnsi"/>
          <w:i/>
          <w:spacing w:val="-7"/>
          <w:lang w:val="nl-NL"/>
        </w:rPr>
        <w:t xml:space="preserve"> </w:t>
      </w:r>
      <w:r w:rsidRPr="00D361EA">
        <w:rPr>
          <w:rFonts w:asciiTheme="minorHAnsi" w:hAnsiTheme="minorHAnsi" w:cstheme="minorHAnsi"/>
          <w:i/>
          <w:lang w:val="nl-NL"/>
        </w:rPr>
        <w:t>De</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s</w:t>
      </w:r>
      <w:r w:rsidRPr="00D361EA">
        <w:rPr>
          <w:rFonts w:asciiTheme="minorHAnsi" w:hAnsiTheme="minorHAnsi" w:cstheme="minorHAnsi"/>
          <w:i/>
          <w:spacing w:val="-2"/>
          <w:lang w:val="nl-NL"/>
        </w:rPr>
        <w:t>c</w:t>
      </w:r>
      <w:r w:rsidRPr="00D361EA">
        <w:rPr>
          <w:rFonts w:asciiTheme="minorHAnsi" w:hAnsiTheme="minorHAnsi" w:cstheme="minorHAnsi"/>
          <w:i/>
          <w:spacing w:val="3"/>
          <w:lang w:val="nl-NL"/>
        </w:rPr>
        <w:t>h</w:t>
      </w:r>
      <w:r w:rsidRPr="00D361EA">
        <w:rPr>
          <w:rFonts w:asciiTheme="minorHAnsi" w:hAnsiTheme="minorHAnsi" w:cstheme="minorHAnsi"/>
          <w:i/>
          <w:spacing w:val="-1"/>
          <w:lang w:val="nl-NL"/>
        </w:rPr>
        <w:t>oo</w:t>
      </w:r>
      <w:r w:rsidRPr="00D361EA">
        <w:rPr>
          <w:rFonts w:asciiTheme="minorHAnsi" w:hAnsiTheme="minorHAnsi" w:cstheme="minorHAnsi"/>
          <w:i/>
          <w:lang w:val="nl-NL"/>
        </w:rPr>
        <w:t>l</w:t>
      </w:r>
      <w:r w:rsidRPr="00D361EA">
        <w:rPr>
          <w:rFonts w:asciiTheme="minorHAnsi" w:hAnsiTheme="minorHAnsi" w:cstheme="minorHAnsi"/>
          <w:i/>
          <w:spacing w:val="-6"/>
          <w:lang w:val="nl-NL"/>
        </w:rPr>
        <w:t xml:space="preserve"> </w:t>
      </w:r>
      <w:r w:rsidRPr="00D361EA">
        <w:rPr>
          <w:rFonts w:asciiTheme="minorHAnsi" w:hAnsiTheme="minorHAnsi" w:cstheme="minorHAnsi"/>
          <w:i/>
          <w:spacing w:val="2"/>
          <w:lang w:val="nl-NL"/>
        </w:rPr>
        <w:t>m</w:t>
      </w:r>
      <w:r w:rsidRPr="00D361EA">
        <w:rPr>
          <w:rFonts w:asciiTheme="minorHAnsi" w:hAnsiTheme="minorHAnsi" w:cstheme="minorHAnsi"/>
          <w:i/>
          <w:spacing w:val="1"/>
          <w:lang w:val="nl-NL"/>
        </w:rPr>
        <w:t>o</w:t>
      </w:r>
      <w:r w:rsidRPr="00D361EA">
        <w:rPr>
          <w:rFonts w:asciiTheme="minorHAnsi" w:hAnsiTheme="minorHAnsi" w:cstheme="minorHAnsi"/>
          <w:i/>
          <w:spacing w:val="-2"/>
          <w:lang w:val="nl-NL"/>
        </w:rPr>
        <w:t>e</w:t>
      </w:r>
      <w:r w:rsidRPr="00D361EA">
        <w:rPr>
          <w:rFonts w:asciiTheme="minorHAnsi" w:hAnsiTheme="minorHAnsi" w:cstheme="minorHAnsi"/>
          <w:i/>
          <w:lang w:val="nl-NL"/>
        </w:rPr>
        <w:t>t</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zich</w:t>
      </w:r>
      <w:r w:rsidRPr="00D361EA">
        <w:rPr>
          <w:rFonts w:asciiTheme="minorHAnsi" w:hAnsiTheme="minorHAnsi" w:cstheme="minorHAnsi"/>
          <w:i/>
          <w:spacing w:val="-5"/>
          <w:lang w:val="nl-NL"/>
        </w:rPr>
        <w:t xml:space="preserve"> </w:t>
      </w:r>
      <w:r w:rsidRPr="00D361EA">
        <w:rPr>
          <w:rFonts w:asciiTheme="minorHAnsi" w:hAnsiTheme="minorHAnsi" w:cstheme="minorHAnsi"/>
          <w:i/>
          <w:spacing w:val="1"/>
          <w:lang w:val="nl-NL"/>
        </w:rPr>
        <w:t>n</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u</w:t>
      </w:r>
      <w:r w:rsidRPr="00D361EA">
        <w:rPr>
          <w:rFonts w:asciiTheme="minorHAnsi" w:hAnsiTheme="minorHAnsi" w:cstheme="minorHAnsi"/>
          <w:i/>
          <w:lang w:val="nl-NL"/>
        </w:rPr>
        <w:t>t</w:t>
      </w:r>
      <w:r w:rsidRPr="00D361EA">
        <w:rPr>
          <w:rFonts w:asciiTheme="minorHAnsi" w:hAnsiTheme="minorHAnsi" w:cstheme="minorHAnsi"/>
          <w:i/>
          <w:spacing w:val="-1"/>
          <w:lang w:val="nl-NL"/>
        </w:rPr>
        <w:t>r</w:t>
      </w:r>
      <w:r w:rsidRPr="00D361EA">
        <w:rPr>
          <w:rFonts w:asciiTheme="minorHAnsi" w:hAnsiTheme="minorHAnsi" w:cstheme="minorHAnsi"/>
          <w:i/>
          <w:lang w:val="nl-NL"/>
        </w:rPr>
        <w:t>aal</w:t>
      </w:r>
      <w:r w:rsidRPr="00D361EA">
        <w:rPr>
          <w:rFonts w:asciiTheme="minorHAnsi" w:hAnsiTheme="minorHAnsi" w:cstheme="minorHAnsi"/>
          <w:i/>
          <w:spacing w:val="-7"/>
          <w:lang w:val="nl-NL"/>
        </w:rPr>
        <w:t xml:space="preserve"> </w:t>
      </w:r>
      <w:r w:rsidRPr="00D361EA">
        <w:rPr>
          <w:rFonts w:asciiTheme="minorHAnsi" w:hAnsiTheme="minorHAnsi" w:cstheme="minorHAnsi"/>
          <w:i/>
          <w:spacing w:val="-2"/>
          <w:lang w:val="nl-NL"/>
        </w:rPr>
        <w:t>o</w:t>
      </w:r>
      <w:r w:rsidRPr="00D361EA">
        <w:rPr>
          <w:rFonts w:asciiTheme="minorHAnsi" w:hAnsiTheme="minorHAnsi" w:cstheme="minorHAnsi"/>
          <w:i/>
          <w:spacing w:val="2"/>
          <w:lang w:val="nl-NL"/>
        </w:rPr>
        <w:t>p</w:t>
      </w:r>
      <w:r w:rsidRPr="00D361EA">
        <w:rPr>
          <w:rFonts w:asciiTheme="minorHAnsi" w:hAnsiTheme="minorHAnsi" w:cstheme="minorHAnsi"/>
          <w:i/>
          <w:lang w:val="nl-NL"/>
        </w:rPr>
        <w:t>st</w:t>
      </w:r>
      <w:r w:rsidRPr="00D361EA">
        <w:rPr>
          <w:rFonts w:asciiTheme="minorHAnsi" w:hAnsiTheme="minorHAnsi" w:cstheme="minorHAnsi"/>
          <w:i/>
          <w:spacing w:val="-1"/>
          <w:lang w:val="nl-NL"/>
        </w:rPr>
        <w:t>e</w:t>
      </w:r>
      <w:r w:rsidRPr="00D361EA">
        <w:rPr>
          <w:rFonts w:asciiTheme="minorHAnsi" w:hAnsiTheme="minorHAnsi" w:cstheme="minorHAnsi"/>
          <w:i/>
          <w:lang w:val="nl-NL"/>
        </w:rPr>
        <w:t>l</w:t>
      </w:r>
      <w:r w:rsidRPr="00D361EA">
        <w:rPr>
          <w:rFonts w:asciiTheme="minorHAnsi" w:hAnsiTheme="minorHAnsi" w:cstheme="minorHAnsi"/>
          <w:i/>
          <w:spacing w:val="2"/>
          <w:lang w:val="nl-NL"/>
        </w:rPr>
        <w:t>l</w:t>
      </w:r>
      <w:r w:rsidRPr="00D361EA">
        <w:rPr>
          <w:rFonts w:asciiTheme="minorHAnsi" w:hAnsiTheme="minorHAnsi" w:cstheme="minorHAnsi"/>
          <w:i/>
          <w:spacing w:val="-2"/>
          <w:lang w:val="nl-NL"/>
        </w:rPr>
        <w:t>e</w:t>
      </w:r>
      <w:r w:rsidRPr="00D361EA">
        <w:rPr>
          <w:rFonts w:asciiTheme="minorHAnsi" w:hAnsiTheme="minorHAnsi" w:cstheme="minorHAnsi"/>
          <w:i/>
          <w:lang w:val="nl-NL"/>
        </w:rPr>
        <w:t>n d</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o</w:t>
      </w:r>
      <w:r w:rsidRPr="00D361EA">
        <w:rPr>
          <w:rFonts w:asciiTheme="minorHAnsi" w:hAnsiTheme="minorHAnsi" w:cstheme="minorHAnsi"/>
          <w:i/>
          <w:lang w:val="nl-NL"/>
        </w:rPr>
        <w:t>r</w:t>
      </w:r>
      <w:r w:rsidRPr="00D361EA">
        <w:rPr>
          <w:rFonts w:asciiTheme="minorHAnsi" w:hAnsiTheme="minorHAnsi" w:cstheme="minorHAnsi"/>
          <w:i/>
          <w:spacing w:val="-9"/>
          <w:lang w:val="nl-NL"/>
        </w:rPr>
        <w:t xml:space="preserve"> </w:t>
      </w:r>
      <w:r w:rsidRPr="00D361EA">
        <w:rPr>
          <w:rFonts w:asciiTheme="minorHAnsi" w:hAnsiTheme="minorHAnsi" w:cstheme="minorHAnsi"/>
          <w:i/>
          <w:spacing w:val="2"/>
          <w:lang w:val="nl-NL"/>
        </w:rPr>
        <w:t>b</w:t>
      </w:r>
      <w:r w:rsidRPr="00D361EA">
        <w:rPr>
          <w:rFonts w:asciiTheme="minorHAnsi" w:hAnsiTheme="minorHAnsi" w:cstheme="minorHAnsi"/>
          <w:i/>
          <w:spacing w:val="-2"/>
          <w:lang w:val="nl-NL"/>
        </w:rPr>
        <w:t>e</w:t>
      </w:r>
      <w:r w:rsidRPr="00D361EA">
        <w:rPr>
          <w:rFonts w:asciiTheme="minorHAnsi" w:hAnsiTheme="minorHAnsi" w:cstheme="minorHAnsi"/>
          <w:i/>
          <w:lang w:val="nl-NL"/>
        </w:rPr>
        <w:t>ide</w:t>
      </w:r>
      <w:r w:rsidRPr="00D361EA">
        <w:rPr>
          <w:rFonts w:asciiTheme="minorHAnsi" w:hAnsiTheme="minorHAnsi" w:cstheme="minorHAnsi"/>
          <w:i/>
          <w:spacing w:val="-5"/>
          <w:lang w:val="nl-NL"/>
        </w:rPr>
        <w:t xml:space="preserve"> </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u</w:t>
      </w:r>
      <w:r w:rsidRPr="00D361EA">
        <w:rPr>
          <w:rFonts w:asciiTheme="minorHAnsi" w:hAnsiTheme="minorHAnsi" w:cstheme="minorHAnsi"/>
          <w:i/>
          <w:lang w:val="nl-NL"/>
        </w:rPr>
        <w:t>d</w:t>
      </w:r>
      <w:r w:rsidRPr="00D361EA">
        <w:rPr>
          <w:rFonts w:asciiTheme="minorHAnsi" w:hAnsiTheme="minorHAnsi" w:cstheme="minorHAnsi"/>
          <w:i/>
          <w:spacing w:val="1"/>
          <w:lang w:val="nl-NL"/>
        </w:rPr>
        <w:t>e</w:t>
      </w:r>
      <w:r w:rsidRPr="00D361EA">
        <w:rPr>
          <w:rFonts w:asciiTheme="minorHAnsi" w:hAnsiTheme="minorHAnsi" w:cstheme="minorHAnsi"/>
          <w:i/>
          <w:spacing w:val="-1"/>
          <w:lang w:val="nl-NL"/>
        </w:rPr>
        <w:t>r</w:t>
      </w:r>
      <w:r w:rsidRPr="00D361EA">
        <w:rPr>
          <w:rFonts w:asciiTheme="minorHAnsi" w:hAnsiTheme="minorHAnsi" w:cstheme="minorHAnsi"/>
          <w:i/>
          <w:lang w:val="nl-NL"/>
        </w:rPr>
        <w:t>s</w:t>
      </w:r>
      <w:r w:rsidRPr="00D361EA">
        <w:rPr>
          <w:rFonts w:asciiTheme="minorHAnsi" w:hAnsiTheme="minorHAnsi" w:cstheme="minorHAnsi"/>
          <w:i/>
          <w:spacing w:val="-8"/>
          <w:lang w:val="nl-NL"/>
        </w:rPr>
        <w:t xml:space="preserve"> </w:t>
      </w:r>
      <w:r w:rsidRPr="00D361EA">
        <w:rPr>
          <w:rFonts w:asciiTheme="minorHAnsi" w:hAnsiTheme="minorHAnsi" w:cstheme="minorHAnsi"/>
          <w:i/>
          <w:spacing w:val="3"/>
          <w:lang w:val="nl-NL"/>
        </w:rPr>
        <w:t>g</w:t>
      </w:r>
      <w:r w:rsidRPr="00D361EA">
        <w:rPr>
          <w:rFonts w:asciiTheme="minorHAnsi" w:hAnsiTheme="minorHAnsi" w:cstheme="minorHAnsi"/>
          <w:i/>
          <w:spacing w:val="-2"/>
          <w:lang w:val="nl-NL"/>
        </w:rPr>
        <w:t>e</w:t>
      </w:r>
      <w:r w:rsidRPr="00D361EA">
        <w:rPr>
          <w:rFonts w:asciiTheme="minorHAnsi" w:hAnsiTheme="minorHAnsi" w:cstheme="minorHAnsi"/>
          <w:i/>
          <w:lang w:val="nl-NL"/>
        </w:rPr>
        <w:t>lijkwaa</w:t>
      </w:r>
      <w:r w:rsidRPr="00D361EA">
        <w:rPr>
          <w:rFonts w:asciiTheme="minorHAnsi" w:hAnsiTheme="minorHAnsi" w:cstheme="minorHAnsi"/>
          <w:i/>
          <w:spacing w:val="-1"/>
          <w:lang w:val="nl-NL"/>
        </w:rPr>
        <w:t>r</w:t>
      </w:r>
      <w:r w:rsidRPr="00D361EA">
        <w:rPr>
          <w:rFonts w:asciiTheme="minorHAnsi" w:hAnsiTheme="minorHAnsi" w:cstheme="minorHAnsi"/>
          <w:i/>
          <w:lang w:val="nl-NL"/>
        </w:rPr>
        <w:t>dig</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te</w:t>
      </w:r>
      <w:r w:rsidRPr="00D361EA">
        <w:rPr>
          <w:rFonts w:asciiTheme="minorHAnsi" w:hAnsiTheme="minorHAnsi" w:cstheme="minorHAnsi"/>
          <w:i/>
          <w:spacing w:val="-7"/>
          <w:lang w:val="nl-NL"/>
        </w:rPr>
        <w:t xml:space="preserve"> </w:t>
      </w:r>
      <w:r w:rsidRPr="00D361EA">
        <w:rPr>
          <w:rFonts w:asciiTheme="minorHAnsi" w:hAnsiTheme="minorHAnsi" w:cstheme="minorHAnsi"/>
          <w:i/>
          <w:spacing w:val="-1"/>
          <w:lang w:val="nl-NL"/>
        </w:rPr>
        <w:t>v</w:t>
      </w:r>
      <w:r w:rsidRPr="00D361EA">
        <w:rPr>
          <w:rFonts w:asciiTheme="minorHAnsi" w:hAnsiTheme="minorHAnsi" w:cstheme="minorHAnsi"/>
          <w:i/>
          <w:spacing w:val="1"/>
          <w:lang w:val="nl-NL"/>
        </w:rPr>
        <w:t>oo</w:t>
      </w:r>
      <w:r w:rsidRPr="00D361EA">
        <w:rPr>
          <w:rFonts w:asciiTheme="minorHAnsi" w:hAnsiTheme="minorHAnsi" w:cstheme="minorHAnsi"/>
          <w:i/>
          <w:spacing w:val="-1"/>
          <w:lang w:val="nl-NL"/>
        </w:rPr>
        <w:t>r</w:t>
      </w:r>
      <w:r w:rsidRPr="00D361EA">
        <w:rPr>
          <w:rFonts w:asciiTheme="minorHAnsi" w:hAnsiTheme="minorHAnsi" w:cstheme="minorHAnsi"/>
          <w:i/>
          <w:lang w:val="nl-NL"/>
        </w:rPr>
        <w:t>zi</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6"/>
          <w:lang w:val="nl-NL"/>
        </w:rPr>
        <w:t xml:space="preserve"> </w:t>
      </w:r>
      <w:r w:rsidRPr="00D361EA">
        <w:rPr>
          <w:rFonts w:asciiTheme="minorHAnsi" w:hAnsiTheme="minorHAnsi" w:cstheme="minorHAnsi"/>
          <w:i/>
          <w:spacing w:val="-1"/>
          <w:lang w:val="nl-NL"/>
        </w:rPr>
        <w:t>v</w:t>
      </w:r>
      <w:r w:rsidRPr="00D361EA">
        <w:rPr>
          <w:rFonts w:asciiTheme="minorHAnsi" w:hAnsiTheme="minorHAnsi" w:cstheme="minorHAnsi"/>
          <w:i/>
          <w:lang w:val="nl-NL"/>
        </w:rPr>
        <w:t>an</w:t>
      </w:r>
      <w:r w:rsidRPr="00D361EA">
        <w:rPr>
          <w:rFonts w:asciiTheme="minorHAnsi" w:hAnsiTheme="minorHAnsi" w:cstheme="minorHAnsi"/>
          <w:i/>
          <w:spacing w:val="-4"/>
          <w:lang w:val="nl-NL"/>
        </w:rPr>
        <w:t xml:space="preserve"> </w:t>
      </w:r>
      <w:r w:rsidRPr="00D361EA">
        <w:rPr>
          <w:rFonts w:asciiTheme="minorHAnsi" w:hAnsiTheme="minorHAnsi" w:cstheme="minorHAnsi"/>
          <w:i/>
          <w:lang w:val="nl-NL"/>
        </w:rPr>
        <w:t>inf</w:t>
      </w:r>
      <w:r w:rsidRPr="00D361EA">
        <w:rPr>
          <w:rFonts w:asciiTheme="minorHAnsi" w:hAnsiTheme="minorHAnsi" w:cstheme="minorHAnsi"/>
          <w:i/>
          <w:spacing w:val="-2"/>
          <w:lang w:val="nl-NL"/>
        </w:rPr>
        <w:t>o</w:t>
      </w:r>
      <w:r w:rsidRPr="00D361EA">
        <w:rPr>
          <w:rFonts w:asciiTheme="minorHAnsi" w:hAnsiTheme="minorHAnsi" w:cstheme="minorHAnsi"/>
          <w:i/>
          <w:spacing w:val="-1"/>
          <w:lang w:val="nl-NL"/>
        </w:rPr>
        <w:t>r</w:t>
      </w:r>
      <w:r w:rsidRPr="00D361EA">
        <w:rPr>
          <w:rFonts w:asciiTheme="minorHAnsi" w:hAnsiTheme="minorHAnsi" w:cstheme="minorHAnsi"/>
          <w:i/>
          <w:spacing w:val="2"/>
          <w:lang w:val="nl-NL"/>
        </w:rPr>
        <w:t>m</w:t>
      </w:r>
      <w:r w:rsidRPr="00D361EA">
        <w:rPr>
          <w:rFonts w:asciiTheme="minorHAnsi" w:hAnsiTheme="minorHAnsi" w:cstheme="minorHAnsi"/>
          <w:i/>
          <w:lang w:val="nl-NL"/>
        </w:rPr>
        <w:t>ati</w:t>
      </w:r>
      <w:r w:rsidRPr="00D361EA">
        <w:rPr>
          <w:rFonts w:asciiTheme="minorHAnsi" w:hAnsiTheme="minorHAnsi" w:cstheme="minorHAnsi"/>
          <w:i/>
          <w:spacing w:val="-2"/>
          <w:lang w:val="nl-NL"/>
        </w:rPr>
        <w:t>e</w:t>
      </w:r>
      <w:r w:rsidRPr="00D361EA">
        <w:rPr>
          <w:rFonts w:asciiTheme="minorHAnsi" w:hAnsiTheme="minorHAnsi" w:cstheme="minorHAnsi"/>
          <w:i/>
          <w:lang w:val="nl-NL"/>
        </w:rPr>
        <w:t>.</w:t>
      </w:r>
      <w:r w:rsidRPr="00D361EA">
        <w:rPr>
          <w:rFonts w:asciiTheme="minorHAnsi" w:hAnsiTheme="minorHAnsi" w:cstheme="minorHAnsi"/>
          <w:i/>
          <w:spacing w:val="-8"/>
          <w:lang w:val="nl-NL"/>
        </w:rPr>
        <w:t xml:space="preserve"> </w:t>
      </w:r>
      <w:r w:rsidRPr="00D361EA">
        <w:rPr>
          <w:rFonts w:asciiTheme="minorHAnsi" w:hAnsiTheme="minorHAnsi" w:cstheme="minorHAnsi"/>
          <w:i/>
          <w:spacing w:val="3"/>
          <w:lang w:val="nl-NL"/>
        </w:rPr>
        <w:t>D</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o</w:t>
      </w:r>
      <w:r w:rsidRPr="00D361EA">
        <w:rPr>
          <w:rFonts w:asciiTheme="minorHAnsi" w:hAnsiTheme="minorHAnsi" w:cstheme="minorHAnsi"/>
          <w:i/>
          <w:lang w:val="nl-NL"/>
        </w:rPr>
        <w:t>r</w:t>
      </w:r>
      <w:r w:rsidRPr="00D361EA">
        <w:rPr>
          <w:rFonts w:asciiTheme="minorHAnsi" w:hAnsiTheme="minorHAnsi" w:cstheme="minorHAnsi"/>
          <w:i/>
          <w:spacing w:val="-6"/>
          <w:lang w:val="nl-NL"/>
        </w:rPr>
        <w:t xml:space="preserve"> </w:t>
      </w:r>
      <w:r w:rsidRPr="00D361EA">
        <w:rPr>
          <w:rFonts w:asciiTheme="minorHAnsi" w:hAnsiTheme="minorHAnsi" w:cstheme="minorHAnsi"/>
          <w:i/>
          <w:spacing w:val="1"/>
          <w:lang w:val="nl-NL"/>
        </w:rPr>
        <w:t>é</w:t>
      </w:r>
      <w:r w:rsidRPr="00D361EA">
        <w:rPr>
          <w:rFonts w:asciiTheme="minorHAnsi" w:hAnsiTheme="minorHAnsi" w:cstheme="minorHAnsi"/>
          <w:i/>
          <w:spacing w:val="-2"/>
          <w:lang w:val="nl-NL"/>
        </w:rPr>
        <w:t>é</w:t>
      </w:r>
      <w:r w:rsidRPr="00D361EA">
        <w:rPr>
          <w:rFonts w:asciiTheme="minorHAnsi" w:hAnsiTheme="minorHAnsi" w:cstheme="minorHAnsi"/>
          <w:i/>
          <w:lang w:val="nl-NL"/>
        </w:rPr>
        <w:t>n</w:t>
      </w:r>
      <w:r w:rsidRPr="00D361EA">
        <w:rPr>
          <w:rFonts w:asciiTheme="minorHAnsi" w:hAnsiTheme="minorHAnsi" w:cstheme="minorHAnsi"/>
          <w:i/>
          <w:spacing w:val="-6"/>
          <w:lang w:val="nl-NL"/>
        </w:rPr>
        <w:t xml:space="preserve"> </w:t>
      </w:r>
      <w:r w:rsidRPr="00D361EA">
        <w:rPr>
          <w:rFonts w:asciiTheme="minorHAnsi" w:hAnsiTheme="minorHAnsi" w:cstheme="minorHAnsi"/>
          <w:i/>
          <w:spacing w:val="1"/>
          <w:lang w:val="nl-NL"/>
        </w:rPr>
        <w:t>v</w:t>
      </w:r>
      <w:r w:rsidRPr="00D361EA">
        <w:rPr>
          <w:rFonts w:asciiTheme="minorHAnsi" w:hAnsiTheme="minorHAnsi" w:cstheme="minorHAnsi"/>
          <w:i/>
          <w:lang w:val="nl-NL"/>
        </w:rPr>
        <w:t>an</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de</w:t>
      </w:r>
      <w:r w:rsidRPr="00D361EA">
        <w:rPr>
          <w:rFonts w:asciiTheme="minorHAnsi" w:hAnsiTheme="minorHAnsi" w:cstheme="minorHAnsi"/>
          <w:i/>
          <w:spacing w:val="-6"/>
          <w:lang w:val="nl-NL"/>
        </w:rPr>
        <w:t xml:space="preserve"> </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u</w:t>
      </w:r>
      <w:r w:rsidRPr="00D361EA">
        <w:rPr>
          <w:rFonts w:asciiTheme="minorHAnsi" w:hAnsiTheme="minorHAnsi" w:cstheme="minorHAnsi"/>
          <w:i/>
          <w:lang w:val="nl-NL"/>
        </w:rPr>
        <w:t>d</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r</w:t>
      </w:r>
      <w:r w:rsidRPr="00D361EA">
        <w:rPr>
          <w:rFonts w:asciiTheme="minorHAnsi" w:hAnsiTheme="minorHAnsi" w:cstheme="minorHAnsi"/>
          <w:i/>
          <w:lang w:val="nl-NL"/>
        </w:rPr>
        <w:t>s</w:t>
      </w:r>
      <w:r w:rsidRPr="00D361EA">
        <w:rPr>
          <w:rFonts w:asciiTheme="minorHAnsi" w:hAnsiTheme="minorHAnsi" w:cstheme="minorHAnsi"/>
          <w:i/>
          <w:spacing w:val="-8"/>
          <w:lang w:val="nl-NL"/>
        </w:rPr>
        <w:t xml:space="preserve"> </w:t>
      </w:r>
      <w:r w:rsidRPr="00D361EA">
        <w:rPr>
          <w:rFonts w:asciiTheme="minorHAnsi" w:hAnsiTheme="minorHAnsi" w:cstheme="minorHAnsi"/>
          <w:i/>
          <w:spacing w:val="3"/>
          <w:lang w:val="nl-NL"/>
        </w:rPr>
        <w:t>g</w:t>
      </w:r>
      <w:r w:rsidRPr="00D361EA">
        <w:rPr>
          <w:rFonts w:asciiTheme="minorHAnsi" w:hAnsiTheme="minorHAnsi" w:cstheme="minorHAnsi"/>
          <w:i/>
          <w:spacing w:val="-2"/>
          <w:lang w:val="nl-NL"/>
        </w:rPr>
        <w:t>ee</w:t>
      </w:r>
      <w:r w:rsidRPr="00D361EA">
        <w:rPr>
          <w:rFonts w:asciiTheme="minorHAnsi" w:hAnsiTheme="minorHAnsi" w:cstheme="minorHAnsi"/>
          <w:i/>
          <w:lang w:val="nl-NL"/>
        </w:rPr>
        <w:t>n i</w:t>
      </w:r>
      <w:r w:rsidRPr="00D361EA">
        <w:rPr>
          <w:rFonts w:asciiTheme="minorHAnsi" w:hAnsiTheme="minorHAnsi" w:cstheme="minorHAnsi"/>
          <w:i/>
          <w:spacing w:val="1"/>
          <w:lang w:val="nl-NL"/>
        </w:rPr>
        <w:t>n</w:t>
      </w:r>
      <w:r w:rsidRPr="00D361EA">
        <w:rPr>
          <w:rFonts w:asciiTheme="minorHAnsi" w:hAnsiTheme="minorHAnsi" w:cstheme="minorHAnsi"/>
          <w:i/>
          <w:lang w:val="nl-NL"/>
        </w:rPr>
        <w:t>f</w:t>
      </w:r>
      <w:r w:rsidRPr="00D361EA">
        <w:rPr>
          <w:rFonts w:asciiTheme="minorHAnsi" w:hAnsiTheme="minorHAnsi" w:cstheme="minorHAnsi"/>
          <w:i/>
          <w:spacing w:val="-2"/>
          <w:lang w:val="nl-NL"/>
        </w:rPr>
        <w:t>o</w:t>
      </w:r>
      <w:r w:rsidRPr="00D361EA">
        <w:rPr>
          <w:rFonts w:asciiTheme="minorHAnsi" w:hAnsiTheme="minorHAnsi" w:cstheme="minorHAnsi"/>
          <w:i/>
          <w:spacing w:val="-1"/>
          <w:lang w:val="nl-NL"/>
        </w:rPr>
        <w:t>r</w:t>
      </w:r>
      <w:r w:rsidRPr="00D361EA">
        <w:rPr>
          <w:rFonts w:asciiTheme="minorHAnsi" w:hAnsiTheme="minorHAnsi" w:cstheme="minorHAnsi"/>
          <w:i/>
          <w:lang w:val="nl-NL"/>
        </w:rPr>
        <w:t>mat</w:t>
      </w:r>
      <w:r w:rsidRPr="00D361EA">
        <w:rPr>
          <w:rFonts w:asciiTheme="minorHAnsi" w:hAnsiTheme="minorHAnsi" w:cstheme="minorHAnsi"/>
          <w:i/>
          <w:spacing w:val="2"/>
          <w:lang w:val="nl-NL"/>
        </w:rPr>
        <w:t>i</w:t>
      </w:r>
      <w:r w:rsidRPr="00D361EA">
        <w:rPr>
          <w:rFonts w:asciiTheme="minorHAnsi" w:hAnsiTheme="minorHAnsi" w:cstheme="minorHAnsi"/>
          <w:i/>
          <w:lang w:val="nl-NL"/>
        </w:rPr>
        <w:t>e</w:t>
      </w:r>
      <w:r w:rsidRPr="00D361EA">
        <w:rPr>
          <w:rFonts w:asciiTheme="minorHAnsi" w:hAnsiTheme="minorHAnsi" w:cstheme="minorHAnsi"/>
          <w:i/>
          <w:spacing w:val="-8"/>
          <w:lang w:val="nl-NL"/>
        </w:rPr>
        <w:t xml:space="preserve"> </w:t>
      </w:r>
      <w:r w:rsidRPr="00D361EA">
        <w:rPr>
          <w:rFonts w:asciiTheme="minorHAnsi" w:hAnsiTheme="minorHAnsi" w:cstheme="minorHAnsi"/>
          <w:i/>
          <w:lang w:val="nl-NL"/>
        </w:rPr>
        <w:t>te</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g</w:t>
      </w:r>
      <w:r w:rsidRPr="00D361EA">
        <w:rPr>
          <w:rFonts w:asciiTheme="minorHAnsi" w:hAnsiTheme="minorHAnsi" w:cstheme="minorHAnsi"/>
          <w:i/>
          <w:spacing w:val="-1"/>
          <w:lang w:val="nl-NL"/>
        </w:rPr>
        <w:t>e</w:t>
      </w:r>
      <w:r w:rsidRPr="00D361EA">
        <w:rPr>
          <w:rFonts w:asciiTheme="minorHAnsi" w:hAnsiTheme="minorHAnsi" w:cstheme="minorHAnsi"/>
          <w:i/>
          <w:spacing w:val="2"/>
          <w:lang w:val="nl-NL"/>
        </w:rPr>
        <w:t>v</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n</w:t>
      </w:r>
      <w:r w:rsidRPr="00D361EA">
        <w:rPr>
          <w:rFonts w:asciiTheme="minorHAnsi" w:hAnsiTheme="minorHAnsi" w:cstheme="minorHAnsi"/>
          <w:i/>
          <w:lang w:val="nl-NL"/>
        </w:rPr>
        <w:t>,</w:t>
      </w:r>
      <w:r w:rsidRPr="00D361EA">
        <w:rPr>
          <w:rFonts w:asciiTheme="minorHAnsi" w:hAnsiTheme="minorHAnsi" w:cstheme="minorHAnsi"/>
          <w:i/>
          <w:spacing w:val="-7"/>
          <w:lang w:val="nl-NL"/>
        </w:rPr>
        <w:t xml:space="preserve"> </w:t>
      </w:r>
      <w:r w:rsidRPr="00D361EA">
        <w:rPr>
          <w:rFonts w:asciiTheme="minorHAnsi" w:hAnsiTheme="minorHAnsi" w:cstheme="minorHAnsi"/>
          <w:i/>
          <w:spacing w:val="3"/>
          <w:lang w:val="nl-NL"/>
        </w:rPr>
        <w:t>g</w:t>
      </w:r>
      <w:r w:rsidRPr="00D361EA">
        <w:rPr>
          <w:rFonts w:asciiTheme="minorHAnsi" w:hAnsiTheme="minorHAnsi" w:cstheme="minorHAnsi"/>
          <w:i/>
          <w:spacing w:val="1"/>
          <w:lang w:val="nl-NL"/>
        </w:rPr>
        <w:t>e</w:t>
      </w:r>
      <w:r w:rsidRPr="00D361EA">
        <w:rPr>
          <w:rFonts w:asciiTheme="minorHAnsi" w:hAnsiTheme="minorHAnsi" w:cstheme="minorHAnsi"/>
          <w:i/>
          <w:spacing w:val="-2"/>
          <w:lang w:val="nl-NL"/>
        </w:rPr>
        <w:t>e</w:t>
      </w:r>
      <w:r w:rsidRPr="00D361EA">
        <w:rPr>
          <w:rFonts w:asciiTheme="minorHAnsi" w:hAnsiTheme="minorHAnsi" w:cstheme="minorHAnsi"/>
          <w:i/>
          <w:lang w:val="nl-NL"/>
        </w:rPr>
        <w:t>ft</w:t>
      </w:r>
      <w:r w:rsidRPr="00D361EA">
        <w:rPr>
          <w:rFonts w:asciiTheme="minorHAnsi" w:hAnsiTheme="minorHAnsi" w:cstheme="minorHAnsi"/>
          <w:i/>
          <w:spacing w:val="-7"/>
          <w:lang w:val="nl-NL"/>
        </w:rPr>
        <w:t xml:space="preserve"> </w:t>
      </w:r>
      <w:r w:rsidRPr="00D361EA">
        <w:rPr>
          <w:rFonts w:asciiTheme="minorHAnsi" w:hAnsiTheme="minorHAnsi" w:cstheme="minorHAnsi"/>
          <w:i/>
          <w:spacing w:val="2"/>
          <w:lang w:val="nl-NL"/>
        </w:rPr>
        <w:t>d</w:t>
      </w:r>
      <w:r w:rsidRPr="00D361EA">
        <w:rPr>
          <w:rFonts w:asciiTheme="minorHAnsi" w:hAnsiTheme="minorHAnsi" w:cstheme="minorHAnsi"/>
          <w:i/>
          <w:lang w:val="nl-NL"/>
        </w:rPr>
        <w:t>e</w:t>
      </w:r>
      <w:r w:rsidRPr="00D361EA">
        <w:rPr>
          <w:rFonts w:asciiTheme="minorHAnsi" w:hAnsiTheme="minorHAnsi" w:cstheme="minorHAnsi"/>
          <w:i/>
          <w:spacing w:val="-7"/>
          <w:lang w:val="nl-NL"/>
        </w:rPr>
        <w:t xml:space="preserve"> </w:t>
      </w:r>
      <w:r w:rsidRPr="00D361EA">
        <w:rPr>
          <w:rFonts w:asciiTheme="minorHAnsi" w:hAnsiTheme="minorHAnsi" w:cstheme="minorHAnsi"/>
          <w:i/>
          <w:spacing w:val="1"/>
          <w:lang w:val="nl-NL"/>
        </w:rPr>
        <w:t>s</w:t>
      </w:r>
      <w:r w:rsidRPr="00D361EA">
        <w:rPr>
          <w:rFonts w:asciiTheme="minorHAnsi" w:hAnsiTheme="minorHAnsi" w:cstheme="minorHAnsi"/>
          <w:i/>
          <w:lang w:val="nl-NL"/>
        </w:rPr>
        <w:t>ch</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o</w:t>
      </w:r>
      <w:r w:rsidRPr="00D361EA">
        <w:rPr>
          <w:rFonts w:asciiTheme="minorHAnsi" w:hAnsiTheme="minorHAnsi" w:cstheme="minorHAnsi"/>
          <w:i/>
          <w:lang w:val="nl-NL"/>
        </w:rPr>
        <w:t>l</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haar</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neu</w:t>
      </w:r>
      <w:r w:rsidRPr="00D361EA">
        <w:rPr>
          <w:rFonts w:asciiTheme="minorHAnsi" w:hAnsiTheme="minorHAnsi" w:cstheme="minorHAnsi"/>
          <w:i/>
          <w:spacing w:val="1"/>
          <w:lang w:val="nl-NL"/>
        </w:rPr>
        <w:t>tr</w:t>
      </w:r>
      <w:r w:rsidRPr="00D361EA">
        <w:rPr>
          <w:rFonts w:asciiTheme="minorHAnsi" w:hAnsiTheme="minorHAnsi" w:cstheme="minorHAnsi"/>
          <w:i/>
          <w:lang w:val="nl-NL"/>
        </w:rPr>
        <w:t>ale</w:t>
      </w:r>
      <w:r w:rsidRPr="00D361EA">
        <w:rPr>
          <w:rFonts w:asciiTheme="minorHAnsi" w:hAnsiTheme="minorHAnsi" w:cstheme="minorHAnsi"/>
          <w:i/>
          <w:spacing w:val="-7"/>
          <w:lang w:val="nl-NL"/>
        </w:rPr>
        <w:t xml:space="preserve"> </w:t>
      </w:r>
      <w:r w:rsidRPr="00D361EA">
        <w:rPr>
          <w:rFonts w:asciiTheme="minorHAnsi" w:hAnsiTheme="minorHAnsi" w:cstheme="minorHAnsi"/>
          <w:i/>
          <w:lang w:val="nl-NL"/>
        </w:rPr>
        <w:t>p</w:t>
      </w:r>
      <w:r w:rsidRPr="00D361EA">
        <w:rPr>
          <w:rFonts w:asciiTheme="minorHAnsi" w:hAnsiTheme="minorHAnsi" w:cstheme="minorHAnsi"/>
          <w:i/>
          <w:spacing w:val="1"/>
          <w:lang w:val="nl-NL"/>
        </w:rPr>
        <w:t>o</w:t>
      </w:r>
      <w:r w:rsidRPr="00D361EA">
        <w:rPr>
          <w:rFonts w:asciiTheme="minorHAnsi" w:hAnsiTheme="minorHAnsi" w:cstheme="minorHAnsi"/>
          <w:i/>
          <w:lang w:val="nl-NL"/>
        </w:rPr>
        <w:t>sitie</w:t>
      </w:r>
      <w:r w:rsidRPr="00D361EA">
        <w:rPr>
          <w:rFonts w:asciiTheme="minorHAnsi" w:hAnsiTheme="minorHAnsi" w:cstheme="minorHAnsi"/>
          <w:i/>
          <w:spacing w:val="-6"/>
          <w:lang w:val="nl-NL"/>
        </w:rPr>
        <w:t xml:space="preserve"> </w:t>
      </w:r>
      <w:r w:rsidRPr="00D361EA">
        <w:rPr>
          <w:rFonts w:asciiTheme="minorHAnsi" w:hAnsiTheme="minorHAnsi" w:cstheme="minorHAnsi"/>
          <w:i/>
          <w:spacing w:val="-1"/>
          <w:lang w:val="nl-NL"/>
        </w:rPr>
        <w:t>o</w:t>
      </w:r>
      <w:r w:rsidRPr="00D361EA">
        <w:rPr>
          <w:rFonts w:asciiTheme="minorHAnsi" w:hAnsiTheme="minorHAnsi" w:cstheme="minorHAnsi"/>
          <w:i/>
          <w:lang w:val="nl-NL"/>
        </w:rPr>
        <w:t>p</w:t>
      </w:r>
      <w:r w:rsidRPr="00D361EA">
        <w:rPr>
          <w:rFonts w:asciiTheme="minorHAnsi" w:hAnsiTheme="minorHAnsi" w:cstheme="minorHAnsi"/>
          <w:i/>
          <w:spacing w:val="-4"/>
          <w:lang w:val="nl-NL"/>
        </w:rPr>
        <w:t xml:space="preserve"> </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ki</w:t>
      </w:r>
      <w:r w:rsidRPr="00D361EA">
        <w:rPr>
          <w:rFonts w:asciiTheme="minorHAnsi" w:hAnsiTheme="minorHAnsi" w:cstheme="minorHAnsi"/>
          <w:i/>
          <w:spacing w:val="1"/>
          <w:lang w:val="nl-NL"/>
        </w:rPr>
        <w:t>e</w:t>
      </w:r>
      <w:r w:rsidRPr="00D361EA">
        <w:rPr>
          <w:rFonts w:asciiTheme="minorHAnsi" w:hAnsiTheme="minorHAnsi" w:cstheme="minorHAnsi"/>
          <w:i/>
          <w:lang w:val="nl-NL"/>
        </w:rPr>
        <w:t>st</w:t>
      </w:r>
      <w:r w:rsidRPr="00D361EA">
        <w:rPr>
          <w:rFonts w:asciiTheme="minorHAnsi" w:hAnsiTheme="minorHAnsi" w:cstheme="minorHAnsi"/>
          <w:i/>
          <w:spacing w:val="-7"/>
          <w:lang w:val="nl-NL"/>
        </w:rPr>
        <w:t xml:space="preserve"> </w:t>
      </w:r>
      <w:r w:rsidRPr="00D361EA">
        <w:rPr>
          <w:rFonts w:asciiTheme="minorHAnsi" w:hAnsiTheme="minorHAnsi" w:cstheme="minorHAnsi"/>
          <w:i/>
          <w:lang w:val="nl-NL"/>
        </w:rPr>
        <w:t>zij</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(w</w:t>
      </w:r>
      <w:r w:rsidRPr="00D361EA">
        <w:rPr>
          <w:rFonts w:asciiTheme="minorHAnsi" w:hAnsiTheme="minorHAnsi" w:cstheme="minorHAnsi"/>
          <w:i/>
          <w:spacing w:val="-1"/>
          <w:lang w:val="nl-NL"/>
        </w:rPr>
        <w:t>e</w:t>
      </w:r>
      <w:r w:rsidRPr="00D361EA">
        <w:rPr>
          <w:rFonts w:asciiTheme="minorHAnsi" w:hAnsiTheme="minorHAnsi" w:cstheme="minorHAnsi"/>
          <w:i/>
          <w:lang w:val="nl-NL"/>
        </w:rPr>
        <w:t>llicht</w:t>
      </w:r>
      <w:r w:rsidRPr="00D361EA">
        <w:rPr>
          <w:rFonts w:asciiTheme="minorHAnsi" w:hAnsiTheme="minorHAnsi" w:cstheme="minorHAnsi"/>
          <w:i/>
          <w:w w:val="99"/>
          <w:lang w:val="nl-NL"/>
        </w:rPr>
        <w:t xml:space="preserve"> </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n</w:t>
      </w:r>
      <w:r w:rsidRPr="00D361EA">
        <w:rPr>
          <w:rFonts w:asciiTheme="minorHAnsi" w:hAnsiTheme="minorHAnsi" w:cstheme="minorHAnsi"/>
          <w:i/>
          <w:lang w:val="nl-NL"/>
        </w:rPr>
        <w:t>b</w:t>
      </w:r>
      <w:r w:rsidRPr="00D361EA">
        <w:rPr>
          <w:rFonts w:asciiTheme="minorHAnsi" w:hAnsiTheme="minorHAnsi" w:cstheme="minorHAnsi"/>
          <w:i/>
          <w:spacing w:val="-2"/>
          <w:lang w:val="nl-NL"/>
        </w:rPr>
        <w:t>e</w:t>
      </w:r>
      <w:r w:rsidRPr="00D361EA">
        <w:rPr>
          <w:rFonts w:asciiTheme="minorHAnsi" w:hAnsiTheme="minorHAnsi" w:cstheme="minorHAnsi"/>
          <w:i/>
          <w:lang w:val="nl-NL"/>
        </w:rPr>
        <w:t>w</w:t>
      </w:r>
      <w:r w:rsidRPr="00D361EA">
        <w:rPr>
          <w:rFonts w:asciiTheme="minorHAnsi" w:hAnsiTheme="minorHAnsi" w:cstheme="minorHAnsi"/>
          <w:i/>
          <w:spacing w:val="1"/>
          <w:lang w:val="nl-NL"/>
        </w:rPr>
        <w:t>u</w:t>
      </w:r>
      <w:r w:rsidRPr="00D361EA">
        <w:rPr>
          <w:rFonts w:asciiTheme="minorHAnsi" w:hAnsiTheme="minorHAnsi" w:cstheme="minorHAnsi"/>
          <w:i/>
          <w:lang w:val="nl-NL"/>
        </w:rPr>
        <w:t>st)</w:t>
      </w:r>
      <w:r w:rsidRPr="00D361EA">
        <w:rPr>
          <w:rFonts w:asciiTheme="minorHAnsi" w:hAnsiTheme="minorHAnsi" w:cstheme="minorHAnsi"/>
          <w:i/>
          <w:spacing w:val="-6"/>
          <w:lang w:val="nl-NL"/>
        </w:rPr>
        <w:t xml:space="preserve"> </w:t>
      </w:r>
      <w:r w:rsidRPr="00D361EA">
        <w:rPr>
          <w:rFonts w:asciiTheme="minorHAnsi" w:hAnsiTheme="minorHAnsi" w:cstheme="minorHAnsi"/>
          <w:i/>
          <w:spacing w:val="2"/>
          <w:lang w:val="nl-NL"/>
        </w:rPr>
        <w:t>t</w:t>
      </w:r>
      <w:r w:rsidRPr="00D361EA">
        <w:rPr>
          <w:rFonts w:asciiTheme="minorHAnsi" w:hAnsiTheme="minorHAnsi" w:cstheme="minorHAnsi"/>
          <w:i/>
          <w:spacing w:val="-1"/>
          <w:lang w:val="nl-NL"/>
        </w:rPr>
        <w:t>o</w:t>
      </w:r>
      <w:r w:rsidRPr="00D361EA">
        <w:rPr>
          <w:rFonts w:asciiTheme="minorHAnsi" w:hAnsiTheme="minorHAnsi" w:cstheme="minorHAnsi"/>
          <w:i/>
          <w:lang w:val="nl-NL"/>
        </w:rPr>
        <w:t>ch</w:t>
      </w:r>
      <w:r w:rsidRPr="00D361EA">
        <w:rPr>
          <w:rFonts w:asciiTheme="minorHAnsi" w:hAnsiTheme="minorHAnsi" w:cstheme="minorHAnsi"/>
          <w:i/>
          <w:spacing w:val="-7"/>
          <w:lang w:val="nl-NL"/>
        </w:rPr>
        <w:t xml:space="preserve"> </w:t>
      </w:r>
      <w:r w:rsidRPr="00D361EA">
        <w:rPr>
          <w:rFonts w:asciiTheme="minorHAnsi" w:hAnsiTheme="minorHAnsi" w:cstheme="minorHAnsi"/>
          <w:i/>
          <w:lang w:val="nl-NL"/>
        </w:rPr>
        <w:t>p</w:t>
      </w:r>
      <w:r w:rsidRPr="00D361EA">
        <w:rPr>
          <w:rFonts w:asciiTheme="minorHAnsi" w:hAnsiTheme="minorHAnsi" w:cstheme="minorHAnsi"/>
          <w:i/>
          <w:spacing w:val="2"/>
          <w:lang w:val="nl-NL"/>
        </w:rPr>
        <w:t>a</w:t>
      </w:r>
      <w:r w:rsidRPr="00D361EA">
        <w:rPr>
          <w:rFonts w:asciiTheme="minorHAnsi" w:hAnsiTheme="minorHAnsi" w:cstheme="minorHAnsi"/>
          <w:i/>
          <w:spacing w:val="-1"/>
          <w:lang w:val="nl-NL"/>
        </w:rPr>
        <w:t>r</w:t>
      </w:r>
      <w:r w:rsidRPr="00D361EA">
        <w:rPr>
          <w:rFonts w:asciiTheme="minorHAnsi" w:hAnsiTheme="minorHAnsi" w:cstheme="minorHAnsi"/>
          <w:i/>
          <w:lang w:val="nl-NL"/>
        </w:rPr>
        <w:t>tij</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in</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het</w:t>
      </w:r>
      <w:r w:rsidRPr="00D361EA">
        <w:rPr>
          <w:rFonts w:asciiTheme="minorHAnsi" w:hAnsiTheme="minorHAnsi" w:cstheme="minorHAnsi"/>
          <w:i/>
          <w:spacing w:val="-6"/>
          <w:lang w:val="nl-NL"/>
        </w:rPr>
        <w:t xml:space="preserve"> </w:t>
      </w:r>
      <w:r w:rsidRPr="00D361EA">
        <w:rPr>
          <w:rFonts w:asciiTheme="minorHAnsi" w:hAnsiTheme="minorHAnsi" w:cstheme="minorHAnsi"/>
          <w:i/>
          <w:spacing w:val="1"/>
          <w:lang w:val="nl-NL"/>
        </w:rPr>
        <w:t>c</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n</w:t>
      </w:r>
      <w:r w:rsidRPr="00D361EA">
        <w:rPr>
          <w:rFonts w:asciiTheme="minorHAnsi" w:hAnsiTheme="minorHAnsi" w:cstheme="minorHAnsi"/>
          <w:i/>
          <w:lang w:val="nl-NL"/>
        </w:rPr>
        <w:t>flict.</w:t>
      </w:r>
      <w:r w:rsidRPr="00D361EA">
        <w:rPr>
          <w:rFonts w:asciiTheme="minorHAnsi" w:hAnsiTheme="minorHAnsi" w:cstheme="minorHAnsi"/>
          <w:i/>
          <w:spacing w:val="-8"/>
          <w:lang w:val="nl-NL"/>
        </w:rPr>
        <w:t xml:space="preserve"> </w:t>
      </w:r>
      <w:r w:rsidRPr="00D361EA">
        <w:rPr>
          <w:rFonts w:asciiTheme="minorHAnsi" w:hAnsiTheme="minorHAnsi" w:cstheme="minorHAnsi"/>
          <w:i/>
          <w:lang w:val="nl-NL"/>
        </w:rPr>
        <w:t>De</w:t>
      </w:r>
      <w:r w:rsidRPr="00D361EA">
        <w:rPr>
          <w:rFonts w:asciiTheme="minorHAnsi" w:hAnsiTheme="minorHAnsi" w:cstheme="minorHAnsi"/>
          <w:i/>
          <w:spacing w:val="-6"/>
          <w:lang w:val="nl-NL"/>
        </w:rPr>
        <w:t xml:space="preserve"> </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u</w:t>
      </w:r>
      <w:r w:rsidRPr="00D361EA">
        <w:rPr>
          <w:rFonts w:asciiTheme="minorHAnsi" w:hAnsiTheme="minorHAnsi" w:cstheme="minorHAnsi"/>
          <w:i/>
          <w:lang w:val="nl-NL"/>
        </w:rPr>
        <w:t>d</w:t>
      </w:r>
      <w:r w:rsidRPr="00D361EA">
        <w:rPr>
          <w:rFonts w:asciiTheme="minorHAnsi" w:hAnsiTheme="minorHAnsi" w:cstheme="minorHAnsi"/>
          <w:i/>
          <w:spacing w:val="1"/>
          <w:lang w:val="nl-NL"/>
        </w:rPr>
        <w:t>e</w:t>
      </w:r>
      <w:r w:rsidRPr="00D361EA">
        <w:rPr>
          <w:rFonts w:asciiTheme="minorHAnsi" w:hAnsiTheme="minorHAnsi" w:cstheme="minorHAnsi"/>
          <w:i/>
          <w:spacing w:val="-1"/>
          <w:lang w:val="nl-NL"/>
        </w:rPr>
        <w:t>r</w:t>
      </w:r>
      <w:r w:rsidRPr="00D361EA">
        <w:rPr>
          <w:rFonts w:asciiTheme="minorHAnsi" w:hAnsiTheme="minorHAnsi" w:cstheme="minorHAnsi"/>
          <w:i/>
          <w:lang w:val="nl-NL"/>
        </w:rPr>
        <w:t>s</w:t>
      </w:r>
      <w:r w:rsidRPr="00D361EA">
        <w:rPr>
          <w:rFonts w:asciiTheme="minorHAnsi" w:hAnsiTheme="minorHAnsi" w:cstheme="minorHAnsi"/>
          <w:i/>
          <w:spacing w:val="-8"/>
          <w:lang w:val="nl-NL"/>
        </w:rPr>
        <w:t xml:space="preserve"> </w:t>
      </w:r>
      <w:r w:rsidRPr="00D361EA">
        <w:rPr>
          <w:rFonts w:asciiTheme="minorHAnsi" w:hAnsiTheme="minorHAnsi" w:cstheme="minorHAnsi"/>
          <w:i/>
          <w:spacing w:val="2"/>
          <w:lang w:val="nl-NL"/>
        </w:rPr>
        <w:t>k</w:t>
      </w:r>
      <w:r w:rsidRPr="00D361EA">
        <w:rPr>
          <w:rFonts w:asciiTheme="minorHAnsi" w:hAnsiTheme="minorHAnsi" w:cstheme="minorHAnsi"/>
          <w:i/>
          <w:spacing w:val="-1"/>
          <w:lang w:val="nl-NL"/>
        </w:rPr>
        <w:t>o</w:t>
      </w:r>
      <w:r w:rsidRPr="00D361EA">
        <w:rPr>
          <w:rFonts w:asciiTheme="minorHAnsi" w:hAnsiTheme="minorHAnsi" w:cstheme="minorHAnsi"/>
          <w:i/>
          <w:lang w:val="nl-NL"/>
        </w:rPr>
        <w:t>men</w:t>
      </w:r>
      <w:r w:rsidRPr="00D361EA">
        <w:rPr>
          <w:rFonts w:asciiTheme="minorHAnsi" w:hAnsiTheme="minorHAnsi" w:cstheme="minorHAnsi"/>
          <w:i/>
          <w:spacing w:val="-4"/>
          <w:lang w:val="nl-NL"/>
        </w:rPr>
        <w:t xml:space="preserve"> </w:t>
      </w:r>
      <w:r w:rsidRPr="00D361EA">
        <w:rPr>
          <w:rFonts w:asciiTheme="minorHAnsi" w:hAnsiTheme="minorHAnsi" w:cstheme="minorHAnsi"/>
          <w:i/>
          <w:spacing w:val="-2"/>
          <w:lang w:val="nl-NL"/>
        </w:rPr>
        <w:t>e</w:t>
      </w:r>
      <w:r w:rsidRPr="00D361EA">
        <w:rPr>
          <w:rFonts w:asciiTheme="minorHAnsi" w:hAnsiTheme="minorHAnsi" w:cstheme="minorHAnsi"/>
          <w:i/>
          <w:spacing w:val="2"/>
          <w:lang w:val="nl-NL"/>
        </w:rPr>
        <w:t>v</w:t>
      </w:r>
      <w:r w:rsidRPr="00D361EA">
        <w:rPr>
          <w:rFonts w:asciiTheme="minorHAnsi" w:hAnsiTheme="minorHAnsi" w:cstheme="minorHAnsi"/>
          <w:i/>
          <w:spacing w:val="1"/>
          <w:lang w:val="nl-NL"/>
        </w:rPr>
        <w:t>en</w:t>
      </w:r>
      <w:r w:rsidRPr="00D361EA">
        <w:rPr>
          <w:rFonts w:asciiTheme="minorHAnsi" w:hAnsiTheme="minorHAnsi" w:cstheme="minorHAnsi"/>
          <w:i/>
          <w:lang w:val="nl-NL"/>
        </w:rPr>
        <w:t>t</w:t>
      </w:r>
      <w:r w:rsidRPr="00D361EA">
        <w:rPr>
          <w:rFonts w:asciiTheme="minorHAnsi" w:hAnsiTheme="minorHAnsi" w:cstheme="minorHAnsi"/>
          <w:i/>
          <w:spacing w:val="1"/>
          <w:lang w:val="nl-NL"/>
        </w:rPr>
        <w:t>u</w:t>
      </w:r>
      <w:r w:rsidRPr="00D361EA">
        <w:rPr>
          <w:rFonts w:asciiTheme="minorHAnsi" w:hAnsiTheme="minorHAnsi" w:cstheme="minorHAnsi"/>
          <w:i/>
          <w:spacing w:val="-2"/>
          <w:lang w:val="nl-NL"/>
        </w:rPr>
        <w:t>ee</w:t>
      </w:r>
      <w:r w:rsidRPr="00D361EA">
        <w:rPr>
          <w:rFonts w:asciiTheme="minorHAnsi" w:hAnsiTheme="minorHAnsi" w:cstheme="minorHAnsi"/>
          <w:i/>
          <w:lang w:val="nl-NL"/>
        </w:rPr>
        <w:t>l</w:t>
      </w:r>
      <w:r w:rsidRPr="00D361EA">
        <w:rPr>
          <w:rFonts w:asciiTheme="minorHAnsi" w:hAnsiTheme="minorHAnsi" w:cstheme="minorHAnsi"/>
          <w:i/>
          <w:spacing w:val="-7"/>
          <w:lang w:val="nl-NL"/>
        </w:rPr>
        <w:t xml:space="preserve"> </w:t>
      </w:r>
      <w:r w:rsidRPr="00D361EA">
        <w:rPr>
          <w:rFonts w:asciiTheme="minorHAnsi" w:hAnsiTheme="minorHAnsi" w:cstheme="minorHAnsi"/>
          <w:i/>
          <w:spacing w:val="-2"/>
          <w:lang w:val="nl-NL"/>
        </w:rPr>
        <w:t>s</w:t>
      </w:r>
      <w:r w:rsidRPr="00D361EA">
        <w:rPr>
          <w:rFonts w:asciiTheme="minorHAnsi" w:hAnsiTheme="minorHAnsi" w:cstheme="minorHAnsi"/>
          <w:i/>
          <w:lang w:val="nl-NL"/>
        </w:rPr>
        <w:t>a</w:t>
      </w:r>
      <w:r w:rsidRPr="00D361EA">
        <w:rPr>
          <w:rFonts w:asciiTheme="minorHAnsi" w:hAnsiTheme="minorHAnsi" w:cstheme="minorHAnsi"/>
          <w:i/>
          <w:spacing w:val="3"/>
          <w:lang w:val="nl-NL"/>
        </w:rPr>
        <w:t>m</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4"/>
          <w:lang w:val="nl-NL"/>
        </w:rPr>
        <w:t xml:space="preserve"> </w:t>
      </w:r>
      <w:r w:rsidRPr="00D361EA">
        <w:rPr>
          <w:rFonts w:asciiTheme="minorHAnsi" w:hAnsiTheme="minorHAnsi" w:cstheme="minorHAnsi"/>
          <w:i/>
          <w:spacing w:val="-1"/>
          <w:lang w:val="nl-NL"/>
        </w:rPr>
        <w:t>o</w:t>
      </w:r>
      <w:r w:rsidRPr="00D361EA">
        <w:rPr>
          <w:rFonts w:asciiTheme="minorHAnsi" w:hAnsiTheme="minorHAnsi" w:cstheme="minorHAnsi"/>
          <w:i/>
          <w:lang w:val="nl-NL"/>
        </w:rPr>
        <w:t>p</w:t>
      </w:r>
      <w:r w:rsidRPr="00D361EA">
        <w:rPr>
          <w:rFonts w:asciiTheme="minorHAnsi" w:hAnsiTheme="minorHAnsi" w:cstheme="minorHAnsi"/>
          <w:i/>
          <w:w w:val="99"/>
          <w:lang w:val="nl-NL"/>
        </w:rPr>
        <w:t xml:space="preserve"> </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u</w:t>
      </w:r>
      <w:r w:rsidRPr="00D361EA">
        <w:rPr>
          <w:rFonts w:asciiTheme="minorHAnsi" w:hAnsiTheme="minorHAnsi" w:cstheme="minorHAnsi"/>
          <w:i/>
          <w:lang w:val="nl-NL"/>
        </w:rPr>
        <w:t>d</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r</w:t>
      </w:r>
      <w:r w:rsidRPr="00D361EA">
        <w:rPr>
          <w:rFonts w:asciiTheme="minorHAnsi" w:hAnsiTheme="minorHAnsi" w:cstheme="minorHAnsi"/>
          <w:i/>
          <w:lang w:val="nl-NL"/>
        </w:rPr>
        <w:t>av</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n</w:t>
      </w:r>
      <w:r w:rsidRPr="00D361EA">
        <w:rPr>
          <w:rFonts w:asciiTheme="minorHAnsi" w:hAnsiTheme="minorHAnsi" w:cstheme="minorHAnsi"/>
          <w:i/>
          <w:spacing w:val="2"/>
          <w:lang w:val="nl-NL"/>
        </w:rPr>
        <w:t>d</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n</w:t>
      </w:r>
      <w:r w:rsidRPr="00D361EA">
        <w:rPr>
          <w:rFonts w:asciiTheme="minorHAnsi" w:hAnsiTheme="minorHAnsi" w:cstheme="minorHAnsi"/>
          <w:i/>
          <w:lang w:val="nl-NL"/>
        </w:rPr>
        <w:t>,</w:t>
      </w:r>
      <w:r w:rsidRPr="00D361EA">
        <w:rPr>
          <w:rFonts w:asciiTheme="minorHAnsi" w:hAnsiTheme="minorHAnsi" w:cstheme="minorHAnsi"/>
          <w:i/>
          <w:spacing w:val="-14"/>
          <w:lang w:val="nl-NL"/>
        </w:rPr>
        <w:t xml:space="preserve"> </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u</w:t>
      </w:r>
      <w:r w:rsidRPr="00D361EA">
        <w:rPr>
          <w:rFonts w:asciiTheme="minorHAnsi" w:hAnsiTheme="minorHAnsi" w:cstheme="minorHAnsi"/>
          <w:i/>
          <w:lang w:val="nl-NL"/>
        </w:rPr>
        <w:t>d</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r</w:t>
      </w:r>
      <w:r w:rsidRPr="00D361EA">
        <w:rPr>
          <w:rFonts w:asciiTheme="minorHAnsi" w:hAnsiTheme="minorHAnsi" w:cstheme="minorHAnsi"/>
          <w:i/>
          <w:spacing w:val="3"/>
          <w:lang w:val="nl-NL"/>
        </w:rPr>
        <w:t>g</w:t>
      </w:r>
      <w:r w:rsidRPr="00D361EA">
        <w:rPr>
          <w:rFonts w:asciiTheme="minorHAnsi" w:hAnsiTheme="minorHAnsi" w:cstheme="minorHAnsi"/>
          <w:i/>
          <w:spacing w:val="1"/>
          <w:lang w:val="nl-NL"/>
        </w:rPr>
        <w:t>e</w:t>
      </w:r>
      <w:r w:rsidRPr="00D361EA">
        <w:rPr>
          <w:rFonts w:asciiTheme="minorHAnsi" w:hAnsiTheme="minorHAnsi" w:cstheme="minorHAnsi"/>
          <w:i/>
          <w:lang w:val="nl-NL"/>
        </w:rPr>
        <w:t>sp</w:t>
      </w:r>
      <w:r w:rsidRPr="00D361EA">
        <w:rPr>
          <w:rFonts w:asciiTheme="minorHAnsi" w:hAnsiTheme="minorHAnsi" w:cstheme="minorHAnsi"/>
          <w:i/>
          <w:spacing w:val="1"/>
          <w:lang w:val="nl-NL"/>
        </w:rPr>
        <w:t>r</w:t>
      </w:r>
      <w:r w:rsidRPr="00D361EA">
        <w:rPr>
          <w:rFonts w:asciiTheme="minorHAnsi" w:hAnsiTheme="minorHAnsi" w:cstheme="minorHAnsi"/>
          <w:i/>
          <w:spacing w:val="-2"/>
          <w:lang w:val="nl-NL"/>
        </w:rPr>
        <w:t>e</w:t>
      </w:r>
      <w:r w:rsidRPr="00D361EA">
        <w:rPr>
          <w:rFonts w:asciiTheme="minorHAnsi" w:hAnsiTheme="minorHAnsi" w:cstheme="minorHAnsi"/>
          <w:i/>
          <w:lang w:val="nl-NL"/>
        </w:rPr>
        <w:t>kk</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11"/>
          <w:lang w:val="nl-NL"/>
        </w:rPr>
        <w:t xml:space="preserve"> </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14"/>
          <w:lang w:val="nl-NL"/>
        </w:rPr>
        <w:t xml:space="preserve"> </w:t>
      </w:r>
      <w:r w:rsidRPr="00D361EA">
        <w:rPr>
          <w:rFonts w:asciiTheme="minorHAnsi" w:hAnsiTheme="minorHAnsi" w:cstheme="minorHAnsi"/>
          <w:i/>
          <w:lang w:val="nl-NL"/>
        </w:rPr>
        <w:t>and</w:t>
      </w:r>
      <w:r w:rsidRPr="00D361EA">
        <w:rPr>
          <w:rFonts w:asciiTheme="minorHAnsi" w:hAnsiTheme="minorHAnsi" w:cstheme="minorHAnsi"/>
          <w:i/>
          <w:spacing w:val="1"/>
          <w:lang w:val="nl-NL"/>
        </w:rPr>
        <w:t>e</w:t>
      </w:r>
      <w:r w:rsidRPr="00D361EA">
        <w:rPr>
          <w:rFonts w:asciiTheme="minorHAnsi" w:hAnsiTheme="minorHAnsi" w:cstheme="minorHAnsi"/>
          <w:i/>
          <w:spacing w:val="-1"/>
          <w:lang w:val="nl-NL"/>
        </w:rPr>
        <w:t>r</w:t>
      </w:r>
      <w:r w:rsidRPr="00D361EA">
        <w:rPr>
          <w:rFonts w:asciiTheme="minorHAnsi" w:hAnsiTheme="minorHAnsi" w:cstheme="minorHAnsi"/>
          <w:i/>
          <w:lang w:val="nl-NL"/>
        </w:rPr>
        <w:t>e</w:t>
      </w:r>
      <w:r w:rsidRPr="00D361EA">
        <w:rPr>
          <w:rFonts w:asciiTheme="minorHAnsi" w:hAnsiTheme="minorHAnsi" w:cstheme="minorHAnsi"/>
          <w:i/>
          <w:spacing w:val="-13"/>
          <w:lang w:val="nl-NL"/>
        </w:rPr>
        <w:t xml:space="preserve"> </w:t>
      </w:r>
      <w:r w:rsidRPr="00D361EA">
        <w:rPr>
          <w:rFonts w:asciiTheme="minorHAnsi" w:hAnsiTheme="minorHAnsi" w:cstheme="minorHAnsi"/>
          <w:i/>
          <w:lang w:val="nl-NL"/>
        </w:rPr>
        <w:t>a</w:t>
      </w:r>
      <w:r w:rsidRPr="00D361EA">
        <w:rPr>
          <w:rFonts w:asciiTheme="minorHAnsi" w:hAnsiTheme="minorHAnsi" w:cstheme="minorHAnsi"/>
          <w:i/>
          <w:spacing w:val="-1"/>
          <w:lang w:val="nl-NL"/>
        </w:rPr>
        <w:t>c</w:t>
      </w:r>
      <w:r w:rsidRPr="00D361EA">
        <w:rPr>
          <w:rFonts w:asciiTheme="minorHAnsi" w:hAnsiTheme="minorHAnsi" w:cstheme="minorHAnsi"/>
          <w:i/>
          <w:lang w:val="nl-NL"/>
        </w:rPr>
        <w:t>t</w:t>
      </w:r>
      <w:r w:rsidRPr="00D361EA">
        <w:rPr>
          <w:rFonts w:asciiTheme="minorHAnsi" w:hAnsiTheme="minorHAnsi" w:cstheme="minorHAnsi"/>
          <w:i/>
          <w:spacing w:val="2"/>
          <w:lang w:val="nl-NL"/>
        </w:rPr>
        <w:t>i</w:t>
      </w:r>
      <w:r w:rsidRPr="00D361EA">
        <w:rPr>
          <w:rFonts w:asciiTheme="minorHAnsi" w:hAnsiTheme="minorHAnsi" w:cstheme="minorHAnsi"/>
          <w:i/>
          <w:lang w:val="nl-NL"/>
        </w:rPr>
        <w:t>vit</w:t>
      </w:r>
      <w:r w:rsidRPr="00D361EA">
        <w:rPr>
          <w:rFonts w:asciiTheme="minorHAnsi" w:hAnsiTheme="minorHAnsi" w:cstheme="minorHAnsi"/>
          <w:i/>
          <w:spacing w:val="-2"/>
          <w:lang w:val="nl-NL"/>
        </w:rPr>
        <w:t>e</w:t>
      </w:r>
      <w:r w:rsidRPr="00D361EA">
        <w:rPr>
          <w:rFonts w:asciiTheme="minorHAnsi" w:hAnsiTheme="minorHAnsi" w:cstheme="minorHAnsi"/>
          <w:i/>
          <w:lang w:val="nl-NL"/>
        </w:rPr>
        <w:t>it</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n</w:t>
      </w:r>
      <w:r w:rsidRPr="00D361EA">
        <w:rPr>
          <w:rFonts w:asciiTheme="minorHAnsi" w:hAnsiTheme="minorHAnsi" w:cstheme="minorHAnsi"/>
          <w:i/>
          <w:lang w:val="nl-NL"/>
        </w:rPr>
        <w:t>.</w:t>
      </w:r>
    </w:p>
    <w:p w:rsidRPr="00D361EA" w:rsidR="00D361EA" w:rsidP="00D361EA" w:rsidRDefault="00D361EA" w14:paraId="74EAA67A" w14:textId="77777777">
      <w:pPr>
        <w:pStyle w:val="Gemiddeldraster21"/>
        <w:rPr>
          <w:rFonts w:asciiTheme="minorHAnsi" w:hAnsiTheme="minorHAnsi" w:cstheme="minorHAnsi"/>
          <w:i/>
          <w:lang w:val="nl-NL"/>
        </w:rPr>
      </w:pPr>
    </w:p>
    <w:p w:rsidRPr="00AF6A0C" w:rsidR="00D361EA" w:rsidP="00D361EA" w:rsidRDefault="00D361EA" w14:paraId="69019DCA" w14:textId="77777777">
      <w:pPr>
        <w:pStyle w:val="Gemiddeldraster21"/>
        <w:rPr>
          <w:rFonts w:asciiTheme="minorHAnsi" w:hAnsiTheme="minorHAnsi" w:cstheme="minorHAnsi"/>
          <w:b/>
          <w:lang w:val="nl-NL"/>
        </w:rPr>
      </w:pPr>
      <w:r w:rsidRPr="00AF6A0C">
        <w:rPr>
          <w:rFonts w:asciiTheme="minorHAnsi" w:hAnsiTheme="minorHAnsi" w:cstheme="minorHAnsi"/>
          <w:b/>
          <w:lang w:val="nl-NL"/>
        </w:rPr>
        <w:t>W</w:t>
      </w:r>
      <w:r w:rsidRPr="00AF6A0C">
        <w:rPr>
          <w:rFonts w:asciiTheme="minorHAnsi" w:hAnsiTheme="minorHAnsi" w:cstheme="minorHAnsi"/>
          <w:b/>
          <w:spacing w:val="-2"/>
          <w:lang w:val="nl-NL"/>
        </w:rPr>
        <w:t>e</w:t>
      </w:r>
      <w:r w:rsidRPr="00AF6A0C">
        <w:rPr>
          <w:rFonts w:asciiTheme="minorHAnsi" w:hAnsiTheme="minorHAnsi" w:cstheme="minorHAnsi"/>
          <w:b/>
          <w:lang w:val="nl-NL"/>
        </w:rPr>
        <w:t>tg</w:t>
      </w:r>
      <w:r w:rsidRPr="00AF6A0C">
        <w:rPr>
          <w:rFonts w:asciiTheme="minorHAnsi" w:hAnsiTheme="minorHAnsi" w:cstheme="minorHAnsi"/>
          <w:b/>
          <w:spacing w:val="1"/>
          <w:lang w:val="nl-NL"/>
        </w:rPr>
        <w:t>e</w:t>
      </w:r>
      <w:r w:rsidRPr="00AF6A0C">
        <w:rPr>
          <w:rFonts w:asciiTheme="minorHAnsi" w:hAnsiTheme="minorHAnsi" w:cstheme="minorHAnsi"/>
          <w:b/>
          <w:lang w:val="nl-NL"/>
        </w:rPr>
        <w:t>vi</w:t>
      </w:r>
      <w:r w:rsidRPr="00AF6A0C">
        <w:rPr>
          <w:rFonts w:asciiTheme="minorHAnsi" w:hAnsiTheme="minorHAnsi" w:cstheme="minorHAnsi"/>
          <w:b/>
          <w:spacing w:val="1"/>
          <w:lang w:val="nl-NL"/>
        </w:rPr>
        <w:t>n</w:t>
      </w:r>
      <w:r w:rsidRPr="00AF6A0C">
        <w:rPr>
          <w:rFonts w:asciiTheme="minorHAnsi" w:hAnsiTheme="minorHAnsi" w:cstheme="minorHAnsi"/>
          <w:b/>
          <w:lang w:val="nl-NL"/>
        </w:rPr>
        <w:t>g</w:t>
      </w:r>
    </w:p>
    <w:p w:rsidRPr="00D361EA" w:rsidR="00D361EA" w:rsidP="00D361EA" w:rsidRDefault="00D361EA" w14:paraId="7E0F37CE" w14:textId="5D46B9D9">
      <w:pPr>
        <w:pStyle w:val="Gemiddeldraster21"/>
        <w:rPr>
          <w:rFonts w:asciiTheme="minorHAnsi" w:hAnsiTheme="minorHAnsi" w:cstheme="minorHAnsi"/>
          <w:i/>
          <w:lang w:val="nl-NL"/>
        </w:rPr>
      </w:pPr>
      <w:r w:rsidRPr="00D361EA">
        <w:rPr>
          <w:rFonts w:asciiTheme="minorHAnsi" w:hAnsiTheme="minorHAnsi" w:cstheme="minorHAnsi"/>
          <w:i/>
          <w:lang w:val="nl-NL"/>
        </w:rPr>
        <w:t>In</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g</w:t>
      </w:r>
      <w:r w:rsidRPr="00D361EA">
        <w:rPr>
          <w:rFonts w:asciiTheme="minorHAnsi" w:hAnsiTheme="minorHAnsi" w:cstheme="minorHAnsi"/>
          <w:i/>
          <w:spacing w:val="-1"/>
          <w:lang w:val="nl-NL"/>
        </w:rPr>
        <w:t>e</w:t>
      </w:r>
      <w:r w:rsidRPr="00D361EA">
        <w:rPr>
          <w:rFonts w:asciiTheme="minorHAnsi" w:hAnsiTheme="minorHAnsi" w:cstheme="minorHAnsi"/>
          <w:i/>
          <w:lang w:val="nl-NL"/>
        </w:rPr>
        <w:t>val</w:t>
      </w:r>
      <w:r w:rsidRPr="00D361EA">
        <w:rPr>
          <w:rFonts w:asciiTheme="minorHAnsi" w:hAnsiTheme="minorHAnsi" w:cstheme="minorHAnsi"/>
          <w:i/>
          <w:spacing w:val="-5"/>
          <w:lang w:val="nl-NL"/>
        </w:rPr>
        <w:t xml:space="preserve"> </w:t>
      </w:r>
      <w:r w:rsidRPr="00D361EA">
        <w:rPr>
          <w:rFonts w:asciiTheme="minorHAnsi" w:hAnsiTheme="minorHAnsi" w:cstheme="minorHAnsi"/>
          <w:i/>
          <w:spacing w:val="-1"/>
          <w:lang w:val="nl-NL"/>
        </w:rPr>
        <w:t>v</w:t>
      </w:r>
      <w:r w:rsidRPr="00D361EA">
        <w:rPr>
          <w:rFonts w:asciiTheme="minorHAnsi" w:hAnsiTheme="minorHAnsi" w:cstheme="minorHAnsi"/>
          <w:i/>
          <w:lang w:val="nl-NL"/>
        </w:rPr>
        <w:t>an</w:t>
      </w:r>
      <w:r w:rsidRPr="00D361EA">
        <w:rPr>
          <w:rFonts w:asciiTheme="minorHAnsi" w:hAnsiTheme="minorHAnsi" w:cstheme="minorHAnsi"/>
          <w:i/>
          <w:spacing w:val="-3"/>
          <w:lang w:val="nl-NL"/>
        </w:rPr>
        <w:t xml:space="preserve"> </w:t>
      </w:r>
      <w:r w:rsidRPr="00D361EA">
        <w:rPr>
          <w:rFonts w:asciiTheme="minorHAnsi" w:hAnsiTheme="minorHAnsi" w:cstheme="minorHAnsi"/>
          <w:i/>
          <w:spacing w:val="1"/>
          <w:lang w:val="nl-NL"/>
        </w:rPr>
        <w:t>e</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5"/>
          <w:lang w:val="nl-NL"/>
        </w:rPr>
        <w:t xml:space="preserve"> </w:t>
      </w:r>
      <w:r w:rsidRPr="00D361EA">
        <w:rPr>
          <w:rFonts w:asciiTheme="minorHAnsi" w:hAnsiTheme="minorHAnsi" w:cstheme="minorHAnsi"/>
          <w:i/>
          <w:spacing w:val="1"/>
          <w:lang w:val="nl-NL"/>
        </w:rPr>
        <w:t>c</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n</w:t>
      </w:r>
      <w:r w:rsidRPr="00D361EA">
        <w:rPr>
          <w:rFonts w:asciiTheme="minorHAnsi" w:hAnsiTheme="minorHAnsi" w:cstheme="minorHAnsi"/>
          <w:i/>
          <w:lang w:val="nl-NL"/>
        </w:rPr>
        <w:t>fli</w:t>
      </w:r>
      <w:r w:rsidRPr="00D361EA">
        <w:rPr>
          <w:rFonts w:asciiTheme="minorHAnsi" w:hAnsiTheme="minorHAnsi" w:cstheme="minorHAnsi"/>
          <w:i/>
          <w:spacing w:val="1"/>
          <w:lang w:val="nl-NL"/>
        </w:rPr>
        <w:t>c</w:t>
      </w:r>
      <w:r w:rsidRPr="00D361EA">
        <w:rPr>
          <w:rFonts w:asciiTheme="minorHAnsi" w:hAnsiTheme="minorHAnsi" w:cstheme="minorHAnsi"/>
          <w:i/>
          <w:lang w:val="nl-NL"/>
        </w:rPr>
        <w:t>t</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t</w:t>
      </w:r>
      <w:r w:rsidRPr="00D361EA">
        <w:rPr>
          <w:rFonts w:asciiTheme="minorHAnsi" w:hAnsiTheme="minorHAnsi" w:cstheme="minorHAnsi"/>
          <w:i/>
          <w:spacing w:val="1"/>
          <w:lang w:val="nl-NL"/>
        </w:rPr>
        <w:t>u</w:t>
      </w:r>
      <w:r w:rsidRPr="00D361EA">
        <w:rPr>
          <w:rFonts w:asciiTheme="minorHAnsi" w:hAnsiTheme="minorHAnsi" w:cstheme="minorHAnsi"/>
          <w:i/>
          <w:lang w:val="nl-NL"/>
        </w:rPr>
        <w:t>s</w:t>
      </w:r>
      <w:r w:rsidRPr="00D361EA">
        <w:rPr>
          <w:rFonts w:asciiTheme="minorHAnsi" w:hAnsiTheme="minorHAnsi" w:cstheme="minorHAnsi"/>
          <w:i/>
          <w:spacing w:val="-2"/>
          <w:lang w:val="nl-NL"/>
        </w:rPr>
        <w:t>se</w:t>
      </w:r>
      <w:r w:rsidRPr="00D361EA">
        <w:rPr>
          <w:rFonts w:asciiTheme="minorHAnsi" w:hAnsiTheme="minorHAnsi" w:cstheme="minorHAnsi"/>
          <w:i/>
          <w:lang w:val="nl-NL"/>
        </w:rPr>
        <w:t>n</w:t>
      </w:r>
      <w:r w:rsidRPr="00D361EA">
        <w:rPr>
          <w:rFonts w:asciiTheme="minorHAnsi" w:hAnsiTheme="minorHAnsi" w:cstheme="minorHAnsi"/>
          <w:i/>
          <w:spacing w:val="-5"/>
          <w:lang w:val="nl-NL"/>
        </w:rPr>
        <w:t xml:space="preserve"> </w:t>
      </w:r>
      <w:r w:rsidRPr="00D361EA">
        <w:rPr>
          <w:rFonts w:asciiTheme="minorHAnsi" w:hAnsiTheme="minorHAnsi" w:cstheme="minorHAnsi"/>
          <w:i/>
          <w:spacing w:val="2"/>
          <w:lang w:val="nl-NL"/>
        </w:rPr>
        <w:t>b</w:t>
      </w:r>
      <w:r w:rsidRPr="00D361EA">
        <w:rPr>
          <w:rFonts w:asciiTheme="minorHAnsi" w:hAnsiTheme="minorHAnsi" w:cstheme="minorHAnsi"/>
          <w:i/>
          <w:spacing w:val="-2"/>
          <w:lang w:val="nl-NL"/>
        </w:rPr>
        <w:t>e</w:t>
      </w:r>
      <w:r w:rsidRPr="00D361EA">
        <w:rPr>
          <w:rFonts w:asciiTheme="minorHAnsi" w:hAnsiTheme="minorHAnsi" w:cstheme="minorHAnsi"/>
          <w:i/>
          <w:lang w:val="nl-NL"/>
        </w:rPr>
        <w:t>ide</w:t>
      </w:r>
      <w:r w:rsidRPr="00D361EA">
        <w:rPr>
          <w:rFonts w:asciiTheme="minorHAnsi" w:hAnsiTheme="minorHAnsi" w:cstheme="minorHAnsi"/>
          <w:i/>
          <w:spacing w:val="-5"/>
          <w:lang w:val="nl-NL"/>
        </w:rPr>
        <w:t xml:space="preserve"> </w:t>
      </w:r>
      <w:r w:rsidRPr="00D361EA">
        <w:rPr>
          <w:rFonts w:asciiTheme="minorHAnsi" w:hAnsiTheme="minorHAnsi" w:cstheme="minorHAnsi"/>
          <w:i/>
          <w:spacing w:val="-2"/>
          <w:lang w:val="nl-NL"/>
        </w:rPr>
        <w:t>o</w:t>
      </w:r>
      <w:r w:rsidRPr="00D361EA">
        <w:rPr>
          <w:rFonts w:asciiTheme="minorHAnsi" w:hAnsiTheme="minorHAnsi" w:cstheme="minorHAnsi"/>
          <w:i/>
          <w:spacing w:val="1"/>
          <w:lang w:val="nl-NL"/>
        </w:rPr>
        <w:t>u</w:t>
      </w:r>
      <w:r w:rsidRPr="00D361EA">
        <w:rPr>
          <w:rFonts w:asciiTheme="minorHAnsi" w:hAnsiTheme="minorHAnsi" w:cstheme="minorHAnsi"/>
          <w:i/>
          <w:lang w:val="nl-NL"/>
        </w:rPr>
        <w:t>d</w:t>
      </w:r>
      <w:r w:rsidRPr="00D361EA">
        <w:rPr>
          <w:rFonts w:asciiTheme="minorHAnsi" w:hAnsiTheme="minorHAnsi" w:cstheme="minorHAnsi"/>
          <w:i/>
          <w:spacing w:val="1"/>
          <w:lang w:val="nl-NL"/>
        </w:rPr>
        <w:t>e</w:t>
      </w:r>
      <w:r w:rsidRPr="00D361EA">
        <w:rPr>
          <w:rFonts w:asciiTheme="minorHAnsi" w:hAnsiTheme="minorHAnsi" w:cstheme="minorHAnsi"/>
          <w:i/>
          <w:spacing w:val="-1"/>
          <w:lang w:val="nl-NL"/>
        </w:rPr>
        <w:t>r</w:t>
      </w:r>
      <w:r w:rsidRPr="00D361EA">
        <w:rPr>
          <w:rFonts w:asciiTheme="minorHAnsi" w:hAnsiTheme="minorHAnsi" w:cstheme="minorHAnsi"/>
          <w:i/>
          <w:lang w:val="nl-NL"/>
        </w:rPr>
        <w:t>s</w:t>
      </w:r>
      <w:r w:rsidRPr="00D361EA">
        <w:rPr>
          <w:rFonts w:asciiTheme="minorHAnsi" w:hAnsiTheme="minorHAnsi" w:cstheme="minorHAnsi"/>
          <w:i/>
          <w:spacing w:val="-4"/>
          <w:lang w:val="nl-NL"/>
        </w:rPr>
        <w:t xml:space="preserve"> </w:t>
      </w:r>
      <w:r w:rsidRPr="00D361EA">
        <w:rPr>
          <w:rFonts w:asciiTheme="minorHAnsi" w:hAnsiTheme="minorHAnsi" w:cstheme="minorHAnsi"/>
          <w:i/>
          <w:spacing w:val="1"/>
          <w:lang w:val="nl-NL"/>
        </w:rPr>
        <w:t>v</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r</w:t>
      </w:r>
      <w:r w:rsidRPr="00D361EA">
        <w:rPr>
          <w:rFonts w:asciiTheme="minorHAnsi" w:hAnsiTheme="minorHAnsi" w:cstheme="minorHAnsi"/>
          <w:i/>
          <w:lang w:val="nl-NL"/>
        </w:rPr>
        <w:t>st</w:t>
      </w:r>
      <w:r w:rsidRPr="00D361EA">
        <w:rPr>
          <w:rFonts w:asciiTheme="minorHAnsi" w:hAnsiTheme="minorHAnsi" w:cstheme="minorHAnsi"/>
          <w:i/>
          <w:spacing w:val="1"/>
          <w:lang w:val="nl-NL"/>
        </w:rPr>
        <w:t>r</w:t>
      </w:r>
      <w:r w:rsidRPr="00D361EA">
        <w:rPr>
          <w:rFonts w:asciiTheme="minorHAnsi" w:hAnsiTheme="minorHAnsi" w:cstheme="minorHAnsi"/>
          <w:i/>
          <w:spacing w:val="-2"/>
          <w:lang w:val="nl-NL"/>
        </w:rPr>
        <w:t>e</w:t>
      </w:r>
      <w:r w:rsidRPr="00D361EA">
        <w:rPr>
          <w:rFonts w:asciiTheme="minorHAnsi" w:hAnsiTheme="minorHAnsi" w:cstheme="minorHAnsi"/>
          <w:i/>
          <w:lang w:val="nl-NL"/>
        </w:rPr>
        <w:t>kt</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de</w:t>
      </w:r>
      <w:r w:rsidRPr="00D361EA">
        <w:rPr>
          <w:rFonts w:asciiTheme="minorHAnsi" w:hAnsiTheme="minorHAnsi" w:cstheme="minorHAnsi"/>
          <w:i/>
          <w:spacing w:val="-5"/>
          <w:lang w:val="nl-NL"/>
        </w:rPr>
        <w:t xml:space="preserve"> </w:t>
      </w:r>
      <w:r w:rsidRPr="00D361EA">
        <w:rPr>
          <w:rFonts w:asciiTheme="minorHAnsi" w:hAnsiTheme="minorHAnsi" w:cstheme="minorHAnsi"/>
          <w:i/>
          <w:spacing w:val="-2"/>
          <w:lang w:val="nl-NL"/>
        </w:rPr>
        <w:t>s</w:t>
      </w:r>
      <w:r w:rsidRPr="00D361EA">
        <w:rPr>
          <w:rFonts w:asciiTheme="minorHAnsi" w:hAnsiTheme="minorHAnsi" w:cstheme="minorHAnsi"/>
          <w:i/>
          <w:lang w:val="nl-NL"/>
        </w:rPr>
        <w:t>c</w:t>
      </w:r>
      <w:r w:rsidRPr="00D361EA">
        <w:rPr>
          <w:rFonts w:asciiTheme="minorHAnsi" w:hAnsiTheme="minorHAnsi" w:cstheme="minorHAnsi"/>
          <w:i/>
          <w:spacing w:val="2"/>
          <w:lang w:val="nl-NL"/>
        </w:rPr>
        <w:t>h</w:t>
      </w:r>
      <w:r w:rsidRPr="00D361EA">
        <w:rPr>
          <w:rFonts w:asciiTheme="minorHAnsi" w:hAnsiTheme="minorHAnsi" w:cstheme="minorHAnsi"/>
          <w:i/>
          <w:spacing w:val="-1"/>
          <w:lang w:val="nl-NL"/>
        </w:rPr>
        <w:t>oo</w:t>
      </w:r>
      <w:r w:rsidRPr="00D361EA">
        <w:rPr>
          <w:rFonts w:asciiTheme="minorHAnsi" w:hAnsiTheme="minorHAnsi" w:cstheme="minorHAnsi"/>
          <w:i/>
          <w:lang w:val="nl-NL"/>
        </w:rPr>
        <w:t>l</w:t>
      </w:r>
      <w:r w:rsidRPr="00D361EA">
        <w:rPr>
          <w:rFonts w:asciiTheme="minorHAnsi" w:hAnsiTheme="minorHAnsi" w:cstheme="minorHAnsi"/>
          <w:i/>
          <w:spacing w:val="-3"/>
          <w:lang w:val="nl-NL"/>
        </w:rPr>
        <w:t xml:space="preserve"> </w:t>
      </w:r>
      <w:r w:rsidRPr="00D361EA">
        <w:rPr>
          <w:rFonts w:asciiTheme="minorHAnsi" w:hAnsiTheme="minorHAnsi" w:cstheme="minorHAnsi"/>
          <w:i/>
          <w:lang w:val="nl-NL"/>
        </w:rPr>
        <w:t>alle</w:t>
      </w:r>
      <w:r w:rsidRPr="00D361EA">
        <w:rPr>
          <w:rFonts w:asciiTheme="minorHAnsi" w:hAnsiTheme="minorHAnsi" w:cstheme="minorHAnsi"/>
          <w:i/>
          <w:spacing w:val="-7"/>
          <w:lang w:val="nl-NL"/>
        </w:rPr>
        <w:t xml:space="preserve"> </w:t>
      </w:r>
      <w:r w:rsidRPr="00D361EA">
        <w:rPr>
          <w:rFonts w:asciiTheme="minorHAnsi" w:hAnsiTheme="minorHAnsi" w:cstheme="minorHAnsi"/>
          <w:i/>
          <w:spacing w:val="2"/>
          <w:lang w:val="nl-NL"/>
        </w:rPr>
        <w:t>i</w:t>
      </w:r>
      <w:r w:rsidRPr="00D361EA">
        <w:rPr>
          <w:rFonts w:asciiTheme="minorHAnsi" w:hAnsiTheme="minorHAnsi" w:cstheme="minorHAnsi"/>
          <w:i/>
          <w:spacing w:val="1"/>
          <w:lang w:val="nl-NL"/>
        </w:rPr>
        <w:t>n</w:t>
      </w:r>
      <w:r w:rsidRPr="00D361EA">
        <w:rPr>
          <w:rFonts w:asciiTheme="minorHAnsi" w:hAnsiTheme="minorHAnsi" w:cstheme="minorHAnsi"/>
          <w:i/>
          <w:lang w:val="nl-NL"/>
        </w:rPr>
        <w:t>f</w:t>
      </w:r>
      <w:r w:rsidRPr="00D361EA">
        <w:rPr>
          <w:rFonts w:asciiTheme="minorHAnsi" w:hAnsiTheme="minorHAnsi" w:cstheme="minorHAnsi"/>
          <w:i/>
          <w:spacing w:val="-2"/>
          <w:lang w:val="nl-NL"/>
        </w:rPr>
        <w:t>o</w:t>
      </w:r>
      <w:r w:rsidRPr="00D361EA">
        <w:rPr>
          <w:rFonts w:asciiTheme="minorHAnsi" w:hAnsiTheme="minorHAnsi" w:cstheme="minorHAnsi"/>
          <w:i/>
          <w:spacing w:val="-1"/>
          <w:lang w:val="nl-NL"/>
        </w:rPr>
        <w:t>r</w:t>
      </w:r>
      <w:r w:rsidRPr="00D361EA">
        <w:rPr>
          <w:rFonts w:asciiTheme="minorHAnsi" w:hAnsiTheme="minorHAnsi" w:cstheme="minorHAnsi"/>
          <w:i/>
          <w:lang w:val="nl-NL"/>
        </w:rPr>
        <w:t>mat</w:t>
      </w:r>
      <w:r w:rsidRPr="00D361EA">
        <w:rPr>
          <w:rFonts w:asciiTheme="minorHAnsi" w:hAnsiTheme="minorHAnsi" w:cstheme="minorHAnsi"/>
          <w:i/>
          <w:spacing w:val="2"/>
          <w:lang w:val="nl-NL"/>
        </w:rPr>
        <w:t>i</w:t>
      </w:r>
      <w:r w:rsidRPr="00D361EA">
        <w:rPr>
          <w:rFonts w:asciiTheme="minorHAnsi" w:hAnsiTheme="minorHAnsi" w:cstheme="minorHAnsi"/>
          <w:i/>
          <w:lang w:val="nl-NL"/>
        </w:rPr>
        <w:t>e</w:t>
      </w:r>
      <w:r w:rsidRPr="00D361EA">
        <w:rPr>
          <w:rFonts w:asciiTheme="minorHAnsi" w:hAnsiTheme="minorHAnsi" w:cstheme="minorHAnsi"/>
          <w:i/>
          <w:spacing w:val="-7"/>
          <w:lang w:val="nl-NL"/>
        </w:rPr>
        <w:t xml:space="preserve"> </w:t>
      </w:r>
      <w:r w:rsidRPr="00D361EA">
        <w:rPr>
          <w:rFonts w:asciiTheme="minorHAnsi" w:hAnsiTheme="minorHAnsi" w:cstheme="minorHAnsi"/>
          <w:i/>
          <w:lang w:val="nl-NL"/>
        </w:rPr>
        <w:t>aan</w:t>
      </w:r>
      <w:r w:rsidRPr="00D361EA">
        <w:rPr>
          <w:rFonts w:asciiTheme="minorHAnsi" w:hAnsiTheme="minorHAnsi" w:cstheme="minorHAnsi"/>
          <w:i/>
          <w:spacing w:val="-5"/>
          <w:lang w:val="nl-NL"/>
        </w:rPr>
        <w:t xml:space="preserve"> </w:t>
      </w:r>
      <w:r w:rsidRPr="00D361EA">
        <w:rPr>
          <w:rFonts w:asciiTheme="minorHAnsi" w:hAnsiTheme="minorHAnsi" w:cstheme="minorHAnsi"/>
          <w:i/>
          <w:spacing w:val="2"/>
          <w:lang w:val="nl-NL"/>
        </w:rPr>
        <w:t>d</w:t>
      </w:r>
      <w:r w:rsidRPr="00D361EA">
        <w:rPr>
          <w:rFonts w:asciiTheme="minorHAnsi" w:hAnsiTheme="minorHAnsi" w:cstheme="minorHAnsi"/>
          <w:i/>
          <w:lang w:val="nl-NL"/>
        </w:rPr>
        <w:t>e</w:t>
      </w:r>
      <w:r w:rsidRPr="00D361EA">
        <w:rPr>
          <w:rFonts w:asciiTheme="minorHAnsi" w:hAnsiTheme="minorHAnsi" w:cstheme="minorHAnsi"/>
          <w:i/>
          <w:w w:val="99"/>
          <w:lang w:val="nl-NL"/>
        </w:rPr>
        <w:t xml:space="preserve"> </w:t>
      </w:r>
      <w:r w:rsidRPr="00D361EA">
        <w:rPr>
          <w:rFonts w:asciiTheme="minorHAnsi" w:hAnsiTheme="minorHAnsi" w:cstheme="minorHAnsi"/>
          <w:i/>
          <w:lang w:val="nl-NL"/>
        </w:rPr>
        <w:t>met</w:t>
      </w:r>
      <w:r w:rsidRPr="00D361EA">
        <w:rPr>
          <w:rFonts w:asciiTheme="minorHAnsi" w:hAnsiTheme="minorHAnsi" w:cstheme="minorHAnsi"/>
          <w:i/>
          <w:spacing w:val="-8"/>
          <w:lang w:val="nl-NL"/>
        </w:rPr>
        <w:t xml:space="preserve"> </w:t>
      </w:r>
      <w:r w:rsidRPr="00D361EA">
        <w:rPr>
          <w:rFonts w:asciiTheme="minorHAnsi" w:hAnsiTheme="minorHAnsi" w:cstheme="minorHAnsi"/>
          <w:i/>
          <w:lang w:val="nl-NL"/>
        </w:rPr>
        <w:t>h</w:t>
      </w:r>
      <w:r w:rsidRPr="00D361EA">
        <w:rPr>
          <w:rFonts w:asciiTheme="minorHAnsi" w:hAnsiTheme="minorHAnsi" w:cstheme="minorHAnsi"/>
          <w:i/>
          <w:spacing w:val="-2"/>
          <w:lang w:val="nl-NL"/>
        </w:rPr>
        <w:t>e</w:t>
      </w:r>
      <w:r w:rsidRPr="00D361EA">
        <w:rPr>
          <w:rFonts w:asciiTheme="minorHAnsi" w:hAnsiTheme="minorHAnsi" w:cstheme="minorHAnsi"/>
          <w:i/>
          <w:lang w:val="nl-NL"/>
        </w:rPr>
        <w:t>t</w:t>
      </w:r>
      <w:r w:rsidRPr="00D361EA">
        <w:rPr>
          <w:rFonts w:asciiTheme="minorHAnsi" w:hAnsiTheme="minorHAnsi" w:cstheme="minorHAnsi"/>
          <w:i/>
          <w:spacing w:val="-7"/>
          <w:lang w:val="nl-NL"/>
        </w:rPr>
        <w:t xml:space="preserve"> </w:t>
      </w:r>
      <w:r w:rsidRPr="00D361EA">
        <w:rPr>
          <w:rFonts w:asciiTheme="minorHAnsi" w:hAnsiTheme="minorHAnsi" w:cstheme="minorHAnsi"/>
          <w:i/>
          <w:spacing w:val="2"/>
          <w:lang w:val="nl-NL"/>
        </w:rPr>
        <w:t>g</w:t>
      </w:r>
      <w:r w:rsidRPr="00D361EA">
        <w:rPr>
          <w:rFonts w:asciiTheme="minorHAnsi" w:hAnsiTheme="minorHAnsi" w:cstheme="minorHAnsi"/>
          <w:i/>
          <w:spacing w:val="-2"/>
          <w:lang w:val="nl-NL"/>
        </w:rPr>
        <w:t>e</w:t>
      </w:r>
      <w:r w:rsidRPr="00D361EA">
        <w:rPr>
          <w:rFonts w:asciiTheme="minorHAnsi" w:hAnsiTheme="minorHAnsi" w:cstheme="minorHAnsi"/>
          <w:i/>
          <w:lang w:val="nl-NL"/>
        </w:rPr>
        <w:t>za</w:t>
      </w:r>
      <w:r w:rsidRPr="00D361EA">
        <w:rPr>
          <w:rFonts w:asciiTheme="minorHAnsi" w:hAnsiTheme="minorHAnsi" w:cstheme="minorHAnsi"/>
          <w:i/>
          <w:spacing w:val="1"/>
          <w:lang w:val="nl-NL"/>
        </w:rPr>
        <w:t>g</w:t>
      </w:r>
      <w:r w:rsidR="0098609B">
        <w:rPr>
          <w:rFonts w:asciiTheme="minorHAnsi" w:hAnsiTheme="minorHAnsi" w:cstheme="minorHAnsi"/>
          <w:i/>
          <w:spacing w:val="1"/>
          <w:lang w:val="nl-NL"/>
        </w:rPr>
        <w:t xml:space="preserve"> </w:t>
      </w:r>
      <w:r w:rsidRPr="00D361EA">
        <w:rPr>
          <w:rFonts w:asciiTheme="minorHAnsi" w:hAnsiTheme="minorHAnsi" w:cstheme="minorHAnsi"/>
          <w:i/>
          <w:lang w:val="nl-NL"/>
        </w:rPr>
        <w:t>b</w:t>
      </w:r>
      <w:r w:rsidRPr="00D361EA">
        <w:rPr>
          <w:rFonts w:asciiTheme="minorHAnsi" w:hAnsiTheme="minorHAnsi" w:cstheme="minorHAnsi"/>
          <w:i/>
          <w:spacing w:val="-2"/>
          <w:lang w:val="nl-NL"/>
        </w:rPr>
        <w:t>e</w:t>
      </w:r>
      <w:r w:rsidRPr="00D361EA">
        <w:rPr>
          <w:rFonts w:asciiTheme="minorHAnsi" w:hAnsiTheme="minorHAnsi" w:cstheme="minorHAnsi"/>
          <w:i/>
          <w:lang w:val="nl-NL"/>
        </w:rPr>
        <w:t>las</w:t>
      </w:r>
      <w:r w:rsidRPr="00D361EA">
        <w:rPr>
          <w:rFonts w:asciiTheme="minorHAnsi" w:hAnsiTheme="minorHAnsi" w:cstheme="minorHAnsi"/>
          <w:i/>
          <w:spacing w:val="2"/>
          <w:lang w:val="nl-NL"/>
        </w:rPr>
        <w:t>t</w:t>
      </w:r>
      <w:r w:rsidRPr="00D361EA">
        <w:rPr>
          <w:rFonts w:asciiTheme="minorHAnsi" w:hAnsiTheme="minorHAnsi" w:cstheme="minorHAnsi"/>
          <w:i/>
          <w:lang w:val="nl-NL"/>
        </w:rPr>
        <w:t>e</w:t>
      </w:r>
      <w:r w:rsidRPr="00D361EA">
        <w:rPr>
          <w:rFonts w:asciiTheme="minorHAnsi" w:hAnsiTheme="minorHAnsi" w:cstheme="minorHAnsi"/>
          <w:i/>
          <w:spacing w:val="-7"/>
          <w:lang w:val="nl-NL"/>
        </w:rPr>
        <w:t xml:space="preserve"> </w:t>
      </w:r>
      <w:r w:rsidRPr="00D361EA">
        <w:rPr>
          <w:rFonts w:asciiTheme="minorHAnsi" w:hAnsiTheme="minorHAnsi" w:cstheme="minorHAnsi"/>
          <w:i/>
          <w:spacing w:val="1"/>
          <w:lang w:val="nl-NL"/>
        </w:rPr>
        <w:t>ou</w:t>
      </w:r>
      <w:r w:rsidRPr="00D361EA">
        <w:rPr>
          <w:rFonts w:asciiTheme="minorHAnsi" w:hAnsiTheme="minorHAnsi" w:cstheme="minorHAnsi"/>
          <w:i/>
          <w:lang w:val="nl-NL"/>
        </w:rPr>
        <w:t>d</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r</w:t>
      </w:r>
      <w:r w:rsidRPr="00D361EA">
        <w:rPr>
          <w:rFonts w:asciiTheme="minorHAnsi" w:hAnsiTheme="minorHAnsi" w:cstheme="minorHAnsi"/>
          <w:i/>
          <w:lang w:val="nl-NL"/>
        </w:rPr>
        <w:t>;</w:t>
      </w:r>
      <w:r w:rsidRPr="00D361EA">
        <w:rPr>
          <w:rFonts w:asciiTheme="minorHAnsi" w:hAnsiTheme="minorHAnsi" w:cstheme="minorHAnsi"/>
          <w:i/>
          <w:spacing w:val="-6"/>
          <w:lang w:val="nl-NL"/>
        </w:rPr>
        <w:t xml:space="preserve"> </w:t>
      </w:r>
      <w:r w:rsidRPr="00D361EA">
        <w:rPr>
          <w:rFonts w:asciiTheme="minorHAnsi" w:hAnsiTheme="minorHAnsi" w:cstheme="minorHAnsi"/>
          <w:i/>
          <w:spacing w:val="2"/>
          <w:lang w:val="nl-NL"/>
        </w:rPr>
        <w:t>d</w:t>
      </w:r>
      <w:r w:rsidRPr="00D361EA">
        <w:rPr>
          <w:rFonts w:asciiTheme="minorHAnsi" w:hAnsiTheme="minorHAnsi" w:cstheme="minorHAnsi"/>
          <w:i/>
          <w:lang w:val="nl-NL"/>
        </w:rPr>
        <w:t>e</w:t>
      </w:r>
      <w:r w:rsidRPr="00D361EA">
        <w:rPr>
          <w:rFonts w:asciiTheme="minorHAnsi" w:hAnsiTheme="minorHAnsi" w:cstheme="minorHAnsi"/>
          <w:i/>
          <w:spacing w:val="-9"/>
          <w:lang w:val="nl-NL"/>
        </w:rPr>
        <w:t xml:space="preserve"> </w:t>
      </w:r>
      <w:r w:rsidRPr="00D361EA">
        <w:rPr>
          <w:rFonts w:asciiTheme="minorHAnsi" w:hAnsiTheme="minorHAnsi" w:cstheme="minorHAnsi"/>
          <w:i/>
          <w:spacing w:val="1"/>
          <w:lang w:val="nl-NL"/>
        </w:rPr>
        <w:t>s</w:t>
      </w:r>
      <w:r w:rsidRPr="00D361EA">
        <w:rPr>
          <w:rFonts w:asciiTheme="minorHAnsi" w:hAnsiTheme="minorHAnsi" w:cstheme="minorHAnsi"/>
          <w:i/>
          <w:spacing w:val="2"/>
          <w:lang w:val="nl-NL"/>
        </w:rPr>
        <w:t>c</w:t>
      </w:r>
      <w:r w:rsidRPr="00D361EA">
        <w:rPr>
          <w:rFonts w:asciiTheme="minorHAnsi" w:hAnsiTheme="minorHAnsi" w:cstheme="minorHAnsi"/>
          <w:i/>
          <w:spacing w:val="1"/>
          <w:lang w:val="nl-NL"/>
        </w:rPr>
        <w:t>ho</w:t>
      </w:r>
      <w:r w:rsidRPr="00D361EA">
        <w:rPr>
          <w:rFonts w:asciiTheme="minorHAnsi" w:hAnsiTheme="minorHAnsi" w:cstheme="minorHAnsi"/>
          <w:i/>
          <w:spacing w:val="-1"/>
          <w:lang w:val="nl-NL"/>
        </w:rPr>
        <w:t>o</w:t>
      </w:r>
      <w:r w:rsidRPr="00D361EA">
        <w:rPr>
          <w:rFonts w:asciiTheme="minorHAnsi" w:hAnsiTheme="minorHAnsi" w:cstheme="minorHAnsi"/>
          <w:i/>
          <w:lang w:val="nl-NL"/>
        </w:rPr>
        <w:t>l</w:t>
      </w:r>
      <w:r w:rsidRPr="00D361EA">
        <w:rPr>
          <w:rFonts w:asciiTheme="minorHAnsi" w:hAnsiTheme="minorHAnsi" w:cstheme="minorHAnsi"/>
          <w:i/>
          <w:spacing w:val="-7"/>
          <w:lang w:val="nl-NL"/>
        </w:rPr>
        <w:t xml:space="preserve"> </w:t>
      </w:r>
      <w:r w:rsidRPr="00D361EA">
        <w:rPr>
          <w:rFonts w:asciiTheme="minorHAnsi" w:hAnsiTheme="minorHAnsi" w:cstheme="minorHAnsi"/>
          <w:i/>
          <w:lang w:val="nl-NL"/>
        </w:rPr>
        <w:t>is</w:t>
      </w:r>
      <w:r w:rsidRPr="00D361EA">
        <w:rPr>
          <w:rFonts w:asciiTheme="minorHAnsi" w:hAnsiTheme="minorHAnsi" w:cstheme="minorHAnsi"/>
          <w:i/>
          <w:spacing w:val="-8"/>
          <w:lang w:val="nl-NL"/>
        </w:rPr>
        <w:t xml:space="preserve"> </w:t>
      </w:r>
      <w:r w:rsidRPr="00D361EA">
        <w:rPr>
          <w:rFonts w:asciiTheme="minorHAnsi" w:hAnsiTheme="minorHAnsi" w:cstheme="minorHAnsi"/>
          <w:i/>
          <w:spacing w:val="-1"/>
          <w:lang w:val="nl-NL"/>
        </w:rPr>
        <w:t>oo</w:t>
      </w:r>
      <w:r w:rsidRPr="00D361EA">
        <w:rPr>
          <w:rFonts w:asciiTheme="minorHAnsi" w:hAnsiTheme="minorHAnsi" w:cstheme="minorHAnsi"/>
          <w:i/>
          <w:lang w:val="nl-NL"/>
        </w:rPr>
        <w:t>k</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v</w:t>
      </w:r>
      <w:r w:rsidRPr="00D361EA">
        <w:rPr>
          <w:rFonts w:asciiTheme="minorHAnsi" w:hAnsiTheme="minorHAnsi" w:cstheme="minorHAnsi"/>
          <w:i/>
          <w:spacing w:val="1"/>
          <w:lang w:val="nl-NL"/>
        </w:rPr>
        <w:t>e</w:t>
      </w:r>
      <w:r w:rsidRPr="00D361EA">
        <w:rPr>
          <w:rFonts w:asciiTheme="minorHAnsi" w:hAnsiTheme="minorHAnsi" w:cstheme="minorHAnsi"/>
          <w:i/>
          <w:spacing w:val="-1"/>
          <w:lang w:val="nl-NL"/>
        </w:rPr>
        <w:t>r</w:t>
      </w:r>
      <w:r w:rsidRPr="00D361EA">
        <w:rPr>
          <w:rFonts w:asciiTheme="minorHAnsi" w:hAnsiTheme="minorHAnsi" w:cstheme="minorHAnsi"/>
          <w:i/>
          <w:lang w:val="nl-NL"/>
        </w:rPr>
        <w:t>plicht</w:t>
      </w:r>
      <w:r w:rsidRPr="00D361EA">
        <w:rPr>
          <w:rFonts w:asciiTheme="minorHAnsi" w:hAnsiTheme="minorHAnsi" w:cstheme="minorHAnsi"/>
          <w:i/>
          <w:spacing w:val="-7"/>
          <w:lang w:val="nl-NL"/>
        </w:rPr>
        <w:t xml:space="preserve"> </w:t>
      </w:r>
      <w:r w:rsidRPr="00D361EA">
        <w:rPr>
          <w:rFonts w:asciiTheme="minorHAnsi" w:hAnsiTheme="minorHAnsi" w:cstheme="minorHAnsi"/>
          <w:i/>
          <w:lang w:val="nl-NL"/>
        </w:rPr>
        <w:t>d</w:t>
      </w:r>
      <w:r w:rsidRPr="00D361EA">
        <w:rPr>
          <w:rFonts w:asciiTheme="minorHAnsi" w:hAnsiTheme="minorHAnsi" w:cstheme="minorHAnsi"/>
          <w:i/>
          <w:spacing w:val="1"/>
          <w:lang w:val="nl-NL"/>
        </w:rPr>
        <w:t>e</w:t>
      </w:r>
      <w:r w:rsidRPr="00D361EA">
        <w:rPr>
          <w:rFonts w:asciiTheme="minorHAnsi" w:hAnsiTheme="minorHAnsi" w:cstheme="minorHAnsi"/>
          <w:i/>
          <w:lang w:val="nl-NL"/>
        </w:rPr>
        <w:t>z</w:t>
      </w:r>
      <w:r w:rsidRPr="00D361EA">
        <w:rPr>
          <w:rFonts w:asciiTheme="minorHAnsi" w:hAnsiTheme="minorHAnsi" w:cstheme="minorHAnsi"/>
          <w:i/>
          <w:spacing w:val="-2"/>
          <w:lang w:val="nl-NL"/>
        </w:rPr>
        <w:t>e</w:t>
      </w:r>
      <w:r w:rsidRPr="00D361EA">
        <w:rPr>
          <w:rFonts w:asciiTheme="minorHAnsi" w:hAnsiTheme="minorHAnsi" w:cstheme="minorHAnsi"/>
          <w:i/>
          <w:lang w:val="nl-NL"/>
        </w:rPr>
        <w:t>lfde</w:t>
      </w:r>
      <w:r w:rsidRPr="00D361EA">
        <w:rPr>
          <w:rFonts w:asciiTheme="minorHAnsi" w:hAnsiTheme="minorHAnsi" w:cstheme="minorHAnsi"/>
          <w:i/>
          <w:spacing w:val="-8"/>
          <w:lang w:val="nl-NL"/>
        </w:rPr>
        <w:t xml:space="preserve"> </w:t>
      </w:r>
      <w:r w:rsidRPr="00D361EA">
        <w:rPr>
          <w:rFonts w:asciiTheme="minorHAnsi" w:hAnsiTheme="minorHAnsi" w:cstheme="minorHAnsi"/>
          <w:i/>
          <w:lang w:val="nl-NL"/>
        </w:rPr>
        <w:t>in</w:t>
      </w:r>
      <w:r w:rsidRPr="00D361EA">
        <w:rPr>
          <w:rFonts w:asciiTheme="minorHAnsi" w:hAnsiTheme="minorHAnsi" w:cstheme="minorHAnsi"/>
          <w:i/>
          <w:spacing w:val="1"/>
          <w:lang w:val="nl-NL"/>
        </w:rPr>
        <w:t>fo</w:t>
      </w:r>
      <w:r w:rsidRPr="00D361EA">
        <w:rPr>
          <w:rFonts w:asciiTheme="minorHAnsi" w:hAnsiTheme="minorHAnsi" w:cstheme="minorHAnsi"/>
          <w:i/>
          <w:spacing w:val="-1"/>
          <w:lang w:val="nl-NL"/>
        </w:rPr>
        <w:t>r</w:t>
      </w:r>
      <w:r w:rsidRPr="00D361EA">
        <w:rPr>
          <w:rFonts w:asciiTheme="minorHAnsi" w:hAnsiTheme="minorHAnsi" w:cstheme="minorHAnsi"/>
          <w:i/>
          <w:lang w:val="nl-NL"/>
        </w:rPr>
        <w:t>matie</w:t>
      </w:r>
      <w:r w:rsidRPr="00D361EA">
        <w:rPr>
          <w:rFonts w:asciiTheme="minorHAnsi" w:hAnsiTheme="minorHAnsi" w:cstheme="minorHAnsi"/>
          <w:i/>
          <w:w w:val="99"/>
          <w:lang w:val="nl-NL"/>
        </w:rPr>
        <w:t xml:space="preserve"> </w:t>
      </w:r>
      <w:r w:rsidRPr="00D361EA">
        <w:rPr>
          <w:rFonts w:asciiTheme="minorHAnsi" w:hAnsiTheme="minorHAnsi" w:cstheme="minorHAnsi"/>
          <w:i/>
          <w:lang w:val="nl-NL"/>
        </w:rPr>
        <w:t>aan</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de</w:t>
      </w:r>
      <w:r w:rsidRPr="00D361EA">
        <w:rPr>
          <w:rFonts w:asciiTheme="minorHAnsi" w:hAnsiTheme="minorHAnsi" w:cstheme="minorHAnsi"/>
          <w:i/>
          <w:spacing w:val="-6"/>
          <w:lang w:val="nl-NL"/>
        </w:rPr>
        <w:t xml:space="preserve"> </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u</w:t>
      </w:r>
      <w:r w:rsidRPr="00D361EA">
        <w:rPr>
          <w:rFonts w:asciiTheme="minorHAnsi" w:hAnsiTheme="minorHAnsi" w:cstheme="minorHAnsi"/>
          <w:i/>
          <w:lang w:val="nl-NL"/>
        </w:rPr>
        <w:t>d</w:t>
      </w:r>
      <w:r w:rsidRPr="00D361EA">
        <w:rPr>
          <w:rFonts w:asciiTheme="minorHAnsi" w:hAnsiTheme="minorHAnsi" w:cstheme="minorHAnsi"/>
          <w:i/>
          <w:spacing w:val="-2"/>
          <w:lang w:val="nl-NL"/>
        </w:rPr>
        <w:t>e</w:t>
      </w:r>
      <w:r w:rsidRPr="00D361EA">
        <w:rPr>
          <w:rFonts w:asciiTheme="minorHAnsi" w:hAnsiTheme="minorHAnsi" w:cstheme="minorHAnsi"/>
          <w:i/>
          <w:lang w:val="nl-NL"/>
        </w:rPr>
        <w:t>r</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die</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ni</w:t>
      </w:r>
      <w:r w:rsidRPr="00D361EA">
        <w:rPr>
          <w:rFonts w:asciiTheme="minorHAnsi" w:hAnsiTheme="minorHAnsi" w:cstheme="minorHAnsi"/>
          <w:i/>
          <w:spacing w:val="-2"/>
          <w:lang w:val="nl-NL"/>
        </w:rPr>
        <w:t>e</w:t>
      </w:r>
      <w:r w:rsidRPr="00D361EA">
        <w:rPr>
          <w:rFonts w:asciiTheme="minorHAnsi" w:hAnsiTheme="minorHAnsi" w:cstheme="minorHAnsi"/>
          <w:i/>
          <w:lang w:val="nl-NL"/>
        </w:rPr>
        <w:t>t</w:t>
      </w:r>
      <w:r w:rsidRPr="00D361EA">
        <w:rPr>
          <w:rFonts w:asciiTheme="minorHAnsi" w:hAnsiTheme="minorHAnsi" w:cstheme="minorHAnsi"/>
          <w:i/>
          <w:spacing w:val="-6"/>
          <w:lang w:val="nl-NL"/>
        </w:rPr>
        <w:t xml:space="preserve"> </w:t>
      </w:r>
      <w:r w:rsidRPr="00D361EA">
        <w:rPr>
          <w:rFonts w:asciiTheme="minorHAnsi" w:hAnsiTheme="minorHAnsi" w:cstheme="minorHAnsi"/>
          <w:i/>
          <w:spacing w:val="2"/>
          <w:lang w:val="nl-NL"/>
        </w:rPr>
        <w:t>b</w:t>
      </w:r>
      <w:r w:rsidRPr="00D361EA">
        <w:rPr>
          <w:rFonts w:asciiTheme="minorHAnsi" w:hAnsiTheme="minorHAnsi" w:cstheme="minorHAnsi"/>
          <w:i/>
          <w:spacing w:val="-2"/>
          <w:lang w:val="nl-NL"/>
        </w:rPr>
        <w:t>e</w:t>
      </w:r>
      <w:r w:rsidRPr="00D361EA">
        <w:rPr>
          <w:rFonts w:asciiTheme="minorHAnsi" w:hAnsiTheme="minorHAnsi" w:cstheme="minorHAnsi"/>
          <w:i/>
          <w:lang w:val="nl-NL"/>
        </w:rPr>
        <w:t>last</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is</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m</w:t>
      </w:r>
      <w:r w:rsidRPr="00D361EA">
        <w:rPr>
          <w:rFonts w:asciiTheme="minorHAnsi" w:hAnsiTheme="minorHAnsi" w:cstheme="minorHAnsi"/>
          <w:i/>
          <w:spacing w:val="-1"/>
          <w:lang w:val="nl-NL"/>
        </w:rPr>
        <w:t>e</w:t>
      </w:r>
      <w:r w:rsidRPr="00D361EA">
        <w:rPr>
          <w:rFonts w:asciiTheme="minorHAnsi" w:hAnsiTheme="minorHAnsi" w:cstheme="minorHAnsi"/>
          <w:i/>
          <w:lang w:val="nl-NL"/>
        </w:rPr>
        <w:t>t</w:t>
      </w:r>
      <w:r w:rsidRPr="00D361EA">
        <w:rPr>
          <w:rFonts w:asciiTheme="minorHAnsi" w:hAnsiTheme="minorHAnsi" w:cstheme="minorHAnsi"/>
          <w:i/>
          <w:spacing w:val="-4"/>
          <w:lang w:val="nl-NL"/>
        </w:rPr>
        <w:t xml:space="preserve"> </w:t>
      </w:r>
      <w:r w:rsidRPr="00D361EA">
        <w:rPr>
          <w:rFonts w:asciiTheme="minorHAnsi" w:hAnsiTheme="minorHAnsi" w:cstheme="minorHAnsi"/>
          <w:i/>
          <w:lang w:val="nl-NL"/>
        </w:rPr>
        <w:t>het</w:t>
      </w:r>
      <w:r w:rsidRPr="00D361EA">
        <w:rPr>
          <w:rFonts w:asciiTheme="minorHAnsi" w:hAnsiTheme="minorHAnsi" w:cstheme="minorHAnsi"/>
          <w:i/>
          <w:spacing w:val="-4"/>
          <w:lang w:val="nl-NL"/>
        </w:rPr>
        <w:t xml:space="preserve"> </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u</w:t>
      </w:r>
      <w:r w:rsidRPr="00D361EA">
        <w:rPr>
          <w:rFonts w:asciiTheme="minorHAnsi" w:hAnsiTheme="minorHAnsi" w:cstheme="minorHAnsi"/>
          <w:i/>
          <w:lang w:val="nl-NL"/>
        </w:rPr>
        <w:t>d</w:t>
      </w:r>
      <w:r w:rsidRPr="00D361EA">
        <w:rPr>
          <w:rFonts w:asciiTheme="minorHAnsi" w:hAnsiTheme="minorHAnsi" w:cstheme="minorHAnsi"/>
          <w:i/>
          <w:spacing w:val="1"/>
          <w:lang w:val="nl-NL"/>
        </w:rPr>
        <w:t>e</w:t>
      </w:r>
      <w:r w:rsidRPr="00D361EA">
        <w:rPr>
          <w:rFonts w:asciiTheme="minorHAnsi" w:hAnsiTheme="minorHAnsi" w:cstheme="minorHAnsi"/>
          <w:i/>
          <w:spacing w:val="-1"/>
          <w:lang w:val="nl-NL"/>
        </w:rPr>
        <w:t>r</w:t>
      </w:r>
      <w:r w:rsidRPr="00D361EA">
        <w:rPr>
          <w:rFonts w:asciiTheme="minorHAnsi" w:hAnsiTheme="minorHAnsi" w:cstheme="minorHAnsi"/>
          <w:i/>
          <w:lang w:val="nl-NL"/>
        </w:rPr>
        <w:t>lijk</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g</w:t>
      </w:r>
      <w:r w:rsidRPr="00D361EA">
        <w:rPr>
          <w:rFonts w:asciiTheme="minorHAnsi" w:hAnsiTheme="minorHAnsi" w:cstheme="minorHAnsi"/>
          <w:i/>
          <w:spacing w:val="-1"/>
          <w:lang w:val="nl-NL"/>
        </w:rPr>
        <w:t>e</w:t>
      </w:r>
      <w:r w:rsidRPr="00D361EA">
        <w:rPr>
          <w:rFonts w:asciiTheme="minorHAnsi" w:hAnsiTheme="minorHAnsi" w:cstheme="minorHAnsi"/>
          <w:i/>
          <w:lang w:val="nl-NL"/>
        </w:rPr>
        <w:t>zag</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info</w:t>
      </w:r>
      <w:r w:rsidRPr="00D361EA">
        <w:rPr>
          <w:rFonts w:asciiTheme="minorHAnsi" w:hAnsiTheme="minorHAnsi" w:cstheme="minorHAnsi"/>
          <w:i/>
          <w:spacing w:val="-1"/>
          <w:lang w:val="nl-NL"/>
        </w:rPr>
        <w:t>r</w:t>
      </w:r>
      <w:r w:rsidRPr="00D361EA">
        <w:rPr>
          <w:rFonts w:asciiTheme="minorHAnsi" w:hAnsiTheme="minorHAnsi" w:cstheme="minorHAnsi"/>
          <w:i/>
          <w:lang w:val="nl-NL"/>
        </w:rPr>
        <w:t>matie</w:t>
      </w:r>
      <w:r w:rsidRPr="00D361EA">
        <w:rPr>
          <w:rFonts w:asciiTheme="minorHAnsi" w:hAnsiTheme="minorHAnsi" w:cstheme="minorHAnsi"/>
          <w:i/>
          <w:spacing w:val="-7"/>
          <w:lang w:val="nl-NL"/>
        </w:rPr>
        <w:t xml:space="preserve"> </w:t>
      </w:r>
      <w:r w:rsidRPr="00D361EA">
        <w:rPr>
          <w:rFonts w:asciiTheme="minorHAnsi" w:hAnsiTheme="minorHAnsi" w:cstheme="minorHAnsi"/>
          <w:i/>
          <w:spacing w:val="2"/>
          <w:lang w:val="nl-NL"/>
        </w:rPr>
        <w:t>t</w:t>
      </w:r>
      <w:r w:rsidRPr="00D361EA">
        <w:rPr>
          <w:rFonts w:asciiTheme="minorHAnsi" w:hAnsiTheme="minorHAnsi" w:cstheme="minorHAnsi"/>
          <w:i/>
          <w:lang w:val="nl-NL"/>
        </w:rPr>
        <w:t>e</w:t>
      </w:r>
      <w:r w:rsidRPr="00D361EA">
        <w:rPr>
          <w:rFonts w:asciiTheme="minorHAnsi" w:hAnsiTheme="minorHAnsi" w:cstheme="minorHAnsi"/>
          <w:i/>
          <w:spacing w:val="-7"/>
          <w:lang w:val="nl-NL"/>
        </w:rPr>
        <w:t xml:space="preserve"> </w:t>
      </w:r>
      <w:r w:rsidRPr="00D361EA">
        <w:rPr>
          <w:rFonts w:asciiTheme="minorHAnsi" w:hAnsiTheme="minorHAnsi" w:cstheme="minorHAnsi"/>
          <w:i/>
          <w:spacing w:val="1"/>
          <w:lang w:val="nl-NL"/>
        </w:rPr>
        <w:t>ve</w:t>
      </w:r>
      <w:r w:rsidRPr="00D361EA">
        <w:rPr>
          <w:rFonts w:asciiTheme="minorHAnsi" w:hAnsiTheme="minorHAnsi" w:cstheme="minorHAnsi"/>
          <w:i/>
          <w:spacing w:val="-1"/>
          <w:lang w:val="nl-NL"/>
        </w:rPr>
        <w:t>r</w:t>
      </w:r>
      <w:r w:rsidRPr="00D361EA">
        <w:rPr>
          <w:rFonts w:asciiTheme="minorHAnsi" w:hAnsiTheme="minorHAnsi" w:cstheme="minorHAnsi"/>
          <w:i/>
          <w:lang w:val="nl-NL"/>
        </w:rPr>
        <w:t>st</w:t>
      </w:r>
      <w:r w:rsidRPr="00D361EA">
        <w:rPr>
          <w:rFonts w:asciiTheme="minorHAnsi" w:hAnsiTheme="minorHAnsi" w:cstheme="minorHAnsi"/>
          <w:i/>
          <w:spacing w:val="1"/>
          <w:lang w:val="nl-NL"/>
        </w:rPr>
        <w:t>r</w:t>
      </w:r>
      <w:r w:rsidRPr="00D361EA">
        <w:rPr>
          <w:rFonts w:asciiTheme="minorHAnsi" w:hAnsiTheme="minorHAnsi" w:cstheme="minorHAnsi"/>
          <w:i/>
          <w:spacing w:val="-2"/>
          <w:lang w:val="nl-NL"/>
        </w:rPr>
        <w:t>e</w:t>
      </w:r>
      <w:r w:rsidRPr="00D361EA">
        <w:rPr>
          <w:rFonts w:asciiTheme="minorHAnsi" w:hAnsiTheme="minorHAnsi" w:cstheme="minorHAnsi"/>
          <w:i/>
          <w:lang w:val="nl-NL"/>
        </w:rPr>
        <w:t>k</w:t>
      </w:r>
      <w:r w:rsidRPr="00D361EA">
        <w:rPr>
          <w:rFonts w:asciiTheme="minorHAnsi" w:hAnsiTheme="minorHAnsi" w:cstheme="minorHAnsi"/>
          <w:i/>
          <w:spacing w:val="2"/>
          <w:lang w:val="nl-NL"/>
        </w:rPr>
        <w:t>k</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n</w:t>
      </w:r>
      <w:r w:rsidRPr="00D361EA">
        <w:rPr>
          <w:rFonts w:asciiTheme="minorHAnsi" w:hAnsiTheme="minorHAnsi" w:cstheme="minorHAnsi"/>
          <w:i/>
          <w:lang w:val="nl-NL"/>
        </w:rPr>
        <w:t>.</w:t>
      </w:r>
    </w:p>
    <w:p w:rsidRPr="00D361EA" w:rsidR="00D361EA" w:rsidP="00D361EA" w:rsidRDefault="00D361EA" w14:paraId="28DCC97B" w14:textId="77777777">
      <w:pPr>
        <w:pStyle w:val="Gemiddeldraster21"/>
        <w:rPr>
          <w:rFonts w:asciiTheme="minorHAnsi" w:hAnsiTheme="minorHAnsi" w:cstheme="minorHAnsi"/>
          <w:i/>
          <w:lang w:val="nl-NL"/>
        </w:rPr>
      </w:pPr>
    </w:p>
    <w:p w:rsidRPr="00AF6A0C" w:rsidR="00D361EA" w:rsidP="00D361EA" w:rsidRDefault="00D361EA" w14:paraId="392A4009" w14:textId="77777777">
      <w:pPr>
        <w:pStyle w:val="Gemiddeldraster21"/>
        <w:rPr>
          <w:rFonts w:asciiTheme="minorHAnsi" w:hAnsiTheme="minorHAnsi" w:cstheme="minorHAnsi"/>
          <w:b/>
          <w:lang w:val="nl-NL"/>
        </w:rPr>
      </w:pPr>
      <w:r w:rsidRPr="00AF6A0C">
        <w:rPr>
          <w:rFonts w:asciiTheme="minorHAnsi" w:hAnsiTheme="minorHAnsi" w:cstheme="minorHAnsi"/>
          <w:b/>
          <w:lang w:val="nl-NL"/>
        </w:rPr>
        <w:t>W</w:t>
      </w:r>
      <w:r w:rsidRPr="00AF6A0C">
        <w:rPr>
          <w:rFonts w:asciiTheme="minorHAnsi" w:hAnsiTheme="minorHAnsi" w:cstheme="minorHAnsi"/>
          <w:b/>
          <w:spacing w:val="-2"/>
          <w:lang w:val="nl-NL"/>
        </w:rPr>
        <w:t>e</w:t>
      </w:r>
      <w:r w:rsidRPr="00AF6A0C">
        <w:rPr>
          <w:rFonts w:asciiTheme="minorHAnsi" w:hAnsiTheme="minorHAnsi" w:cstheme="minorHAnsi"/>
          <w:b/>
          <w:lang w:val="nl-NL"/>
        </w:rPr>
        <w:t>tg</w:t>
      </w:r>
      <w:r w:rsidRPr="00AF6A0C">
        <w:rPr>
          <w:rFonts w:asciiTheme="minorHAnsi" w:hAnsiTheme="minorHAnsi" w:cstheme="minorHAnsi"/>
          <w:b/>
          <w:spacing w:val="1"/>
          <w:lang w:val="nl-NL"/>
        </w:rPr>
        <w:t>e</w:t>
      </w:r>
      <w:r w:rsidRPr="00AF6A0C">
        <w:rPr>
          <w:rFonts w:asciiTheme="minorHAnsi" w:hAnsiTheme="minorHAnsi" w:cstheme="minorHAnsi"/>
          <w:b/>
          <w:lang w:val="nl-NL"/>
        </w:rPr>
        <w:t>vi</w:t>
      </w:r>
      <w:r w:rsidRPr="00AF6A0C">
        <w:rPr>
          <w:rFonts w:asciiTheme="minorHAnsi" w:hAnsiTheme="minorHAnsi" w:cstheme="minorHAnsi"/>
          <w:b/>
          <w:spacing w:val="1"/>
          <w:lang w:val="nl-NL"/>
        </w:rPr>
        <w:t>n</w:t>
      </w:r>
      <w:r w:rsidRPr="00AF6A0C">
        <w:rPr>
          <w:rFonts w:asciiTheme="minorHAnsi" w:hAnsiTheme="minorHAnsi" w:cstheme="minorHAnsi"/>
          <w:b/>
          <w:lang w:val="nl-NL"/>
        </w:rPr>
        <w:t>g</w:t>
      </w:r>
    </w:p>
    <w:p w:rsidRPr="00D361EA" w:rsidR="00D361EA" w:rsidP="00D361EA" w:rsidRDefault="00D361EA" w14:paraId="24E776A2" w14:textId="77777777">
      <w:pPr>
        <w:pStyle w:val="Gemiddeldraster21"/>
        <w:rPr>
          <w:rFonts w:asciiTheme="minorHAnsi" w:hAnsiTheme="minorHAnsi" w:cstheme="minorHAnsi"/>
          <w:i/>
          <w:lang w:val="nl-NL"/>
        </w:rPr>
      </w:pP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u</w:t>
      </w:r>
      <w:r w:rsidRPr="00D361EA">
        <w:rPr>
          <w:rFonts w:asciiTheme="minorHAnsi" w:hAnsiTheme="minorHAnsi" w:cstheme="minorHAnsi"/>
          <w:i/>
          <w:lang w:val="nl-NL"/>
        </w:rPr>
        <w:t>d</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r</w:t>
      </w:r>
      <w:r w:rsidRPr="00D361EA">
        <w:rPr>
          <w:rFonts w:asciiTheme="minorHAnsi" w:hAnsiTheme="minorHAnsi" w:cstheme="minorHAnsi"/>
          <w:i/>
          <w:lang w:val="nl-NL"/>
        </w:rPr>
        <w:t>s</w:t>
      </w:r>
      <w:r w:rsidRPr="00D361EA">
        <w:rPr>
          <w:rFonts w:asciiTheme="minorHAnsi" w:hAnsiTheme="minorHAnsi" w:cstheme="minorHAnsi"/>
          <w:i/>
          <w:spacing w:val="-9"/>
          <w:lang w:val="nl-NL"/>
        </w:rPr>
        <w:t xml:space="preserve"> </w:t>
      </w:r>
      <w:r w:rsidRPr="00D361EA">
        <w:rPr>
          <w:rFonts w:asciiTheme="minorHAnsi" w:hAnsiTheme="minorHAnsi" w:cstheme="minorHAnsi"/>
          <w:i/>
          <w:spacing w:val="2"/>
          <w:lang w:val="nl-NL"/>
        </w:rPr>
        <w:t>m</w:t>
      </w:r>
      <w:r w:rsidRPr="00D361EA">
        <w:rPr>
          <w:rFonts w:asciiTheme="minorHAnsi" w:hAnsiTheme="minorHAnsi" w:cstheme="minorHAnsi"/>
          <w:i/>
          <w:spacing w:val="-2"/>
          <w:lang w:val="nl-NL"/>
        </w:rPr>
        <w:t>e</w:t>
      </w:r>
      <w:r w:rsidRPr="00D361EA">
        <w:rPr>
          <w:rFonts w:asciiTheme="minorHAnsi" w:hAnsiTheme="minorHAnsi" w:cstheme="minorHAnsi"/>
          <w:i/>
          <w:lang w:val="nl-NL"/>
        </w:rPr>
        <w:t>t</w:t>
      </w:r>
      <w:r w:rsidRPr="00D361EA">
        <w:rPr>
          <w:rFonts w:asciiTheme="minorHAnsi" w:hAnsiTheme="minorHAnsi" w:cstheme="minorHAnsi"/>
          <w:i/>
          <w:spacing w:val="-7"/>
          <w:lang w:val="nl-NL"/>
        </w:rPr>
        <w:t xml:space="preserve"> </w:t>
      </w:r>
      <w:r w:rsidRPr="00D361EA">
        <w:rPr>
          <w:rFonts w:asciiTheme="minorHAnsi" w:hAnsiTheme="minorHAnsi" w:cstheme="minorHAnsi"/>
          <w:i/>
          <w:lang w:val="nl-NL"/>
        </w:rPr>
        <w:t>ki</w:t>
      </w:r>
      <w:r w:rsidRPr="00D361EA">
        <w:rPr>
          <w:rFonts w:asciiTheme="minorHAnsi" w:hAnsiTheme="minorHAnsi" w:cstheme="minorHAnsi"/>
          <w:i/>
          <w:spacing w:val="1"/>
          <w:lang w:val="nl-NL"/>
        </w:rPr>
        <w:t>n</w:t>
      </w:r>
      <w:r w:rsidRPr="00D361EA">
        <w:rPr>
          <w:rFonts w:asciiTheme="minorHAnsi" w:hAnsiTheme="minorHAnsi" w:cstheme="minorHAnsi"/>
          <w:i/>
          <w:lang w:val="nl-NL"/>
        </w:rPr>
        <w:t>d</w:t>
      </w:r>
      <w:r w:rsidRPr="00D361EA">
        <w:rPr>
          <w:rFonts w:asciiTheme="minorHAnsi" w:hAnsiTheme="minorHAnsi" w:cstheme="minorHAnsi"/>
          <w:i/>
          <w:spacing w:val="1"/>
          <w:lang w:val="nl-NL"/>
        </w:rPr>
        <w:t>e</w:t>
      </w:r>
      <w:r w:rsidRPr="00D361EA">
        <w:rPr>
          <w:rFonts w:asciiTheme="minorHAnsi" w:hAnsiTheme="minorHAnsi" w:cstheme="minorHAnsi"/>
          <w:i/>
          <w:spacing w:val="-1"/>
          <w:lang w:val="nl-NL"/>
        </w:rPr>
        <w:t>r</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7"/>
          <w:lang w:val="nl-NL"/>
        </w:rPr>
        <w:t xml:space="preserve"> </w:t>
      </w:r>
      <w:r w:rsidRPr="00D361EA">
        <w:rPr>
          <w:rFonts w:asciiTheme="minorHAnsi" w:hAnsiTheme="minorHAnsi" w:cstheme="minorHAnsi"/>
          <w:i/>
          <w:lang w:val="nl-NL"/>
        </w:rPr>
        <w:t>d</w:t>
      </w:r>
      <w:r w:rsidRPr="00D361EA">
        <w:rPr>
          <w:rFonts w:asciiTheme="minorHAnsi" w:hAnsiTheme="minorHAnsi" w:cstheme="minorHAnsi"/>
          <w:i/>
          <w:spacing w:val="2"/>
          <w:lang w:val="nl-NL"/>
        </w:rPr>
        <w:t>i</w:t>
      </w:r>
      <w:r w:rsidRPr="00D361EA">
        <w:rPr>
          <w:rFonts w:asciiTheme="minorHAnsi" w:hAnsiTheme="minorHAnsi" w:cstheme="minorHAnsi"/>
          <w:i/>
          <w:lang w:val="nl-NL"/>
        </w:rPr>
        <w:t>e</w:t>
      </w:r>
      <w:r w:rsidRPr="00D361EA">
        <w:rPr>
          <w:rFonts w:asciiTheme="minorHAnsi" w:hAnsiTheme="minorHAnsi" w:cstheme="minorHAnsi"/>
          <w:i/>
          <w:spacing w:val="-8"/>
          <w:lang w:val="nl-NL"/>
        </w:rPr>
        <w:t xml:space="preserve"> </w:t>
      </w:r>
      <w:r w:rsidRPr="00D361EA">
        <w:rPr>
          <w:rFonts w:asciiTheme="minorHAnsi" w:hAnsiTheme="minorHAnsi" w:cstheme="minorHAnsi"/>
          <w:i/>
          <w:spacing w:val="1"/>
          <w:lang w:val="nl-NL"/>
        </w:rPr>
        <w:t>s</w:t>
      </w:r>
      <w:r w:rsidRPr="00D361EA">
        <w:rPr>
          <w:rFonts w:asciiTheme="minorHAnsi" w:hAnsiTheme="minorHAnsi" w:cstheme="minorHAnsi"/>
          <w:i/>
          <w:lang w:val="nl-NL"/>
        </w:rPr>
        <w:t>ch</w:t>
      </w:r>
      <w:r w:rsidRPr="00D361EA">
        <w:rPr>
          <w:rFonts w:asciiTheme="minorHAnsi" w:hAnsiTheme="minorHAnsi" w:cstheme="minorHAnsi"/>
          <w:i/>
          <w:spacing w:val="-1"/>
          <w:lang w:val="nl-NL"/>
        </w:rPr>
        <w:t>e</w:t>
      </w:r>
      <w:r w:rsidRPr="00D361EA">
        <w:rPr>
          <w:rFonts w:asciiTheme="minorHAnsi" w:hAnsiTheme="minorHAnsi" w:cstheme="minorHAnsi"/>
          <w:i/>
          <w:lang w:val="nl-NL"/>
        </w:rPr>
        <w:t>i</w:t>
      </w:r>
      <w:r w:rsidRPr="00D361EA">
        <w:rPr>
          <w:rFonts w:asciiTheme="minorHAnsi" w:hAnsiTheme="minorHAnsi" w:cstheme="minorHAnsi"/>
          <w:i/>
          <w:spacing w:val="2"/>
          <w:lang w:val="nl-NL"/>
        </w:rPr>
        <w:t>d</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n</w:t>
      </w:r>
      <w:r w:rsidRPr="00D361EA">
        <w:rPr>
          <w:rFonts w:asciiTheme="minorHAnsi" w:hAnsiTheme="minorHAnsi" w:cstheme="minorHAnsi"/>
          <w:i/>
          <w:lang w:val="nl-NL"/>
        </w:rPr>
        <w:t>,</w:t>
      </w:r>
      <w:r w:rsidRPr="00D361EA">
        <w:rPr>
          <w:rFonts w:asciiTheme="minorHAnsi" w:hAnsiTheme="minorHAnsi" w:cstheme="minorHAnsi"/>
          <w:i/>
          <w:spacing w:val="-9"/>
          <w:lang w:val="nl-NL"/>
        </w:rPr>
        <w:t xml:space="preserve"> </w:t>
      </w:r>
      <w:r w:rsidRPr="00D361EA">
        <w:rPr>
          <w:rFonts w:asciiTheme="minorHAnsi" w:hAnsiTheme="minorHAnsi" w:cstheme="minorHAnsi"/>
          <w:i/>
          <w:lang w:val="nl-NL"/>
        </w:rPr>
        <w:t>zijn</w:t>
      </w:r>
      <w:r w:rsidRPr="00D361EA">
        <w:rPr>
          <w:rFonts w:asciiTheme="minorHAnsi" w:hAnsiTheme="minorHAnsi" w:cstheme="minorHAnsi"/>
          <w:i/>
          <w:spacing w:val="-7"/>
          <w:lang w:val="nl-NL"/>
        </w:rPr>
        <w:t xml:space="preserve"> </w:t>
      </w:r>
      <w:r w:rsidRPr="00D361EA">
        <w:rPr>
          <w:rFonts w:asciiTheme="minorHAnsi" w:hAnsiTheme="minorHAnsi" w:cstheme="minorHAnsi"/>
          <w:i/>
          <w:spacing w:val="-1"/>
          <w:lang w:val="nl-NL"/>
        </w:rPr>
        <w:t>v</w:t>
      </w:r>
      <w:r w:rsidRPr="00D361EA">
        <w:rPr>
          <w:rFonts w:asciiTheme="minorHAnsi" w:hAnsiTheme="minorHAnsi" w:cstheme="minorHAnsi"/>
          <w:i/>
          <w:lang w:val="nl-NL"/>
        </w:rPr>
        <w:t>a</w:t>
      </w:r>
      <w:r w:rsidRPr="00D361EA">
        <w:rPr>
          <w:rFonts w:asciiTheme="minorHAnsi" w:hAnsiTheme="minorHAnsi" w:cstheme="minorHAnsi"/>
          <w:i/>
          <w:spacing w:val="1"/>
          <w:lang w:val="nl-NL"/>
        </w:rPr>
        <w:t>n</w:t>
      </w:r>
      <w:r w:rsidRPr="00D361EA">
        <w:rPr>
          <w:rFonts w:asciiTheme="minorHAnsi" w:hAnsiTheme="minorHAnsi" w:cstheme="minorHAnsi"/>
          <w:i/>
          <w:lang w:val="nl-NL"/>
        </w:rPr>
        <w:t>af</w:t>
      </w:r>
      <w:r w:rsidRPr="00D361EA">
        <w:rPr>
          <w:rFonts w:asciiTheme="minorHAnsi" w:hAnsiTheme="minorHAnsi" w:cstheme="minorHAnsi"/>
          <w:i/>
          <w:spacing w:val="-7"/>
          <w:lang w:val="nl-NL"/>
        </w:rPr>
        <w:t xml:space="preserve"> </w:t>
      </w:r>
      <w:r w:rsidRPr="00D361EA">
        <w:rPr>
          <w:rFonts w:asciiTheme="minorHAnsi" w:hAnsiTheme="minorHAnsi" w:cstheme="minorHAnsi"/>
          <w:i/>
          <w:spacing w:val="2"/>
          <w:lang w:val="nl-NL"/>
        </w:rPr>
        <w:t>2</w:t>
      </w:r>
      <w:r w:rsidRPr="00D361EA">
        <w:rPr>
          <w:rFonts w:asciiTheme="minorHAnsi" w:hAnsiTheme="minorHAnsi" w:cstheme="minorHAnsi"/>
          <w:i/>
          <w:lang w:val="nl-NL"/>
        </w:rPr>
        <w:t>008</w:t>
      </w:r>
      <w:r w:rsidRPr="00D361EA">
        <w:rPr>
          <w:rFonts w:asciiTheme="minorHAnsi" w:hAnsiTheme="minorHAnsi" w:cstheme="minorHAnsi"/>
          <w:i/>
          <w:spacing w:val="-8"/>
          <w:lang w:val="nl-NL"/>
        </w:rPr>
        <w:t xml:space="preserve"> </w:t>
      </w:r>
      <w:r w:rsidRPr="00D361EA">
        <w:rPr>
          <w:rFonts w:asciiTheme="minorHAnsi" w:hAnsiTheme="minorHAnsi" w:cstheme="minorHAnsi"/>
          <w:i/>
          <w:lang w:val="nl-NL"/>
        </w:rPr>
        <w:t>v</w:t>
      </w:r>
      <w:r w:rsidRPr="00D361EA">
        <w:rPr>
          <w:rFonts w:asciiTheme="minorHAnsi" w:hAnsiTheme="minorHAnsi" w:cstheme="minorHAnsi"/>
          <w:i/>
          <w:spacing w:val="1"/>
          <w:lang w:val="nl-NL"/>
        </w:rPr>
        <w:t>e</w:t>
      </w:r>
      <w:r w:rsidRPr="00D361EA">
        <w:rPr>
          <w:rFonts w:asciiTheme="minorHAnsi" w:hAnsiTheme="minorHAnsi" w:cstheme="minorHAnsi"/>
          <w:i/>
          <w:spacing w:val="-1"/>
          <w:lang w:val="nl-NL"/>
        </w:rPr>
        <w:t>r</w:t>
      </w:r>
      <w:r w:rsidRPr="00D361EA">
        <w:rPr>
          <w:rFonts w:asciiTheme="minorHAnsi" w:hAnsiTheme="minorHAnsi" w:cstheme="minorHAnsi"/>
          <w:i/>
          <w:lang w:val="nl-NL"/>
        </w:rPr>
        <w:t>plicht</w:t>
      </w:r>
      <w:r w:rsidRPr="00D361EA">
        <w:rPr>
          <w:rFonts w:asciiTheme="minorHAnsi" w:hAnsiTheme="minorHAnsi" w:cstheme="minorHAnsi"/>
          <w:i/>
          <w:spacing w:val="-7"/>
          <w:lang w:val="nl-NL"/>
        </w:rPr>
        <w:t xml:space="preserve"> </w:t>
      </w:r>
      <w:r w:rsidRPr="00D361EA">
        <w:rPr>
          <w:rFonts w:asciiTheme="minorHAnsi" w:hAnsiTheme="minorHAnsi" w:cstheme="minorHAnsi"/>
          <w:i/>
          <w:spacing w:val="-2"/>
          <w:lang w:val="nl-NL"/>
        </w:rPr>
        <w:t>o</w:t>
      </w:r>
      <w:r w:rsidRPr="00D361EA">
        <w:rPr>
          <w:rFonts w:asciiTheme="minorHAnsi" w:hAnsiTheme="minorHAnsi" w:cstheme="minorHAnsi"/>
          <w:i/>
          <w:lang w:val="nl-NL"/>
        </w:rPr>
        <w:t>m</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e</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5"/>
          <w:lang w:val="nl-NL"/>
        </w:rPr>
        <w:t xml:space="preserve"> </w:t>
      </w:r>
      <w:r w:rsidRPr="00D361EA">
        <w:rPr>
          <w:rFonts w:asciiTheme="minorHAnsi" w:hAnsiTheme="minorHAnsi" w:cstheme="minorHAnsi"/>
          <w:i/>
          <w:spacing w:val="1"/>
          <w:lang w:val="nl-NL"/>
        </w:rPr>
        <w:t>ou</w:t>
      </w:r>
      <w:r w:rsidRPr="00D361EA">
        <w:rPr>
          <w:rFonts w:asciiTheme="minorHAnsi" w:hAnsiTheme="minorHAnsi" w:cstheme="minorHAnsi"/>
          <w:i/>
          <w:lang w:val="nl-NL"/>
        </w:rPr>
        <w:t>d</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r</w:t>
      </w:r>
      <w:r w:rsidRPr="00D361EA">
        <w:rPr>
          <w:rFonts w:asciiTheme="minorHAnsi" w:hAnsiTheme="minorHAnsi" w:cstheme="minorHAnsi"/>
          <w:i/>
          <w:spacing w:val="1"/>
          <w:lang w:val="nl-NL"/>
        </w:rPr>
        <w:t>s</w:t>
      </w:r>
      <w:r w:rsidRPr="00D361EA">
        <w:rPr>
          <w:rFonts w:asciiTheme="minorHAnsi" w:hAnsiTheme="minorHAnsi" w:cstheme="minorHAnsi"/>
          <w:i/>
          <w:lang w:val="nl-NL"/>
        </w:rPr>
        <w:t>chapsplan</w:t>
      </w:r>
      <w:r w:rsidRPr="00D361EA">
        <w:rPr>
          <w:rFonts w:asciiTheme="minorHAnsi" w:hAnsiTheme="minorHAnsi" w:cstheme="minorHAnsi"/>
          <w:i/>
          <w:spacing w:val="-6"/>
          <w:lang w:val="nl-NL"/>
        </w:rPr>
        <w:t xml:space="preserve"> </w:t>
      </w:r>
      <w:r w:rsidRPr="00D361EA">
        <w:rPr>
          <w:rFonts w:asciiTheme="minorHAnsi" w:hAnsiTheme="minorHAnsi" w:cstheme="minorHAnsi"/>
          <w:i/>
          <w:spacing w:val="-2"/>
          <w:lang w:val="nl-NL"/>
        </w:rPr>
        <w:t>o</w:t>
      </w:r>
      <w:r w:rsidRPr="00D361EA">
        <w:rPr>
          <w:rFonts w:asciiTheme="minorHAnsi" w:hAnsiTheme="minorHAnsi" w:cstheme="minorHAnsi"/>
          <w:i/>
          <w:lang w:val="nl-NL"/>
        </w:rPr>
        <w:t>p</w:t>
      </w:r>
      <w:r w:rsidRPr="00D361EA">
        <w:rPr>
          <w:rFonts w:asciiTheme="minorHAnsi" w:hAnsiTheme="minorHAnsi" w:cstheme="minorHAnsi"/>
          <w:i/>
          <w:w w:val="99"/>
          <w:lang w:val="nl-NL"/>
        </w:rPr>
        <w:t xml:space="preserve"> </w:t>
      </w:r>
      <w:r w:rsidRPr="00D361EA">
        <w:rPr>
          <w:rFonts w:asciiTheme="minorHAnsi" w:hAnsiTheme="minorHAnsi" w:cstheme="minorHAnsi"/>
          <w:i/>
          <w:lang w:val="nl-NL"/>
        </w:rPr>
        <w:t>te</w:t>
      </w:r>
      <w:r w:rsidRPr="00D361EA">
        <w:rPr>
          <w:rFonts w:asciiTheme="minorHAnsi" w:hAnsiTheme="minorHAnsi" w:cstheme="minorHAnsi"/>
          <w:i/>
          <w:spacing w:val="-12"/>
          <w:lang w:val="nl-NL"/>
        </w:rPr>
        <w:t xml:space="preserve"> </w:t>
      </w:r>
      <w:r w:rsidRPr="00D361EA">
        <w:rPr>
          <w:rFonts w:asciiTheme="minorHAnsi" w:hAnsiTheme="minorHAnsi" w:cstheme="minorHAnsi"/>
          <w:i/>
          <w:spacing w:val="-2"/>
          <w:lang w:val="nl-NL"/>
        </w:rPr>
        <w:t>s</w:t>
      </w:r>
      <w:r w:rsidRPr="00D361EA">
        <w:rPr>
          <w:rFonts w:asciiTheme="minorHAnsi" w:hAnsiTheme="minorHAnsi" w:cstheme="minorHAnsi"/>
          <w:i/>
          <w:spacing w:val="2"/>
          <w:lang w:val="nl-NL"/>
        </w:rPr>
        <w:t>t</w:t>
      </w:r>
      <w:r w:rsidRPr="00D361EA">
        <w:rPr>
          <w:rFonts w:asciiTheme="minorHAnsi" w:hAnsiTheme="minorHAnsi" w:cstheme="minorHAnsi"/>
          <w:i/>
          <w:spacing w:val="-2"/>
          <w:lang w:val="nl-NL"/>
        </w:rPr>
        <w:t>e</w:t>
      </w:r>
      <w:r w:rsidRPr="00D361EA">
        <w:rPr>
          <w:rFonts w:asciiTheme="minorHAnsi" w:hAnsiTheme="minorHAnsi" w:cstheme="minorHAnsi"/>
          <w:i/>
          <w:lang w:val="nl-NL"/>
        </w:rPr>
        <w:t>ll</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n</w:t>
      </w:r>
      <w:r w:rsidRPr="00D361EA">
        <w:rPr>
          <w:rFonts w:asciiTheme="minorHAnsi" w:hAnsiTheme="minorHAnsi" w:cstheme="minorHAnsi"/>
          <w:i/>
          <w:lang w:val="nl-NL"/>
        </w:rPr>
        <w:t>.</w:t>
      </w:r>
    </w:p>
    <w:p w:rsidRPr="00D361EA" w:rsidR="00D361EA" w:rsidP="00D361EA" w:rsidRDefault="00D361EA" w14:paraId="5EBEE4C4" w14:textId="77777777">
      <w:pPr>
        <w:pStyle w:val="Gemiddeldraster21"/>
        <w:rPr>
          <w:rFonts w:asciiTheme="minorHAnsi" w:hAnsiTheme="minorHAnsi" w:cstheme="minorHAnsi"/>
          <w:i/>
          <w:lang w:val="nl-NL"/>
        </w:rPr>
      </w:pPr>
      <w:r w:rsidRPr="00D361EA">
        <w:rPr>
          <w:rFonts w:asciiTheme="minorHAnsi" w:hAnsiTheme="minorHAnsi" w:cstheme="minorHAnsi"/>
          <w:i/>
          <w:spacing w:val="-1"/>
          <w:lang w:val="nl-NL"/>
        </w:rPr>
        <w:t>H</w:t>
      </w:r>
      <w:r w:rsidRPr="00D361EA">
        <w:rPr>
          <w:rFonts w:asciiTheme="minorHAnsi" w:hAnsiTheme="minorHAnsi" w:cstheme="minorHAnsi"/>
          <w:i/>
          <w:lang w:val="nl-NL"/>
        </w:rPr>
        <w:t>i</w:t>
      </w:r>
      <w:r w:rsidRPr="00D361EA">
        <w:rPr>
          <w:rFonts w:asciiTheme="minorHAnsi" w:hAnsiTheme="minorHAnsi" w:cstheme="minorHAnsi"/>
          <w:i/>
          <w:spacing w:val="1"/>
          <w:lang w:val="nl-NL"/>
        </w:rPr>
        <w:t>e</w:t>
      </w:r>
      <w:r w:rsidRPr="00D361EA">
        <w:rPr>
          <w:rFonts w:asciiTheme="minorHAnsi" w:hAnsiTheme="minorHAnsi" w:cstheme="minorHAnsi"/>
          <w:i/>
          <w:spacing w:val="-1"/>
          <w:lang w:val="nl-NL"/>
        </w:rPr>
        <w:t>r</w:t>
      </w:r>
      <w:r w:rsidRPr="00D361EA">
        <w:rPr>
          <w:rFonts w:asciiTheme="minorHAnsi" w:hAnsiTheme="minorHAnsi" w:cstheme="minorHAnsi"/>
          <w:i/>
          <w:lang w:val="nl-NL"/>
        </w:rPr>
        <w:t>in</w:t>
      </w:r>
      <w:r w:rsidRPr="00D361EA">
        <w:rPr>
          <w:rFonts w:asciiTheme="minorHAnsi" w:hAnsiTheme="minorHAnsi" w:cstheme="minorHAnsi"/>
          <w:i/>
          <w:spacing w:val="-10"/>
          <w:lang w:val="nl-NL"/>
        </w:rPr>
        <w:t xml:space="preserve"> </w:t>
      </w:r>
      <w:r w:rsidRPr="00D361EA">
        <w:rPr>
          <w:rFonts w:asciiTheme="minorHAnsi" w:hAnsiTheme="minorHAnsi" w:cstheme="minorHAnsi"/>
          <w:i/>
          <w:lang w:val="nl-NL"/>
        </w:rPr>
        <w:t>wo</w:t>
      </w:r>
      <w:r w:rsidRPr="00D361EA">
        <w:rPr>
          <w:rFonts w:asciiTheme="minorHAnsi" w:hAnsiTheme="minorHAnsi" w:cstheme="minorHAnsi"/>
          <w:i/>
          <w:spacing w:val="-1"/>
          <w:lang w:val="nl-NL"/>
        </w:rPr>
        <w:t>r</w:t>
      </w:r>
      <w:r w:rsidRPr="00D361EA">
        <w:rPr>
          <w:rFonts w:asciiTheme="minorHAnsi" w:hAnsiTheme="minorHAnsi" w:cstheme="minorHAnsi"/>
          <w:i/>
          <w:spacing w:val="2"/>
          <w:lang w:val="nl-NL"/>
        </w:rPr>
        <w:t>d</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9"/>
          <w:lang w:val="nl-NL"/>
        </w:rPr>
        <w:t xml:space="preserve"> </w:t>
      </w:r>
      <w:r w:rsidRPr="00D361EA">
        <w:rPr>
          <w:rFonts w:asciiTheme="minorHAnsi" w:hAnsiTheme="minorHAnsi" w:cstheme="minorHAnsi"/>
          <w:i/>
          <w:spacing w:val="-2"/>
          <w:lang w:val="nl-NL"/>
        </w:rPr>
        <w:t>o</w:t>
      </w:r>
      <w:r w:rsidRPr="00D361EA">
        <w:rPr>
          <w:rFonts w:asciiTheme="minorHAnsi" w:hAnsiTheme="minorHAnsi" w:cstheme="minorHAnsi"/>
          <w:i/>
          <w:spacing w:val="1"/>
          <w:lang w:val="nl-NL"/>
        </w:rPr>
        <w:t>.</w:t>
      </w:r>
      <w:r w:rsidRPr="00D361EA">
        <w:rPr>
          <w:rFonts w:asciiTheme="minorHAnsi" w:hAnsiTheme="minorHAnsi" w:cstheme="minorHAnsi"/>
          <w:i/>
          <w:lang w:val="nl-NL"/>
        </w:rPr>
        <w:t>a.</w:t>
      </w:r>
      <w:r w:rsidRPr="00D361EA">
        <w:rPr>
          <w:rFonts w:asciiTheme="minorHAnsi" w:hAnsiTheme="minorHAnsi" w:cstheme="minorHAnsi"/>
          <w:i/>
          <w:spacing w:val="-10"/>
          <w:lang w:val="nl-NL"/>
        </w:rPr>
        <w:t xml:space="preserve"> </w:t>
      </w:r>
      <w:r w:rsidRPr="00D361EA">
        <w:rPr>
          <w:rFonts w:asciiTheme="minorHAnsi" w:hAnsiTheme="minorHAnsi" w:cstheme="minorHAnsi"/>
          <w:i/>
          <w:lang w:val="nl-NL"/>
        </w:rPr>
        <w:t>a</w:t>
      </w:r>
      <w:r w:rsidRPr="00D361EA">
        <w:rPr>
          <w:rFonts w:asciiTheme="minorHAnsi" w:hAnsiTheme="minorHAnsi" w:cstheme="minorHAnsi"/>
          <w:i/>
          <w:spacing w:val="2"/>
          <w:lang w:val="nl-NL"/>
        </w:rPr>
        <w:t>f</w:t>
      </w:r>
      <w:r w:rsidRPr="00D361EA">
        <w:rPr>
          <w:rFonts w:asciiTheme="minorHAnsi" w:hAnsiTheme="minorHAnsi" w:cstheme="minorHAnsi"/>
          <w:i/>
          <w:lang w:val="nl-NL"/>
        </w:rPr>
        <w:t>sp</w:t>
      </w:r>
      <w:r w:rsidRPr="00D361EA">
        <w:rPr>
          <w:rFonts w:asciiTheme="minorHAnsi" w:hAnsiTheme="minorHAnsi" w:cstheme="minorHAnsi"/>
          <w:i/>
          <w:spacing w:val="1"/>
          <w:lang w:val="nl-NL"/>
        </w:rPr>
        <w:t>r</w:t>
      </w:r>
      <w:r w:rsidRPr="00D361EA">
        <w:rPr>
          <w:rFonts w:asciiTheme="minorHAnsi" w:hAnsiTheme="minorHAnsi" w:cstheme="minorHAnsi"/>
          <w:i/>
          <w:lang w:val="nl-NL"/>
        </w:rPr>
        <w:t>ak</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9"/>
          <w:lang w:val="nl-NL"/>
        </w:rPr>
        <w:t xml:space="preserve"> </w:t>
      </w:r>
      <w:r w:rsidRPr="00D361EA">
        <w:rPr>
          <w:rFonts w:asciiTheme="minorHAnsi" w:hAnsiTheme="minorHAnsi" w:cstheme="minorHAnsi"/>
          <w:i/>
          <w:spacing w:val="-1"/>
          <w:lang w:val="nl-NL"/>
        </w:rPr>
        <w:t>v</w:t>
      </w:r>
      <w:r w:rsidRPr="00D361EA">
        <w:rPr>
          <w:rFonts w:asciiTheme="minorHAnsi" w:hAnsiTheme="minorHAnsi" w:cstheme="minorHAnsi"/>
          <w:i/>
          <w:lang w:val="nl-NL"/>
        </w:rPr>
        <w:t>ast</w:t>
      </w:r>
      <w:r w:rsidRPr="00D361EA">
        <w:rPr>
          <w:rFonts w:asciiTheme="minorHAnsi" w:hAnsiTheme="minorHAnsi" w:cstheme="minorHAnsi"/>
          <w:i/>
          <w:spacing w:val="3"/>
          <w:lang w:val="nl-NL"/>
        </w:rPr>
        <w:t>g</w:t>
      </w:r>
      <w:r w:rsidRPr="00D361EA">
        <w:rPr>
          <w:rFonts w:asciiTheme="minorHAnsi" w:hAnsiTheme="minorHAnsi" w:cstheme="minorHAnsi"/>
          <w:i/>
          <w:spacing w:val="-2"/>
          <w:lang w:val="nl-NL"/>
        </w:rPr>
        <w:t>e</w:t>
      </w:r>
      <w:r w:rsidRPr="00D361EA">
        <w:rPr>
          <w:rFonts w:asciiTheme="minorHAnsi" w:hAnsiTheme="minorHAnsi" w:cstheme="minorHAnsi"/>
          <w:i/>
          <w:lang w:val="nl-NL"/>
        </w:rPr>
        <w:t>l</w:t>
      </w:r>
      <w:r w:rsidRPr="00D361EA">
        <w:rPr>
          <w:rFonts w:asciiTheme="minorHAnsi" w:hAnsiTheme="minorHAnsi" w:cstheme="minorHAnsi"/>
          <w:i/>
          <w:spacing w:val="-2"/>
          <w:lang w:val="nl-NL"/>
        </w:rPr>
        <w:t>e</w:t>
      </w:r>
      <w:r w:rsidRPr="00D361EA">
        <w:rPr>
          <w:rFonts w:asciiTheme="minorHAnsi" w:hAnsiTheme="minorHAnsi" w:cstheme="minorHAnsi"/>
          <w:i/>
          <w:lang w:val="nl-NL"/>
        </w:rPr>
        <w:t>gd</w:t>
      </w:r>
      <w:r w:rsidRPr="00D361EA">
        <w:rPr>
          <w:rFonts w:asciiTheme="minorHAnsi" w:hAnsiTheme="minorHAnsi" w:cstheme="minorHAnsi"/>
          <w:i/>
          <w:spacing w:val="-8"/>
          <w:lang w:val="nl-NL"/>
        </w:rPr>
        <w:t xml:space="preserve"> </w:t>
      </w:r>
      <w:r w:rsidRPr="00D361EA">
        <w:rPr>
          <w:rFonts w:asciiTheme="minorHAnsi" w:hAnsiTheme="minorHAnsi" w:cstheme="minorHAnsi"/>
          <w:i/>
          <w:spacing w:val="-1"/>
          <w:lang w:val="nl-NL"/>
        </w:rPr>
        <w:t>o</w:t>
      </w:r>
      <w:r w:rsidRPr="00D361EA">
        <w:rPr>
          <w:rFonts w:asciiTheme="minorHAnsi" w:hAnsiTheme="minorHAnsi" w:cstheme="minorHAnsi"/>
          <w:i/>
          <w:spacing w:val="2"/>
          <w:lang w:val="nl-NL"/>
        </w:rPr>
        <w:t>v</w:t>
      </w:r>
      <w:r w:rsidRPr="00D361EA">
        <w:rPr>
          <w:rFonts w:asciiTheme="minorHAnsi" w:hAnsiTheme="minorHAnsi" w:cstheme="minorHAnsi"/>
          <w:i/>
          <w:spacing w:val="-2"/>
          <w:lang w:val="nl-NL"/>
        </w:rPr>
        <w:t>e</w:t>
      </w:r>
      <w:r w:rsidRPr="00D361EA">
        <w:rPr>
          <w:rFonts w:asciiTheme="minorHAnsi" w:hAnsiTheme="minorHAnsi" w:cstheme="minorHAnsi"/>
          <w:i/>
          <w:lang w:val="nl-NL"/>
        </w:rPr>
        <w:t>r</w:t>
      </w:r>
      <w:r w:rsidRPr="00D361EA">
        <w:rPr>
          <w:rFonts w:asciiTheme="minorHAnsi" w:hAnsiTheme="minorHAnsi" w:cstheme="minorHAnsi"/>
          <w:i/>
          <w:spacing w:val="-9"/>
          <w:lang w:val="nl-NL"/>
        </w:rPr>
        <w:t xml:space="preserve"> </w:t>
      </w:r>
      <w:r w:rsidRPr="00D361EA">
        <w:rPr>
          <w:rFonts w:asciiTheme="minorHAnsi" w:hAnsiTheme="minorHAnsi" w:cstheme="minorHAnsi"/>
          <w:i/>
          <w:lang w:val="nl-NL"/>
        </w:rPr>
        <w:t>inf</w:t>
      </w:r>
      <w:r w:rsidRPr="00D361EA">
        <w:rPr>
          <w:rFonts w:asciiTheme="minorHAnsi" w:hAnsiTheme="minorHAnsi" w:cstheme="minorHAnsi"/>
          <w:i/>
          <w:spacing w:val="-2"/>
          <w:lang w:val="nl-NL"/>
        </w:rPr>
        <w:t>o</w:t>
      </w:r>
      <w:r w:rsidRPr="00D361EA">
        <w:rPr>
          <w:rFonts w:asciiTheme="minorHAnsi" w:hAnsiTheme="minorHAnsi" w:cstheme="minorHAnsi"/>
          <w:i/>
          <w:spacing w:val="1"/>
          <w:lang w:val="nl-NL"/>
        </w:rPr>
        <w:t>r</w:t>
      </w:r>
      <w:r w:rsidRPr="00D361EA">
        <w:rPr>
          <w:rFonts w:asciiTheme="minorHAnsi" w:hAnsiTheme="minorHAnsi" w:cstheme="minorHAnsi"/>
          <w:i/>
          <w:lang w:val="nl-NL"/>
        </w:rPr>
        <w:t>mati</w:t>
      </w:r>
      <w:r w:rsidRPr="00D361EA">
        <w:rPr>
          <w:rFonts w:asciiTheme="minorHAnsi" w:hAnsiTheme="minorHAnsi" w:cstheme="minorHAnsi"/>
          <w:i/>
          <w:spacing w:val="-2"/>
          <w:lang w:val="nl-NL"/>
        </w:rPr>
        <w:t>e</w:t>
      </w:r>
      <w:r w:rsidRPr="00D361EA">
        <w:rPr>
          <w:rFonts w:asciiTheme="minorHAnsi" w:hAnsiTheme="minorHAnsi" w:cstheme="minorHAnsi"/>
          <w:i/>
          <w:spacing w:val="2"/>
          <w:lang w:val="nl-NL"/>
        </w:rPr>
        <w:t>v</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r</w:t>
      </w:r>
      <w:r w:rsidRPr="00D361EA">
        <w:rPr>
          <w:rFonts w:asciiTheme="minorHAnsi" w:hAnsiTheme="minorHAnsi" w:cstheme="minorHAnsi"/>
          <w:i/>
          <w:lang w:val="nl-NL"/>
        </w:rPr>
        <w:t>zi</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n</w:t>
      </w:r>
      <w:r w:rsidRPr="00D361EA">
        <w:rPr>
          <w:rFonts w:asciiTheme="minorHAnsi" w:hAnsiTheme="minorHAnsi" w:cstheme="minorHAnsi"/>
          <w:i/>
          <w:lang w:val="nl-NL"/>
        </w:rPr>
        <w:t>i</w:t>
      </w:r>
      <w:r w:rsidRPr="00D361EA">
        <w:rPr>
          <w:rFonts w:asciiTheme="minorHAnsi" w:hAnsiTheme="minorHAnsi" w:cstheme="minorHAnsi"/>
          <w:i/>
          <w:spacing w:val="1"/>
          <w:lang w:val="nl-NL"/>
        </w:rPr>
        <w:t>n</w:t>
      </w:r>
      <w:r w:rsidRPr="00D361EA">
        <w:rPr>
          <w:rFonts w:asciiTheme="minorHAnsi" w:hAnsiTheme="minorHAnsi" w:cstheme="minorHAnsi"/>
          <w:i/>
          <w:lang w:val="nl-NL"/>
        </w:rPr>
        <w:t>g</w:t>
      </w:r>
      <w:r w:rsidRPr="00D361EA">
        <w:rPr>
          <w:rFonts w:asciiTheme="minorHAnsi" w:hAnsiTheme="minorHAnsi" w:cstheme="minorHAnsi"/>
          <w:i/>
          <w:spacing w:val="-10"/>
          <w:lang w:val="nl-NL"/>
        </w:rPr>
        <w:t xml:space="preserve"> </w:t>
      </w:r>
      <w:r w:rsidRPr="00D361EA">
        <w:rPr>
          <w:rFonts w:asciiTheme="minorHAnsi" w:hAnsiTheme="minorHAnsi" w:cstheme="minorHAnsi"/>
          <w:i/>
          <w:spacing w:val="-2"/>
          <w:lang w:val="nl-NL"/>
        </w:rPr>
        <w:t>o</w:t>
      </w:r>
      <w:r w:rsidRPr="00D361EA">
        <w:rPr>
          <w:rFonts w:asciiTheme="minorHAnsi" w:hAnsiTheme="minorHAnsi" w:cstheme="minorHAnsi"/>
          <w:i/>
          <w:spacing w:val="2"/>
          <w:lang w:val="nl-NL"/>
        </w:rPr>
        <w:t>v</w:t>
      </w:r>
      <w:r w:rsidRPr="00D361EA">
        <w:rPr>
          <w:rFonts w:asciiTheme="minorHAnsi" w:hAnsiTheme="minorHAnsi" w:cstheme="minorHAnsi"/>
          <w:i/>
          <w:spacing w:val="1"/>
          <w:lang w:val="nl-NL"/>
        </w:rPr>
        <w:t>e</w:t>
      </w:r>
      <w:r w:rsidRPr="00D361EA">
        <w:rPr>
          <w:rFonts w:asciiTheme="minorHAnsi" w:hAnsiTheme="minorHAnsi" w:cstheme="minorHAnsi"/>
          <w:i/>
          <w:lang w:val="nl-NL"/>
        </w:rPr>
        <w:t>r</w:t>
      </w:r>
      <w:r w:rsidRPr="00D361EA">
        <w:rPr>
          <w:rFonts w:asciiTheme="minorHAnsi" w:hAnsiTheme="minorHAnsi" w:cstheme="minorHAnsi"/>
          <w:i/>
          <w:spacing w:val="-11"/>
          <w:lang w:val="nl-NL"/>
        </w:rPr>
        <w:t xml:space="preserve"> </w:t>
      </w:r>
      <w:r w:rsidRPr="00D361EA">
        <w:rPr>
          <w:rFonts w:asciiTheme="minorHAnsi" w:hAnsiTheme="minorHAnsi" w:cstheme="minorHAnsi"/>
          <w:i/>
          <w:lang w:val="nl-NL"/>
        </w:rPr>
        <w:t>bijv.</w:t>
      </w:r>
      <w:r w:rsidRPr="00D361EA">
        <w:rPr>
          <w:rFonts w:asciiTheme="minorHAnsi" w:hAnsiTheme="minorHAnsi" w:cstheme="minorHAnsi"/>
          <w:i/>
          <w:w w:val="99"/>
          <w:lang w:val="nl-NL"/>
        </w:rPr>
        <w:t xml:space="preserve"> </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u</w:t>
      </w:r>
      <w:r w:rsidRPr="00D361EA">
        <w:rPr>
          <w:rFonts w:asciiTheme="minorHAnsi" w:hAnsiTheme="minorHAnsi" w:cstheme="minorHAnsi"/>
          <w:i/>
          <w:lang w:val="nl-NL"/>
        </w:rPr>
        <w:t>d</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r</w:t>
      </w:r>
      <w:r w:rsidRPr="00D361EA">
        <w:rPr>
          <w:rFonts w:asciiTheme="minorHAnsi" w:hAnsiTheme="minorHAnsi" w:cstheme="minorHAnsi"/>
          <w:i/>
          <w:lang w:val="nl-NL"/>
        </w:rPr>
        <w:t>av</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n</w:t>
      </w:r>
      <w:r w:rsidRPr="00D361EA">
        <w:rPr>
          <w:rFonts w:asciiTheme="minorHAnsi" w:hAnsiTheme="minorHAnsi" w:cstheme="minorHAnsi"/>
          <w:i/>
          <w:spacing w:val="2"/>
          <w:lang w:val="nl-NL"/>
        </w:rPr>
        <w:t>d</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9"/>
          <w:lang w:val="nl-NL"/>
        </w:rPr>
        <w:t xml:space="preserve"> </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8"/>
          <w:lang w:val="nl-NL"/>
        </w:rPr>
        <w:t xml:space="preserve"> </w:t>
      </w:r>
      <w:r w:rsidRPr="00D361EA">
        <w:rPr>
          <w:rFonts w:asciiTheme="minorHAnsi" w:hAnsiTheme="minorHAnsi" w:cstheme="minorHAnsi"/>
          <w:i/>
          <w:spacing w:val="2"/>
          <w:lang w:val="nl-NL"/>
        </w:rPr>
        <w:t>d</w:t>
      </w:r>
      <w:r w:rsidRPr="00D361EA">
        <w:rPr>
          <w:rFonts w:asciiTheme="minorHAnsi" w:hAnsiTheme="minorHAnsi" w:cstheme="minorHAnsi"/>
          <w:i/>
          <w:spacing w:val="1"/>
          <w:lang w:val="nl-NL"/>
        </w:rPr>
        <w:t>e</w:t>
      </w:r>
      <w:r w:rsidRPr="00D361EA">
        <w:rPr>
          <w:rFonts w:asciiTheme="minorHAnsi" w:hAnsiTheme="minorHAnsi" w:cstheme="minorHAnsi"/>
          <w:i/>
          <w:spacing w:val="-2"/>
          <w:lang w:val="nl-NL"/>
        </w:rPr>
        <w:t>e</w:t>
      </w:r>
      <w:r w:rsidRPr="00D361EA">
        <w:rPr>
          <w:rFonts w:asciiTheme="minorHAnsi" w:hAnsiTheme="minorHAnsi" w:cstheme="minorHAnsi"/>
          <w:i/>
          <w:lang w:val="nl-NL"/>
        </w:rPr>
        <w:t>l</w:t>
      </w:r>
      <w:r w:rsidRPr="00D361EA">
        <w:rPr>
          <w:rFonts w:asciiTheme="minorHAnsi" w:hAnsiTheme="minorHAnsi" w:cstheme="minorHAnsi"/>
          <w:i/>
          <w:spacing w:val="1"/>
          <w:lang w:val="nl-NL"/>
        </w:rPr>
        <w:t>n</w:t>
      </w:r>
      <w:r w:rsidRPr="00D361EA">
        <w:rPr>
          <w:rFonts w:asciiTheme="minorHAnsi" w:hAnsiTheme="minorHAnsi" w:cstheme="minorHAnsi"/>
          <w:i/>
          <w:lang w:val="nl-NL"/>
        </w:rPr>
        <w:t>ame</w:t>
      </w:r>
      <w:r w:rsidRPr="00D361EA">
        <w:rPr>
          <w:rFonts w:asciiTheme="minorHAnsi" w:hAnsiTheme="minorHAnsi" w:cstheme="minorHAnsi"/>
          <w:i/>
          <w:spacing w:val="-10"/>
          <w:lang w:val="nl-NL"/>
        </w:rPr>
        <w:t xml:space="preserve"> </w:t>
      </w:r>
      <w:r w:rsidRPr="00D361EA">
        <w:rPr>
          <w:rFonts w:asciiTheme="minorHAnsi" w:hAnsiTheme="minorHAnsi" w:cstheme="minorHAnsi"/>
          <w:i/>
          <w:lang w:val="nl-NL"/>
        </w:rPr>
        <w:t>aan</w:t>
      </w:r>
      <w:r w:rsidRPr="00D361EA">
        <w:rPr>
          <w:rFonts w:asciiTheme="minorHAnsi" w:hAnsiTheme="minorHAnsi" w:cstheme="minorHAnsi"/>
          <w:i/>
          <w:spacing w:val="-7"/>
          <w:lang w:val="nl-NL"/>
        </w:rPr>
        <w:t xml:space="preserve"> </w:t>
      </w:r>
      <w:r w:rsidRPr="00D361EA">
        <w:rPr>
          <w:rFonts w:asciiTheme="minorHAnsi" w:hAnsiTheme="minorHAnsi" w:cstheme="minorHAnsi"/>
          <w:i/>
          <w:lang w:val="nl-NL"/>
        </w:rPr>
        <w:t>s</w:t>
      </w:r>
      <w:r w:rsidRPr="00D361EA">
        <w:rPr>
          <w:rFonts w:asciiTheme="minorHAnsi" w:hAnsiTheme="minorHAnsi" w:cstheme="minorHAnsi"/>
          <w:i/>
          <w:spacing w:val="-2"/>
          <w:lang w:val="nl-NL"/>
        </w:rPr>
        <w:t>c</w:t>
      </w:r>
      <w:r w:rsidRPr="00D361EA">
        <w:rPr>
          <w:rFonts w:asciiTheme="minorHAnsi" w:hAnsiTheme="minorHAnsi" w:cstheme="minorHAnsi"/>
          <w:i/>
          <w:spacing w:val="1"/>
          <w:lang w:val="nl-NL"/>
        </w:rPr>
        <w:t>ho</w:t>
      </w:r>
      <w:r w:rsidRPr="00D361EA">
        <w:rPr>
          <w:rFonts w:asciiTheme="minorHAnsi" w:hAnsiTheme="minorHAnsi" w:cstheme="minorHAnsi"/>
          <w:i/>
          <w:spacing w:val="-1"/>
          <w:lang w:val="nl-NL"/>
        </w:rPr>
        <w:t>o</w:t>
      </w:r>
      <w:r w:rsidRPr="00D361EA">
        <w:rPr>
          <w:rFonts w:asciiTheme="minorHAnsi" w:hAnsiTheme="minorHAnsi" w:cstheme="minorHAnsi"/>
          <w:i/>
          <w:lang w:val="nl-NL"/>
        </w:rPr>
        <w:t>lactivi</w:t>
      </w:r>
      <w:r w:rsidRPr="00D361EA">
        <w:rPr>
          <w:rFonts w:asciiTheme="minorHAnsi" w:hAnsiTheme="minorHAnsi" w:cstheme="minorHAnsi"/>
          <w:i/>
          <w:spacing w:val="3"/>
          <w:lang w:val="nl-NL"/>
        </w:rPr>
        <w:t>t</w:t>
      </w:r>
      <w:r w:rsidRPr="00D361EA">
        <w:rPr>
          <w:rFonts w:asciiTheme="minorHAnsi" w:hAnsiTheme="minorHAnsi" w:cstheme="minorHAnsi"/>
          <w:i/>
          <w:spacing w:val="-2"/>
          <w:lang w:val="nl-NL"/>
        </w:rPr>
        <w:t>e</w:t>
      </w:r>
      <w:r w:rsidRPr="00D361EA">
        <w:rPr>
          <w:rFonts w:asciiTheme="minorHAnsi" w:hAnsiTheme="minorHAnsi" w:cstheme="minorHAnsi"/>
          <w:i/>
          <w:lang w:val="nl-NL"/>
        </w:rPr>
        <w:t>it</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n</w:t>
      </w:r>
      <w:r w:rsidRPr="00D361EA">
        <w:rPr>
          <w:rFonts w:asciiTheme="minorHAnsi" w:hAnsiTheme="minorHAnsi" w:cstheme="minorHAnsi"/>
          <w:i/>
          <w:lang w:val="nl-NL"/>
        </w:rPr>
        <w:t>.</w:t>
      </w:r>
      <w:r w:rsidRPr="00D361EA">
        <w:rPr>
          <w:rFonts w:asciiTheme="minorHAnsi" w:hAnsiTheme="minorHAnsi" w:cstheme="minorHAnsi"/>
          <w:i/>
          <w:spacing w:val="-8"/>
          <w:lang w:val="nl-NL"/>
        </w:rPr>
        <w:t xml:space="preserve"> </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u</w:t>
      </w:r>
      <w:r w:rsidRPr="00D361EA">
        <w:rPr>
          <w:rFonts w:asciiTheme="minorHAnsi" w:hAnsiTheme="minorHAnsi" w:cstheme="minorHAnsi"/>
          <w:i/>
          <w:lang w:val="nl-NL"/>
        </w:rPr>
        <w:t>d</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r</w:t>
      </w:r>
      <w:r w:rsidRPr="00D361EA">
        <w:rPr>
          <w:rFonts w:asciiTheme="minorHAnsi" w:hAnsiTheme="minorHAnsi" w:cstheme="minorHAnsi"/>
          <w:i/>
          <w:lang w:val="nl-NL"/>
        </w:rPr>
        <w:t>s</w:t>
      </w:r>
      <w:r w:rsidRPr="00D361EA">
        <w:rPr>
          <w:rFonts w:asciiTheme="minorHAnsi" w:hAnsiTheme="minorHAnsi" w:cstheme="minorHAnsi"/>
          <w:i/>
          <w:spacing w:val="-10"/>
          <w:lang w:val="nl-NL"/>
        </w:rPr>
        <w:t xml:space="preserve"> </w:t>
      </w:r>
      <w:r w:rsidRPr="00D361EA">
        <w:rPr>
          <w:rFonts w:asciiTheme="minorHAnsi" w:hAnsiTheme="minorHAnsi" w:cstheme="minorHAnsi"/>
          <w:i/>
          <w:lang w:val="nl-NL"/>
        </w:rPr>
        <w:t>i</w:t>
      </w:r>
      <w:r w:rsidRPr="00D361EA">
        <w:rPr>
          <w:rFonts w:asciiTheme="minorHAnsi" w:hAnsiTheme="minorHAnsi" w:cstheme="minorHAnsi"/>
          <w:i/>
          <w:spacing w:val="1"/>
          <w:lang w:val="nl-NL"/>
        </w:rPr>
        <w:t>nf</w:t>
      </w:r>
      <w:r w:rsidRPr="00D361EA">
        <w:rPr>
          <w:rFonts w:asciiTheme="minorHAnsi" w:hAnsiTheme="minorHAnsi" w:cstheme="minorHAnsi"/>
          <w:i/>
          <w:spacing w:val="-1"/>
          <w:lang w:val="nl-NL"/>
        </w:rPr>
        <w:t>or</w:t>
      </w:r>
      <w:r w:rsidRPr="00D361EA">
        <w:rPr>
          <w:rFonts w:asciiTheme="minorHAnsi" w:hAnsiTheme="minorHAnsi" w:cstheme="minorHAnsi"/>
          <w:i/>
          <w:spacing w:val="2"/>
          <w:lang w:val="nl-NL"/>
        </w:rPr>
        <w:t>m</w:t>
      </w:r>
      <w:r w:rsidRPr="00D361EA">
        <w:rPr>
          <w:rFonts w:asciiTheme="minorHAnsi" w:hAnsiTheme="minorHAnsi" w:cstheme="minorHAnsi"/>
          <w:i/>
          <w:spacing w:val="1"/>
          <w:lang w:val="nl-NL"/>
        </w:rPr>
        <w:t>e</w:t>
      </w:r>
      <w:r w:rsidRPr="00D361EA">
        <w:rPr>
          <w:rFonts w:asciiTheme="minorHAnsi" w:hAnsiTheme="minorHAnsi" w:cstheme="minorHAnsi"/>
          <w:i/>
          <w:spacing w:val="-1"/>
          <w:lang w:val="nl-NL"/>
        </w:rPr>
        <w:t>r</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de</w:t>
      </w:r>
      <w:r w:rsidRPr="00D361EA">
        <w:rPr>
          <w:rFonts w:asciiTheme="minorHAnsi" w:hAnsiTheme="minorHAnsi" w:cstheme="minorHAnsi"/>
          <w:i/>
          <w:spacing w:val="-10"/>
          <w:lang w:val="nl-NL"/>
        </w:rPr>
        <w:t xml:space="preserve"> </w:t>
      </w:r>
      <w:r w:rsidRPr="00D361EA">
        <w:rPr>
          <w:rFonts w:asciiTheme="minorHAnsi" w:hAnsiTheme="minorHAnsi" w:cstheme="minorHAnsi"/>
          <w:i/>
          <w:spacing w:val="1"/>
          <w:lang w:val="nl-NL"/>
        </w:rPr>
        <w:t>s</w:t>
      </w:r>
      <w:r w:rsidRPr="00D361EA">
        <w:rPr>
          <w:rFonts w:asciiTheme="minorHAnsi" w:hAnsiTheme="minorHAnsi" w:cstheme="minorHAnsi"/>
          <w:i/>
          <w:lang w:val="nl-NL"/>
        </w:rPr>
        <w:t>ch</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o</w:t>
      </w:r>
      <w:r w:rsidRPr="00D361EA">
        <w:rPr>
          <w:rFonts w:asciiTheme="minorHAnsi" w:hAnsiTheme="minorHAnsi" w:cstheme="minorHAnsi"/>
          <w:i/>
          <w:lang w:val="nl-NL"/>
        </w:rPr>
        <w:t>l</w:t>
      </w:r>
      <w:r w:rsidRPr="00D361EA">
        <w:rPr>
          <w:rFonts w:asciiTheme="minorHAnsi" w:hAnsiTheme="minorHAnsi" w:cstheme="minorHAnsi"/>
          <w:i/>
          <w:spacing w:val="-9"/>
          <w:lang w:val="nl-NL"/>
        </w:rPr>
        <w:t xml:space="preserve"> </w:t>
      </w:r>
      <w:r w:rsidRPr="00D361EA">
        <w:rPr>
          <w:rFonts w:asciiTheme="minorHAnsi" w:hAnsiTheme="minorHAnsi" w:cstheme="minorHAnsi"/>
          <w:i/>
          <w:lang w:val="nl-NL"/>
        </w:rPr>
        <w:t>ov</w:t>
      </w:r>
      <w:r w:rsidRPr="00D361EA">
        <w:rPr>
          <w:rFonts w:asciiTheme="minorHAnsi" w:hAnsiTheme="minorHAnsi" w:cstheme="minorHAnsi"/>
          <w:i/>
          <w:spacing w:val="1"/>
          <w:lang w:val="nl-NL"/>
        </w:rPr>
        <w:t>e</w:t>
      </w:r>
      <w:r w:rsidRPr="00D361EA">
        <w:rPr>
          <w:rFonts w:asciiTheme="minorHAnsi" w:hAnsiTheme="minorHAnsi" w:cstheme="minorHAnsi"/>
          <w:i/>
          <w:lang w:val="nl-NL"/>
        </w:rPr>
        <w:t>r</w:t>
      </w:r>
      <w:r w:rsidRPr="00D361EA">
        <w:rPr>
          <w:rFonts w:asciiTheme="minorHAnsi" w:hAnsiTheme="minorHAnsi" w:cstheme="minorHAnsi"/>
          <w:i/>
          <w:spacing w:val="-10"/>
          <w:lang w:val="nl-NL"/>
        </w:rPr>
        <w:t xml:space="preserve"> </w:t>
      </w:r>
      <w:r w:rsidRPr="00D361EA">
        <w:rPr>
          <w:rFonts w:asciiTheme="minorHAnsi" w:hAnsiTheme="minorHAnsi" w:cstheme="minorHAnsi"/>
          <w:i/>
          <w:spacing w:val="2"/>
          <w:lang w:val="nl-NL"/>
        </w:rPr>
        <w:t>d</w:t>
      </w:r>
      <w:r w:rsidRPr="00D361EA">
        <w:rPr>
          <w:rFonts w:asciiTheme="minorHAnsi" w:hAnsiTheme="minorHAnsi" w:cstheme="minorHAnsi"/>
          <w:i/>
          <w:lang w:val="nl-NL"/>
        </w:rPr>
        <w:t>e</w:t>
      </w:r>
      <w:r w:rsidRPr="00D361EA">
        <w:rPr>
          <w:rFonts w:asciiTheme="minorHAnsi" w:hAnsiTheme="minorHAnsi" w:cstheme="minorHAnsi"/>
          <w:i/>
          <w:w w:val="99"/>
          <w:lang w:val="nl-NL"/>
        </w:rPr>
        <w:t xml:space="preserve"> </w:t>
      </w:r>
      <w:r w:rsidRPr="00D361EA">
        <w:rPr>
          <w:rFonts w:asciiTheme="minorHAnsi" w:hAnsiTheme="minorHAnsi" w:cstheme="minorHAnsi"/>
          <w:i/>
          <w:lang w:val="nl-NL"/>
        </w:rPr>
        <w:t>i</w:t>
      </w:r>
      <w:r w:rsidRPr="00D361EA">
        <w:rPr>
          <w:rFonts w:asciiTheme="minorHAnsi" w:hAnsiTheme="minorHAnsi" w:cstheme="minorHAnsi"/>
          <w:i/>
          <w:spacing w:val="1"/>
          <w:lang w:val="nl-NL"/>
        </w:rPr>
        <w:t>nh</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u</w:t>
      </w:r>
      <w:r w:rsidRPr="00D361EA">
        <w:rPr>
          <w:rFonts w:asciiTheme="minorHAnsi" w:hAnsiTheme="minorHAnsi" w:cstheme="minorHAnsi"/>
          <w:i/>
          <w:lang w:val="nl-NL"/>
        </w:rPr>
        <w:t>d</w:t>
      </w:r>
      <w:r w:rsidRPr="00D361EA">
        <w:rPr>
          <w:rFonts w:asciiTheme="minorHAnsi" w:hAnsiTheme="minorHAnsi" w:cstheme="minorHAnsi"/>
          <w:i/>
          <w:spacing w:val="-8"/>
          <w:lang w:val="nl-NL"/>
        </w:rPr>
        <w:t xml:space="preserve"> </w:t>
      </w:r>
      <w:r w:rsidRPr="00D361EA">
        <w:rPr>
          <w:rFonts w:asciiTheme="minorHAnsi" w:hAnsiTheme="minorHAnsi" w:cstheme="minorHAnsi"/>
          <w:i/>
          <w:spacing w:val="-1"/>
          <w:lang w:val="nl-NL"/>
        </w:rPr>
        <w:t>v</w:t>
      </w:r>
      <w:r w:rsidRPr="00D361EA">
        <w:rPr>
          <w:rFonts w:asciiTheme="minorHAnsi" w:hAnsiTheme="minorHAnsi" w:cstheme="minorHAnsi"/>
          <w:i/>
          <w:lang w:val="nl-NL"/>
        </w:rPr>
        <w:t>an</w:t>
      </w:r>
      <w:r w:rsidRPr="00D361EA">
        <w:rPr>
          <w:rFonts w:asciiTheme="minorHAnsi" w:hAnsiTheme="minorHAnsi" w:cstheme="minorHAnsi"/>
          <w:i/>
          <w:spacing w:val="-7"/>
          <w:lang w:val="nl-NL"/>
        </w:rPr>
        <w:t xml:space="preserve"> </w:t>
      </w:r>
      <w:r w:rsidRPr="00D361EA">
        <w:rPr>
          <w:rFonts w:asciiTheme="minorHAnsi" w:hAnsiTheme="minorHAnsi" w:cstheme="minorHAnsi"/>
          <w:i/>
          <w:lang w:val="nl-NL"/>
        </w:rPr>
        <w:t>het</w:t>
      </w:r>
      <w:r w:rsidRPr="00D361EA">
        <w:rPr>
          <w:rFonts w:asciiTheme="minorHAnsi" w:hAnsiTheme="minorHAnsi" w:cstheme="minorHAnsi"/>
          <w:i/>
          <w:spacing w:val="-9"/>
          <w:lang w:val="nl-NL"/>
        </w:rPr>
        <w:t xml:space="preserve"> </w:t>
      </w:r>
      <w:r w:rsidRPr="00D361EA">
        <w:rPr>
          <w:rFonts w:asciiTheme="minorHAnsi" w:hAnsiTheme="minorHAnsi" w:cstheme="minorHAnsi"/>
          <w:i/>
          <w:spacing w:val="-2"/>
          <w:lang w:val="nl-NL"/>
        </w:rPr>
        <w:t>o</w:t>
      </w:r>
      <w:r w:rsidRPr="00D361EA">
        <w:rPr>
          <w:rFonts w:asciiTheme="minorHAnsi" w:hAnsiTheme="minorHAnsi" w:cstheme="minorHAnsi"/>
          <w:i/>
          <w:spacing w:val="1"/>
          <w:lang w:val="nl-NL"/>
        </w:rPr>
        <w:t>u</w:t>
      </w:r>
      <w:r w:rsidRPr="00D361EA">
        <w:rPr>
          <w:rFonts w:asciiTheme="minorHAnsi" w:hAnsiTheme="minorHAnsi" w:cstheme="minorHAnsi"/>
          <w:i/>
          <w:spacing w:val="2"/>
          <w:lang w:val="nl-NL"/>
        </w:rPr>
        <w:t>d</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r</w:t>
      </w:r>
      <w:r w:rsidRPr="00D361EA">
        <w:rPr>
          <w:rFonts w:asciiTheme="minorHAnsi" w:hAnsiTheme="minorHAnsi" w:cstheme="minorHAnsi"/>
          <w:i/>
          <w:lang w:val="nl-NL"/>
        </w:rPr>
        <w:t>s</w:t>
      </w:r>
      <w:r w:rsidRPr="00D361EA">
        <w:rPr>
          <w:rFonts w:asciiTheme="minorHAnsi" w:hAnsiTheme="minorHAnsi" w:cstheme="minorHAnsi"/>
          <w:i/>
          <w:spacing w:val="1"/>
          <w:lang w:val="nl-NL"/>
        </w:rPr>
        <w:t>ch</w:t>
      </w:r>
      <w:r w:rsidRPr="00D361EA">
        <w:rPr>
          <w:rFonts w:asciiTheme="minorHAnsi" w:hAnsiTheme="minorHAnsi" w:cstheme="minorHAnsi"/>
          <w:i/>
          <w:lang w:val="nl-NL"/>
        </w:rPr>
        <w:t>apsplan</w:t>
      </w:r>
      <w:r w:rsidRPr="00D361EA">
        <w:rPr>
          <w:rFonts w:asciiTheme="minorHAnsi" w:hAnsiTheme="minorHAnsi" w:cstheme="minorHAnsi"/>
          <w:i/>
          <w:spacing w:val="-7"/>
          <w:lang w:val="nl-NL"/>
        </w:rPr>
        <w:t xml:space="preserve"> </w:t>
      </w:r>
      <w:r w:rsidRPr="00D361EA">
        <w:rPr>
          <w:rFonts w:asciiTheme="minorHAnsi" w:hAnsiTheme="minorHAnsi" w:cstheme="minorHAnsi"/>
          <w:i/>
          <w:lang w:val="nl-NL"/>
        </w:rPr>
        <w:t>m.b.t.</w:t>
      </w:r>
      <w:r w:rsidRPr="00D361EA">
        <w:rPr>
          <w:rFonts w:asciiTheme="minorHAnsi" w:hAnsiTheme="minorHAnsi" w:cstheme="minorHAnsi"/>
          <w:i/>
          <w:spacing w:val="-8"/>
          <w:lang w:val="nl-NL"/>
        </w:rPr>
        <w:t xml:space="preserve"> </w:t>
      </w:r>
      <w:r w:rsidRPr="00D361EA">
        <w:rPr>
          <w:rFonts w:asciiTheme="minorHAnsi" w:hAnsiTheme="minorHAnsi" w:cstheme="minorHAnsi"/>
          <w:i/>
          <w:spacing w:val="2"/>
          <w:lang w:val="nl-NL"/>
        </w:rPr>
        <w:t>d</w:t>
      </w:r>
      <w:r w:rsidRPr="00D361EA">
        <w:rPr>
          <w:rFonts w:asciiTheme="minorHAnsi" w:hAnsiTheme="minorHAnsi" w:cstheme="minorHAnsi"/>
          <w:i/>
          <w:lang w:val="nl-NL"/>
        </w:rPr>
        <w:t>e</w:t>
      </w:r>
      <w:r w:rsidRPr="00D361EA">
        <w:rPr>
          <w:rFonts w:asciiTheme="minorHAnsi" w:hAnsiTheme="minorHAnsi" w:cstheme="minorHAnsi"/>
          <w:i/>
          <w:spacing w:val="-10"/>
          <w:lang w:val="nl-NL"/>
        </w:rPr>
        <w:t xml:space="preserve"> </w:t>
      </w:r>
      <w:r w:rsidRPr="00D361EA">
        <w:rPr>
          <w:rFonts w:asciiTheme="minorHAnsi" w:hAnsiTheme="minorHAnsi" w:cstheme="minorHAnsi"/>
          <w:i/>
          <w:spacing w:val="1"/>
          <w:lang w:val="nl-NL"/>
        </w:rPr>
        <w:t>s</w:t>
      </w:r>
      <w:r w:rsidRPr="00D361EA">
        <w:rPr>
          <w:rFonts w:asciiTheme="minorHAnsi" w:hAnsiTheme="minorHAnsi" w:cstheme="minorHAnsi"/>
          <w:i/>
          <w:lang w:val="nl-NL"/>
        </w:rPr>
        <w:t>ch</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o</w:t>
      </w:r>
      <w:r w:rsidRPr="00D361EA">
        <w:rPr>
          <w:rFonts w:asciiTheme="minorHAnsi" w:hAnsiTheme="minorHAnsi" w:cstheme="minorHAnsi"/>
          <w:i/>
          <w:lang w:val="nl-NL"/>
        </w:rPr>
        <w:t>l.</w:t>
      </w:r>
    </w:p>
    <w:p w:rsidRPr="00AF6A0C" w:rsidR="00D361EA" w:rsidP="00D361EA" w:rsidRDefault="00D361EA" w14:paraId="0A4F4D3E" w14:textId="77777777">
      <w:pPr>
        <w:pStyle w:val="Gemiddeldraster21"/>
        <w:rPr>
          <w:rFonts w:asciiTheme="minorHAnsi" w:hAnsiTheme="minorHAnsi" w:cstheme="minorHAnsi"/>
          <w:b/>
          <w:lang w:val="nl-NL"/>
        </w:rPr>
      </w:pPr>
    </w:p>
    <w:p w:rsidRPr="00AF6A0C" w:rsidR="00D361EA" w:rsidP="00D361EA" w:rsidRDefault="00D361EA" w14:paraId="1F530217" w14:textId="77777777">
      <w:pPr>
        <w:pStyle w:val="Gemiddeldraster21"/>
        <w:rPr>
          <w:rFonts w:asciiTheme="minorHAnsi" w:hAnsiTheme="minorHAnsi" w:cstheme="minorHAnsi"/>
          <w:b/>
          <w:lang w:val="nl-NL"/>
        </w:rPr>
      </w:pPr>
      <w:r w:rsidRPr="00AF6A0C">
        <w:rPr>
          <w:rFonts w:asciiTheme="minorHAnsi" w:hAnsiTheme="minorHAnsi" w:cstheme="minorHAnsi"/>
          <w:b/>
          <w:lang w:val="nl-NL"/>
        </w:rPr>
        <w:t>J</w:t>
      </w:r>
      <w:r w:rsidRPr="00AF6A0C">
        <w:rPr>
          <w:rFonts w:asciiTheme="minorHAnsi" w:hAnsiTheme="minorHAnsi" w:cstheme="minorHAnsi"/>
          <w:b/>
          <w:spacing w:val="1"/>
          <w:lang w:val="nl-NL"/>
        </w:rPr>
        <w:t>u</w:t>
      </w:r>
      <w:r w:rsidRPr="00AF6A0C">
        <w:rPr>
          <w:rFonts w:asciiTheme="minorHAnsi" w:hAnsiTheme="minorHAnsi" w:cstheme="minorHAnsi"/>
          <w:b/>
          <w:spacing w:val="-1"/>
          <w:lang w:val="nl-NL"/>
        </w:rPr>
        <w:t>r</w:t>
      </w:r>
      <w:r w:rsidRPr="00AF6A0C">
        <w:rPr>
          <w:rFonts w:asciiTheme="minorHAnsi" w:hAnsiTheme="minorHAnsi" w:cstheme="minorHAnsi"/>
          <w:b/>
          <w:lang w:val="nl-NL"/>
        </w:rPr>
        <w:t>isp</w:t>
      </w:r>
      <w:r w:rsidRPr="00AF6A0C">
        <w:rPr>
          <w:rFonts w:asciiTheme="minorHAnsi" w:hAnsiTheme="minorHAnsi" w:cstheme="minorHAnsi"/>
          <w:b/>
          <w:spacing w:val="-1"/>
          <w:lang w:val="nl-NL"/>
        </w:rPr>
        <w:t>r</w:t>
      </w:r>
      <w:r w:rsidRPr="00AF6A0C">
        <w:rPr>
          <w:rFonts w:asciiTheme="minorHAnsi" w:hAnsiTheme="minorHAnsi" w:cstheme="minorHAnsi"/>
          <w:b/>
          <w:spacing w:val="1"/>
          <w:lang w:val="nl-NL"/>
        </w:rPr>
        <w:t>u</w:t>
      </w:r>
      <w:r w:rsidRPr="00AF6A0C">
        <w:rPr>
          <w:rFonts w:asciiTheme="minorHAnsi" w:hAnsiTheme="minorHAnsi" w:cstheme="minorHAnsi"/>
          <w:b/>
          <w:lang w:val="nl-NL"/>
        </w:rPr>
        <w:t>d</w:t>
      </w:r>
      <w:r w:rsidRPr="00AF6A0C">
        <w:rPr>
          <w:rFonts w:asciiTheme="minorHAnsi" w:hAnsiTheme="minorHAnsi" w:cstheme="minorHAnsi"/>
          <w:b/>
          <w:spacing w:val="-2"/>
          <w:lang w:val="nl-NL"/>
        </w:rPr>
        <w:t>e</w:t>
      </w:r>
      <w:r w:rsidRPr="00AF6A0C">
        <w:rPr>
          <w:rFonts w:asciiTheme="minorHAnsi" w:hAnsiTheme="minorHAnsi" w:cstheme="minorHAnsi"/>
          <w:b/>
          <w:spacing w:val="1"/>
          <w:lang w:val="nl-NL"/>
        </w:rPr>
        <w:t>n</w:t>
      </w:r>
      <w:r w:rsidRPr="00AF6A0C">
        <w:rPr>
          <w:rFonts w:asciiTheme="minorHAnsi" w:hAnsiTheme="minorHAnsi" w:cstheme="minorHAnsi"/>
          <w:b/>
          <w:lang w:val="nl-NL"/>
        </w:rPr>
        <w:t>tie</w:t>
      </w:r>
    </w:p>
    <w:p w:rsidRPr="00D361EA" w:rsidR="00D361EA" w:rsidP="00D361EA" w:rsidRDefault="00D361EA" w14:paraId="4E83F988" w14:textId="77777777">
      <w:pPr>
        <w:pStyle w:val="Gemiddeldraster21"/>
        <w:rPr>
          <w:rFonts w:asciiTheme="minorHAnsi" w:hAnsiTheme="minorHAnsi" w:cstheme="minorHAnsi"/>
          <w:i/>
          <w:lang w:val="nl-NL"/>
        </w:rPr>
      </w:pPr>
      <w:r w:rsidRPr="00D361EA">
        <w:rPr>
          <w:rFonts w:asciiTheme="minorHAnsi" w:hAnsiTheme="minorHAnsi" w:cstheme="minorHAnsi"/>
          <w:i/>
          <w:spacing w:val="-2"/>
          <w:lang w:val="nl-NL"/>
        </w:rPr>
        <w:t>Ee</w:t>
      </w:r>
      <w:r w:rsidRPr="00D361EA">
        <w:rPr>
          <w:rFonts w:asciiTheme="minorHAnsi" w:hAnsiTheme="minorHAnsi" w:cstheme="minorHAnsi"/>
          <w:i/>
          <w:lang w:val="nl-NL"/>
        </w:rPr>
        <w:t>n</w:t>
      </w:r>
      <w:r w:rsidRPr="00D361EA">
        <w:rPr>
          <w:rFonts w:asciiTheme="minorHAnsi" w:hAnsiTheme="minorHAnsi" w:cstheme="minorHAnsi"/>
          <w:i/>
          <w:spacing w:val="-6"/>
          <w:lang w:val="nl-NL"/>
        </w:rPr>
        <w:t xml:space="preserve"> </w:t>
      </w:r>
      <w:r w:rsidRPr="00D361EA">
        <w:rPr>
          <w:rFonts w:asciiTheme="minorHAnsi" w:hAnsiTheme="minorHAnsi" w:cstheme="minorHAnsi"/>
          <w:i/>
          <w:spacing w:val="2"/>
          <w:lang w:val="nl-NL"/>
        </w:rPr>
        <w:t>g</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s</w:t>
      </w:r>
      <w:r w:rsidRPr="00D361EA">
        <w:rPr>
          <w:rFonts w:asciiTheme="minorHAnsi" w:hAnsiTheme="minorHAnsi" w:cstheme="minorHAnsi"/>
          <w:i/>
          <w:lang w:val="nl-NL"/>
        </w:rPr>
        <w:t>ch</w:t>
      </w:r>
      <w:r w:rsidRPr="00D361EA">
        <w:rPr>
          <w:rFonts w:asciiTheme="minorHAnsi" w:hAnsiTheme="minorHAnsi" w:cstheme="minorHAnsi"/>
          <w:i/>
          <w:spacing w:val="-1"/>
          <w:lang w:val="nl-NL"/>
        </w:rPr>
        <w:t>e</w:t>
      </w:r>
      <w:r w:rsidRPr="00D361EA">
        <w:rPr>
          <w:rFonts w:asciiTheme="minorHAnsi" w:hAnsiTheme="minorHAnsi" w:cstheme="minorHAnsi"/>
          <w:i/>
          <w:lang w:val="nl-NL"/>
        </w:rPr>
        <w:t>id</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3"/>
          <w:lang w:val="nl-NL"/>
        </w:rPr>
        <w:t xml:space="preserve"> </w:t>
      </w:r>
      <w:r w:rsidRPr="00D361EA">
        <w:rPr>
          <w:rFonts w:asciiTheme="minorHAnsi" w:hAnsiTheme="minorHAnsi" w:cstheme="minorHAnsi"/>
          <w:i/>
          <w:spacing w:val="-2"/>
          <w:lang w:val="nl-NL"/>
        </w:rPr>
        <w:t>o</w:t>
      </w:r>
      <w:r w:rsidRPr="00D361EA">
        <w:rPr>
          <w:rFonts w:asciiTheme="minorHAnsi" w:hAnsiTheme="minorHAnsi" w:cstheme="minorHAnsi"/>
          <w:i/>
          <w:spacing w:val="1"/>
          <w:lang w:val="nl-NL"/>
        </w:rPr>
        <w:t>u</w:t>
      </w:r>
      <w:r w:rsidRPr="00D361EA">
        <w:rPr>
          <w:rFonts w:asciiTheme="minorHAnsi" w:hAnsiTheme="minorHAnsi" w:cstheme="minorHAnsi"/>
          <w:i/>
          <w:lang w:val="nl-NL"/>
        </w:rPr>
        <w:t>d</w:t>
      </w:r>
      <w:r w:rsidRPr="00D361EA">
        <w:rPr>
          <w:rFonts w:asciiTheme="minorHAnsi" w:hAnsiTheme="minorHAnsi" w:cstheme="minorHAnsi"/>
          <w:i/>
          <w:spacing w:val="1"/>
          <w:lang w:val="nl-NL"/>
        </w:rPr>
        <w:t>e</w:t>
      </w:r>
      <w:r w:rsidRPr="00D361EA">
        <w:rPr>
          <w:rFonts w:asciiTheme="minorHAnsi" w:hAnsiTheme="minorHAnsi" w:cstheme="minorHAnsi"/>
          <w:i/>
          <w:lang w:val="nl-NL"/>
        </w:rPr>
        <w:t>r</w:t>
      </w:r>
      <w:r w:rsidRPr="00D361EA">
        <w:rPr>
          <w:rFonts w:asciiTheme="minorHAnsi" w:hAnsiTheme="minorHAnsi" w:cstheme="minorHAnsi"/>
          <w:i/>
          <w:spacing w:val="-7"/>
          <w:lang w:val="nl-NL"/>
        </w:rPr>
        <w:t xml:space="preserve"> </w:t>
      </w:r>
      <w:r w:rsidRPr="00D361EA">
        <w:rPr>
          <w:rFonts w:asciiTheme="minorHAnsi" w:hAnsiTheme="minorHAnsi" w:cstheme="minorHAnsi"/>
          <w:i/>
          <w:spacing w:val="2"/>
          <w:lang w:val="nl-NL"/>
        </w:rPr>
        <w:t>d</w:t>
      </w:r>
      <w:r w:rsidRPr="00D361EA">
        <w:rPr>
          <w:rFonts w:asciiTheme="minorHAnsi" w:hAnsiTheme="minorHAnsi" w:cstheme="minorHAnsi"/>
          <w:i/>
          <w:lang w:val="nl-NL"/>
        </w:rPr>
        <w:t>ie</w:t>
      </w:r>
      <w:r w:rsidRPr="00D361EA">
        <w:rPr>
          <w:rFonts w:asciiTheme="minorHAnsi" w:hAnsiTheme="minorHAnsi" w:cstheme="minorHAnsi"/>
          <w:i/>
          <w:spacing w:val="-7"/>
          <w:lang w:val="nl-NL"/>
        </w:rPr>
        <w:t xml:space="preserve"> </w:t>
      </w:r>
      <w:r w:rsidRPr="00D361EA">
        <w:rPr>
          <w:rFonts w:asciiTheme="minorHAnsi" w:hAnsiTheme="minorHAnsi" w:cstheme="minorHAnsi"/>
          <w:i/>
          <w:lang w:val="nl-NL"/>
        </w:rPr>
        <w:t>ni</w:t>
      </w:r>
      <w:r w:rsidRPr="00D361EA">
        <w:rPr>
          <w:rFonts w:asciiTheme="minorHAnsi" w:hAnsiTheme="minorHAnsi" w:cstheme="minorHAnsi"/>
          <w:i/>
          <w:spacing w:val="-2"/>
          <w:lang w:val="nl-NL"/>
        </w:rPr>
        <w:t>e</w:t>
      </w:r>
      <w:r w:rsidRPr="00D361EA">
        <w:rPr>
          <w:rFonts w:asciiTheme="minorHAnsi" w:hAnsiTheme="minorHAnsi" w:cstheme="minorHAnsi"/>
          <w:i/>
          <w:lang w:val="nl-NL"/>
        </w:rPr>
        <w:t>t</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aa</w:t>
      </w:r>
      <w:r w:rsidRPr="00D361EA">
        <w:rPr>
          <w:rFonts w:asciiTheme="minorHAnsi" w:hAnsiTheme="minorHAnsi" w:cstheme="minorHAnsi"/>
          <w:i/>
          <w:spacing w:val="1"/>
          <w:lang w:val="nl-NL"/>
        </w:rPr>
        <w:t>n</w:t>
      </w:r>
      <w:r w:rsidRPr="00D361EA">
        <w:rPr>
          <w:rFonts w:asciiTheme="minorHAnsi" w:hAnsiTheme="minorHAnsi" w:cstheme="minorHAnsi"/>
          <w:i/>
          <w:spacing w:val="2"/>
          <w:lang w:val="nl-NL"/>
        </w:rPr>
        <w:t>w</w:t>
      </w:r>
      <w:r w:rsidRPr="00D361EA">
        <w:rPr>
          <w:rFonts w:asciiTheme="minorHAnsi" w:hAnsiTheme="minorHAnsi" w:cstheme="minorHAnsi"/>
          <w:i/>
          <w:spacing w:val="-2"/>
          <w:lang w:val="nl-NL"/>
        </w:rPr>
        <w:t>e</w:t>
      </w:r>
      <w:r w:rsidRPr="00D361EA">
        <w:rPr>
          <w:rFonts w:asciiTheme="minorHAnsi" w:hAnsiTheme="minorHAnsi" w:cstheme="minorHAnsi"/>
          <w:i/>
          <w:lang w:val="nl-NL"/>
        </w:rPr>
        <w:t>zig</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kan</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zijn</w:t>
      </w:r>
      <w:r w:rsidRPr="00D361EA">
        <w:rPr>
          <w:rFonts w:asciiTheme="minorHAnsi" w:hAnsiTheme="minorHAnsi" w:cstheme="minorHAnsi"/>
          <w:i/>
          <w:spacing w:val="-5"/>
          <w:lang w:val="nl-NL"/>
        </w:rPr>
        <w:t xml:space="preserve"> </w:t>
      </w:r>
      <w:r w:rsidRPr="00D361EA">
        <w:rPr>
          <w:rFonts w:asciiTheme="minorHAnsi" w:hAnsiTheme="minorHAnsi" w:cstheme="minorHAnsi"/>
          <w:i/>
          <w:spacing w:val="-2"/>
          <w:lang w:val="nl-NL"/>
        </w:rPr>
        <w:t>o</w:t>
      </w:r>
      <w:r w:rsidRPr="00D361EA">
        <w:rPr>
          <w:rFonts w:asciiTheme="minorHAnsi" w:hAnsiTheme="minorHAnsi" w:cstheme="minorHAnsi"/>
          <w:i/>
          <w:lang w:val="nl-NL"/>
        </w:rPr>
        <w:t>p</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e</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t</w:t>
      </w:r>
      <w:r w:rsidRPr="00D361EA">
        <w:rPr>
          <w:rFonts w:asciiTheme="minorHAnsi" w:hAnsiTheme="minorHAnsi" w:cstheme="minorHAnsi"/>
          <w:i/>
          <w:spacing w:val="2"/>
          <w:lang w:val="nl-NL"/>
        </w:rPr>
        <w:t>i</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mi</w:t>
      </w:r>
      <w:r w:rsidRPr="00D361EA">
        <w:rPr>
          <w:rFonts w:asciiTheme="minorHAnsi" w:hAnsiTheme="minorHAnsi" w:cstheme="minorHAnsi"/>
          <w:i/>
          <w:spacing w:val="1"/>
          <w:lang w:val="nl-NL"/>
        </w:rPr>
        <w:t>nu</w:t>
      </w:r>
      <w:r w:rsidRPr="00D361EA">
        <w:rPr>
          <w:rFonts w:asciiTheme="minorHAnsi" w:hAnsiTheme="minorHAnsi" w:cstheme="minorHAnsi"/>
          <w:i/>
          <w:lang w:val="nl-NL"/>
        </w:rPr>
        <w:t>t</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n</w:t>
      </w:r>
      <w:r w:rsidRPr="00D361EA">
        <w:rPr>
          <w:rFonts w:asciiTheme="minorHAnsi" w:hAnsiTheme="minorHAnsi" w:cstheme="minorHAnsi"/>
          <w:i/>
          <w:lang w:val="nl-NL"/>
        </w:rPr>
        <w:t>g</w:t>
      </w:r>
      <w:r w:rsidRPr="00D361EA">
        <w:rPr>
          <w:rFonts w:asciiTheme="minorHAnsi" w:hAnsiTheme="minorHAnsi" w:cstheme="minorHAnsi"/>
          <w:i/>
          <w:spacing w:val="-2"/>
          <w:lang w:val="nl-NL"/>
        </w:rPr>
        <w:t>e</w:t>
      </w:r>
      <w:r w:rsidRPr="00D361EA">
        <w:rPr>
          <w:rFonts w:asciiTheme="minorHAnsi" w:hAnsiTheme="minorHAnsi" w:cstheme="minorHAnsi"/>
          <w:i/>
          <w:lang w:val="nl-NL"/>
        </w:rPr>
        <w:t>s</w:t>
      </w:r>
      <w:r w:rsidRPr="00D361EA">
        <w:rPr>
          <w:rFonts w:asciiTheme="minorHAnsi" w:hAnsiTheme="minorHAnsi" w:cstheme="minorHAnsi"/>
          <w:i/>
          <w:spacing w:val="2"/>
          <w:lang w:val="nl-NL"/>
        </w:rPr>
        <w:t>p</w:t>
      </w:r>
      <w:r w:rsidRPr="00D361EA">
        <w:rPr>
          <w:rFonts w:asciiTheme="minorHAnsi" w:hAnsiTheme="minorHAnsi" w:cstheme="minorHAnsi"/>
          <w:i/>
          <w:spacing w:val="-1"/>
          <w:lang w:val="nl-NL"/>
        </w:rPr>
        <w:t>r</w:t>
      </w:r>
      <w:r w:rsidRPr="00D361EA">
        <w:rPr>
          <w:rFonts w:asciiTheme="minorHAnsi" w:hAnsiTheme="minorHAnsi" w:cstheme="minorHAnsi"/>
          <w:i/>
          <w:spacing w:val="-2"/>
          <w:lang w:val="nl-NL"/>
        </w:rPr>
        <w:t>e</w:t>
      </w:r>
      <w:r w:rsidRPr="00D361EA">
        <w:rPr>
          <w:rFonts w:asciiTheme="minorHAnsi" w:hAnsiTheme="minorHAnsi" w:cstheme="minorHAnsi"/>
          <w:i/>
          <w:lang w:val="nl-NL"/>
        </w:rPr>
        <w:t>k,</w:t>
      </w:r>
      <w:r w:rsidRPr="00D361EA">
        <w:rPr>
          <w:rFonts w:asciiTheme="minorHAnsi" w:hAnsiTheme="minorHAnsi" w:cstheme="minorHAnsi"/>
          <w:i/>
          <w:spacing w:val="-5"/>
          <w:lang w:val="nl-NL"/>
        </w:rPr>
        <w:t xml:space="preserve"> </w:t>
      </w:r>
      <w:r w:rsidRPr="00D361EA">
        <w:rPr>
          <w:rFonts w:asciiTheme="minorHAnsi" w:hAnsiTheme="minorHAnsi" w:cstheme="minorHAnsi"/>
          <w:i/>
          <w:spacing w:val="-2"/>
          <w:lang w:val="nl-NL"/>
        </w:rPr>
        <w:t>o</w:t>
      </w:r>
      <w:r w:rsidRPr="00D361EA">
        <w:rPr>
          <w:rFonts w:asciiTheme="minorHAnsi" w:hAnsiTheme="minorHAnsi" w:cstheme="minorHAnsi"/>
          <w:i/>
          <w:lang w:val="nl-NL"/>
        </w:rPr>
        <w:t>mdat</w:t>
      </w:r>
      <w:r w:rsidRPr="00D361EA">
        <w:rPr>
          <w:rFonts w:asciiTheme="minorHAnsi" w:hAnsiTheme="minorHAnsi" w:cstheme="minorHAnsi"/>
          <w:i/>
          <w:spacing w:val="-3"/>
          <w:lang w:val="nl-NL"/>
        </w:rPr>
        <w:t xml:space="preserve"> </w:t>
      </w:r>
      <w:r w:rsidRPr="00D361EA">
        <w:rPr>
          <w:rFonts w:asciiTheme="minorHAnsi" w:hAnsiTheme="minorHAnsi" w:cstheme="minorHAnsi"/>
          <w:i/>
          <w:lang w:val="nl-NL"/>
        </w:rPr>
        <w:t>hij/zij</w:t>
      </w:r>
      <w:r w:rsidRPr="00D361EA">
        <w:rPr>
          <w:rFonts w:asciiTheme="minorHAnsi" w:hAnsiTheme="minorHAnsi" w:cstheme="minorHAnsi"/>
          <w:i/>
          <w:w w:val="99"/>
          <w:lang w:val="nl-NL"/>
        </w:rPr>
        <w:t xml:space="preserve"> </w:t>
      </w:r>
      <w:r w:rsidRPr="00D361EA">
        <w:rPr>
          <w:rFonts w:asciiTheme="minorHAnsi" w:hAnsiTheme="minorHAnsi" w:cstheme="minorHAnsi"/>
          <w:i/>
          <w:lang w:val="nl-NL"/>
        </w:rPr>
        <w:t>bijv.</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in</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e</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4"/>
          <w:lang w:val="nl-NL"/>
        </w:rPr>
        <w:t xml:space="preserve"> </w:t>
      </w:r>
      <w:r w:rsidRPr="00D361EA">
        <w:rPr>
          <w:rFonts w:asciiTheme="minorHAnsi" w:hAnsiTheme="minorHAnsi" w:cstheme="minorHAnsi"/>
          <w:i/>
          <w:lang w:val="nl-NL"/>
        </w:rPr>
        <w:t>and</w:t>
      </w:r>
      <w:r w:rsidRPr="00D361EA">
        <w:rPr>
          <w:rFonts w:asciiTheme="minorHAnsi" w:hAnsiTheme="minorHAnsi" w:cstheme="minorHAnsi"/>
          <w:i/>
          <w:spacing w:val="1"/>
          <w:lang w:val="nl-NL"/>
        </w:rPr>
        <w:t>e</w:t>
      </w:r>
      <w:r w:rsidRPr="00D361EA">
        <w:rPr>
          <w:rFonts w:asciiTheme="minorHAnsi" w:hAnsiTheme="minorHAnsi" w:cstheme="minorHAnsi"/>
          <w:i/>
          <w:spacing w:val="-1"/>
          <w:lang w:val="nl-NL"/>
        </w:rPr>
        <w:t>r</w:t>
      </w:r>
      <w:r w:rsidRPr="00D361EA">
        <w:rPr>
          <w:rFonts w:asciiTheme="minorHAnsi" w:hAnsiTheme="minorHAnsi" w:cstheme="minorHAnsi"/>
          <w:i/>
          <w:lang w:val="nl-NL"/>
        </w:rPr>
        <w:t>e</w:t>
      </w:r>
      <w:r w:rsidRPr="00D361EA">
        <w:rPr>
          <w:rFonts w:asciiTheme="minorHAnsi" w:hAnsiTheme="minorHAnsi" w:cstheme="minorHAnsi"/>
          <w:i/>
          <w:spacing w:val="-7"/>
          <w:lang w:val="nl-NL"/>
        </w:rPr>
        <w:t xml:space="preserve"> </w:t>
      </w:r>
      <w:r w:rsidRPr="00D361EA">
        <w:rPr>
          <w:rFonts w:asciiTheme="minorHAnsi" w:hAnsiTheme="minorHAnsi" w:cstheme="minorHAnsi"/>
          <w:i/>
          <w:lang w:val="nl-NL"/>
        </w:rPr>
        <w:t>pla</w:t>
      </w:r>
      <w:r w:rsidRPr="00D361EA">
        <w:rPr>
          <w:rFonts w:asciiTheme="minorHAnsi" w:hAnsiTheme="minorHAnsi" w:cstheme="minorHAnsi"/>
          <w:i/>
          <w:spacing w:val="2"/>
          <w:lang w:val="nl-NL"/>
        </w:rPr>
        <w:t>a</w:t>
      </w:r>
      <w:r w:rsidRPr="00D361EA">
        <w:rPr>
          <w:rFonts w:asciiTheme="minorHAnsi" w:hAnsiTheme="minorHAnsi" w:cstheme="minorHAnsi"/>
          <w:i/>
          <w:lang w:val="nl-NL"/>
        </w:rPr>
        <w:t>ts</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w</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n</w:t>
      </w:r>
      <w:r w:rsidRPr="00D361EA">
        <w:rPr>
          <w:rFonts w:asciiTheme="minorHAnsi" w:hAnsiTheme="minorHAnsi" w:cstheme="minorHAnsi"/>
          <w:i/>
          <w:lang w:val="nl-NL"/>
        </w:rPr>
        <w:t>t,</w:t>
      </w:r>
      <w:r w:rsidRPr="00D361EA">
        <w:rPr>
          <w:rFonts w:asciiTheme="minorHAnsi" w:hAnsiTheme="minorHAnsi" w:cstheme="minorHAnsi"/>
          <w:i/>
          <w:spacing w:val="-5"/>
          <w:lang w:val="nl-NL"/>
        </w:rPr>
        <w:t xml:space="preserve"> </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4"/>
          <w:lang w:val="nl-NL"/>
        </w:rPr>
        <w:t xml:space="preserve"> </w:t>
      </w:r>
      <w:r w:rsidRPr="00D361EA">
        <w:rPr>
          <w:rFonts w:asciiTheme="minorHAnsi" w:hAnsiTheme="minorHAnsi" w:cstheme="minorHAnsi"/>
          <w:i/>
          <w:lang w:val="nl-NL"/>
        </w:rPr>
        <w:t>de</w:t>
      </w:r>
      <w:r w:rsidRPr="00D361EA">
        <w:rPr>
          <w:rFonts w:asciiTheme="minorHAnsi" w:hAnsiTheme="minorHAnsi" w:cstheme="minorHAnsi"/>
          <w:i/>
          <w:spacing w:val="-5"/>
          <w:lang w:val="nl-NL"/>
        </w:rPr>
        <w:t xml:space="preserve"> </w:t>
      </w:r>
      <w:r w:rsidRPr="00D361EA">
        <w:rPr>
          <w:rFonts w:asciiTheme="minorHAnsi" w:hAnsiTheme="minorHAnsi" w:cstheme="minorHAnsi"/>
          <w:i/>
          <w:spacing w:val="1"/>
          <w:lang w:val="nl-NL"/>
        </w:rPr>
        <w:t>s</w:t>
      </w:r>
      <w:r w:rsidRPr="00D361EA">
        <w:rPr>
          <w:rFonts w:asciiTheme="minorHAnsi" w:hAnsiTheme="minorHAnsi" w:cstheme="minorHAnsi"/>
          <w:i/>
          <w:lang w:val="nl-NL"/>
        </w:rPr>
        <w:t>cho</w:t>
      </w:r>
      <w:r w:rsidRPr="00D361EA">
        <w:rPr>
          <w:rFonts w:asciiTheme="minorHAnsi" w:hAnsiTheme="minorHAnsi" w:cstheme="minorHAnsi"/>
          <w:i/>
          <w:spacing w:val="-2"/>
          <w:lang w:val="nl-NL"/>
        </w:rPr>
        <w:t>o</w:t>
      </w:r>
      <w:r w:rsidRPr="00D361EA">
        <w:rPr>
          <w:rFonts w:asciiTheme="minorHAnsi" w:hAnsiTheme="minorHAnsi" w:cstheme="minorHAnsi"/>
          <w:i/>
          <w:lang w:val="nl-NL"/>
        </w:rPr>
        <w:t>l</w:t>
      </w:r>
      <w:r w:rsidRPr="00D361EA">
        <w:rPr>
          <w:rFonts w:asciiTheme="minorHAnsi" w:hAnsiTheme="minorHAnsi" w:cstheme="minorHAnsi"/>
          <w:i/>
          <w:spacing w:val="-1"/>
          <w:lang w:val="nl-NL"/>
        </w:rPr>
        <w:t xml:space="preserve"> </w:t>
      </w:r>
      <w:r w:rsidRPr="00D361EA">
        <w:rPr>
          <w:rFonts w:asciiTheme="minorHAnsi" w:hAnsiTheme="minorHAnsi" w:cstheme="minorHAnsi"/>
          <w:i/>
          <w:lang w:val="nl-NL"/>
        </w:rPr>
        <w:t>v</w:t>
      </w:r>
      <w:r w:rsidRPr="00D361EA">
        <w:rPr>
          <w:rFonts w:asciiTheme="minorHAnsi" w:hAnsiTheme="minorHAnsi" w:cstheme="minorHAnsi"/>
          <w:i/>
          <w:spacing w:val="-2"/>
          <w:lang w:val="nl-NL"/>
        </w:rPr>
        <w:t>r</w:t>
      </w:r>
      <w:r w:rsidRPr="00D361EA">
        <w:rPr>
          <w:rFonts w:asciiTheme="minorHAnsi" w:hAnsiTheme="minorHAnsi" w:cstheme="minorHAnsi"/>
          <w:i/>
          <w:lang w:val="nl-NL"/>
        </w:rPr>
        <w:t>aa</w:t>
      </w:r>
      <w:r w:rsidRPr="00D361EA">
        <w:rPr>
          <w:rFonts w:asciiTheme="minorHAnsi" w:hAnsiTheme="minorHAnsi" w:cstheme="minorHAnsi"/>
          <w:i/>
          <w:spacing w:val="1"/>
          <w:lang w:val="nl-NL"/>
        </w:rPr>
        <w:t>g</w:t>
      </w:r>
      <w:r w:rsidRPr="00D361EA">
        <w:rPr>
          <w:rFonts w:asciiTheme="minorHAnsi" w:hAnsiTheme="minorHAnsi" w:cstheme="minorHAnsi"/>
          <w:i/>
          <w:lang w:val="nl-NL"/>
        </w:rPr>
        <w:t>t</w:t>
      </w:r>
      <w:r w:rsidRPr="00D361EA">
        <w:rPr>
          <w:rFonts w:asciiTheme="minorHAnsi" w:hAnsiTheme="minorHAnsi" w:cstheme="minorHAnsi"/>
          <w:i/>
          <w:spacing w:val="-4"/>
          <w:lang w:val="nl-NL"/>
        </w:rPr>
        <w:t xml:space="preserve"> </w:t>
      </w:r>
      <w:r w:rsidRPr="00D361EA">
        <w:rPr>
          <w:rFonts w:asciiTheme="minorHAnsi" w:hAnsiTheme="minorHAnsi" w:cstheme="minorHAnsi"/>
          <w:i/>
          <w:lang w:val="nl-NL"/>
        </w:rPr>
        <w:t>om</w:t>
      </w:r>
      <w:r w:rsidRPr="00D361EA">
        <w:rPr>
          <w:rFonts w:asciiTheme="minorHAnsi" w:hAnsiTheme="minorHAnsi" w:cstheme="minorHAnsi"/>
          <w:i/>
          <w:spacing w:val="-6"/>
          <w:lang w:val="nl-NL"/>
        </w:rPr>
        <w:t xml:space="preserve"> </w:t>
      </w:r>
      <w:r w:rsidRPr="00D361EA">
        <w:rPr>
          <w:rFonts w:asciiTheme="minorHAnsi" w:hAnsiTheme="minorHAnsi" w:cstheme="minorHAnsi"/>
          <w:i/>
          <w:spacing w:val="1"/>
          <w:lang w:val="nl-NL"/>
        </w:rPr>
        <w:t>e</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ap</w:t>
      </w:r>
      <w:r w:rsidRPr="00D361EA">
        <w:rPr>
          <w:rFonts w:asciiTheme="minorHAnsi" w:hAnsiTheme="minorHAnsi" w:cstheme="minorHAnsi"/>
          <w:i/>
          <w:spacing w:val="3"/>
          <w:lang w:val="nl-NL"/>
        </w:rPr>
        <w:t>a</w:t>
      </w:r>
      <w:r w:rsidRPr="00D361EA">
        <w:rPr>
          <w:rFonts w:asciiTheme="minorHAnsi" w:hAnsiTheme="minorHAnsi" w:cstheme="minorHAnsi"/>
          <w:i/>
          <w:spacing w:val="-1"/>
          <w:lang w:val="nl-NL"/>
        </w:rPr>
        <w:t>r</w:t>
      </w:r>
      <w:r w:rsidRPr="00D361EA">
        <w:rPr>
          <w:rFonts w:asciiTheme="minorHAnsi" w:hAnsiTheme="minorHAnsi" w:cstheme="minorHAnsi"/>
          <w:i/>
          <w:lang w:val="nl-NL"/>
        </w:rPr>
        <w:t>t</w:t>
      </w:r>
      <w:r w:rsidRPr="00D361EA">
        <w:rPr>
          <w:rFonts w:asciiTheme="minorHAnsi" w:hAnsiTheme="minorHAnsi" w:cstheme="minorHAnsi"/>
          <w:i/>
          <w:spacing w:val="-4"/>
          <w:lang w:val="nl-NL"/>
        </w:rPr>
        <w:t xml:space="preserve"> </w:t>
      </w:r>
      <w:r w:rsidRPr="00D361EA">
        <w:rPr>
          <w:rFonts w:asciiTheme="minorHAnsi" w:hAnsiTheme="minorHAnsi" w:cstheme="minorHAnsi"/>
          <w:i/>
          <w:lang w:val="nl-NL"/>
        </w:rPr>
        <w:t>g</w:t>
      </w:r>
      <w:r w:rsidRPr="00D361EA">
        <w:rPr>
          <w:rFonts w:asciiTheme="minorHAnsi" w:hAnsiTheme="minorHAnsi" w:cstheme="minorHAnsi"/>
          <w:i/>
          <w:spacing w:val="1"/>
          <w:lang w:val="nl-NL"/>
        </w:rPr>
        <w:t>e</w:t>
      </w:r>
      <w:r w:rsidRPr="00D361EA">
        <w:rPr>
          <w:rFonts w:asciiTheme="minorHAnsi" w:hAnsiTheme="minorHAnsi" w:cstheme="minorHAnsi"/>
          <w:i/>
          <w:lang w:val="nl-NL"/>
        </w:rPr>
        <w:t>sp</w:t>
      </w:r>
      <w:r w:rsidRPr="00D361EA">
        <w:rPr>
          <w:rFonts w:asciiTheme="minorHAnsi" w:hAnsiTheme="minorHAnsi" w:cstheme="minorHAnsi"/>
          <w:i/>
          <w:spacing w:val="1"/>
          <w:lang w:val="nl-NL"/>
        </w:rPr>
        <w:t>r</w:t>
      </w:r>
      <w:r w:rsidRPr="00D361EA">
        <w:rPr>
          <w:rFonts w:asciiTheme="minorHAnsi" w:hAnsiTheme="minorHAnsi" w:cstheme="minorHAnsi"/>
          <w:i/>
          <w:spacing w:val="-2"/>
          <w:lang w:val="nl-NL"/>
        </w:rPr>
        <w:t>e</w:t>
      </w:r>
      <w:r w:rsidRPr="00D361EA">
        <w:rPr>
          <w:rFonts w:asciiTheme="minorHAnsi" w:hAnsiTheme="minorHAnsi" w:cstheme="minorHAnsi"/>
          <w:i/>
          <w:lang w:val="nl-NL"/>
        </w:rPr>
        <w:t>k,</w:t>
      </w:r>
      <w:r w:rsidRPr="00D361EA">
        <w:rPr>
          <w:rFonts w:asciiTheme="minorHAnsi" w:hAnsiTheme="minorHAnsi" w:cstheme="minorHAnsi"/>
          <w:i/>
          <w:spacing w:val="-7"/>
          <w:lang w:val="nl-NL"/>
        </w:rPr>
        <w:t xml:space="preserve"> </w:t>
      </w:r>
      <w:r w:rsidRPr="00D361EA">
        <w:rPr>
          <w:rFonts w:asciiTheme="minorHAnsi" w:hAnsiTheme="minorHAnsi" w:cstheme="minorHAnsi"/>
          <w:i/>
          <w:lang w:val="nl-NL"/>
        </w:rPr>
        <w:t>b</w:t>
      </w:r>
      <w:r w:rsidRPr="00D361EA">
        <w:rPr>
          <w:rFonts w:asciiTheme="minorHAnsi" w:hAnsiTheme="minorHAnsi" w:cstheme="minorHAnsi"/>
          <w:i/>
          <w:spacing w:val="8"/>
          <w:lang w:val="nl-NL"/>
        </w:rPr>
        <w:t>i</w:t>
      </w:r>
      <w:r w:rsidRPr="00D361EA">
        <w:rPr>
          <w:rFonts w:asciiTheme="minorHAnsi" w:hAnsiTheme="minorHAnsi" w:cstheme="minorHAnsi"/>
          <w:i/>
          <w:lang w:val="nl-NL"/>
        </w:rPr>
        <w:t>jv.</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a</w:t>
      </w:r>
      <w:r w:rsidRPr="00D361EA">
        <w:rPr>
          <w:rFonts w:asciiTheme="minorHAnsi" w:hAnsiTheme="minorHAnsi" w:cstheme="minorHAnsi"/>
          <w:i/>
          <w:spacing w:val="2"/>
          <w:lang w:val="nl-NL"/>
        </w:rPr>
        <w:t>l</w:t>
      </w:r>
      <w:r w:rsidRPr="00D361EA">
        <w:rPr>
          <w:rFonts w:asciiTheme="minorHAnsi" w:hAnsiTheme="minorHAnsi" w:cstheme="minorHAnsi"/>
          <w:i/>
          <w:lang w:val="nl-NL"/>
        </w:rPr>
        <w:t>s</w:t>
      </w:r>
      <w:r w:rsidRPr="00D361EA">
        <w:rPr>
          <w:rFonts w:asciiTheme="minorHAnsi" w:hAnsiTheme="minorHAnsi" w:cstheme="minorHAnsi"/>
          <w:i/>
          <w:spacing w:val="-7"/>
          <w:lang w:val="nl-NL"/>
        </w:rPr>
        <w:t xml:space="preserve"> </w:t>
      </w:r>
      <w:r w:rsidRPr="00D361EA">
        <w:rPr>
          <w:rFonts w:asciiTheme="minorHAnsi" w:hAnsiTheme="minorHAnsi" w:cstheme="minorHAnsi"/>
          <w:i/>
          <w:spacing w:val="1"/>
          <w:lang w:val="nl-NL"/>
        </w:rPr>
        <w:t>h</w:t>
      </w:r>
      <w:r w:rsidRPr="00D361EA">
        <w:rPr>
          <w:rFonts w:asciiTheme="minorHAnsi" w:hAnsiTheme="minorHAnsi" w:cstheme="minorHAnsi"/>
          <w:i/>
          <w:lang w:val="nl-NL"/>
        </w:rPr>
        <w:t>ij/zij</w:t>
      </w:r>
      <w:r w:rsidRPr="00D361EA">
        <w:rPr>
          <w:rFonts w:asciiTheme="minorHAnsi" w:hAnsiTheme="minorHAnsi" w:cstheme="minorHAnsi"/>
          <w:i/>
          <w:w w:val="99"/>
          <w:lang w:val="nl-NL"/>
        </w:rPr>
        <w:t xml:space="preserve"> </w:t>
      </w:r>
      <w:r w:rsidRPr="00D361EA">
        <w:rPr>
          <w:rFonts w:asciiTheme="minorHAnsi" w:hAnsiTheme="minorHAnsi" w:cstheme="minorHAnsi"/>
          <w:i/>
          <w:lang w:val="nl-NL"/>
        </w:rPr>
        <w:t>v</w:t>
      </w:r>
      <w:r w:rsidRPr="00D361EA">
        <w:rPr>
          <w:rFonts w:asciiTheme="minorHAnsi" w:hAnsiTheme="minorHAnsi" w:cstheme="minorHAnsi"/>
          <w:i/>
          <w:spacing w:val="-2"/>
          <w:lang w:val="nl-NL"/>
        </w:rPr>
        <w:t>r</w:t>
      </w:r>
      <w:r w:rsidRPr="00D361EA">
        <w:rPr>
          <w:rFonts w:asciiTheme="minorHAnsi" w:hAnsiTheme="minorHAnsi" w:cstheme="minorHAnsi"/>
          <w:i/>
          <w:lang w:val="nl-NL"/>
        </w:rPr>
        <w:t>ijda</w:t>
      </w:r>
      <w:r w:rsidRPr="00D361EA">
        <w:rPr>
          <w:rFonts w:asciiTheme="minorHAnsi" w:hAnsiTheme="minorHAnsi" w:cstheme="minorHAnsi"/>
          <w:i/>
          <w:spacing w:val="1"/>
          <w:lang w:val="nl-NL"/>
        </w:rPr>
        <w:t>g</w:t>
      </w:r>
      <w:r w:rsidRPr="00D361EA">
        <w:rPr>
          <w:rFonts w:asciiTheme="minorHAnsi" w:hAnsiTheme="minorHAnsi" w:cstheme="minorHAnsi"/>
          <w:i/>
          <w:lang w:val="nl-NL"/>
        </w:rPr>
        <w:t>s</w:t>
      </w:r>
      <w:r w:rsidRPr="00D361EA">
        <w:rPr>
          <w:rFonts w:asciiTheme="minorHAnsi" w:hAnsiTheme="minorHAnsi" w:cstheme="minorHAnsi"/>
          <w:i/>
          <w:spacing w:val="-8"/>
          <w:lang w:val="nl-NL"/>
        </w:rPr>
        <w:t xml:space="preserve"> </w:t>
      </w:r>
      <w:r w:rsidRPr="00D361EA">
        <w:rPr>
          <w:rFonts w:asciiTheme="minorHAnsi" w:hAnsiTheme="minorHAnsi" w:cstheme="minorHAnsi"/>
          <w:i/>
          <w:spacing w:val="1"/>
          <w:lang w:val="nl-NL"/>
        </w:rPr>
        <w:t>n</w:t>
      </w:r>
      <w:r w:rsidRPr="00D361EA">
        <w:rPr>
          <w:rFonts w:asciiTheme="minorHAnsi" w:hAnsiTheme="minorHAnsi" w:cstheme="minorHAnsi"/>
          <w:i/>
          <w:lang w:val="nl-NL"/>
        </w:rPr>
        <w:t>a</w:t>
      </w:r>
      <w:r w:rsidRPr="00D361EA">
        <w:rPr>
          <w:rFonts w:asciiTheme="minorHAnsi" w:hAnsiTheme="minorHAnsi" w:cstheme="minorHAnsi"/>
          <w:i/>
          <w:spacing w:val="-6"/>
          <w:lang w:val="nl-NL"/>
        </w:rPr>
        <w:t xml:space="preserve"> </w:t>
      </w:r>
      <w:r w:rsidRPr="00D361EA">
        <w:rPr>
          <w:rFonts w:asciiTheme="minorHAnsi" w:hAnsiTheme="minorHAnsi" w:cstheme="minorHAnsi"/>
          <w:i/>
          <w:spacing w:val="1"/>
          <w:lang w:val="nl-NL"/>
        </w:rPr>
        <w:t>s</w:t>
      </w:r>
      <w:r w:rsidRPr="00D361EA">
        <w:rPr>
          <w:rFonts w:asciiTheme="minorHAnsi" w:hAnsiTheme="minorHAnsi" w:cstheme="minorHAnsi"/>
          <w:i/>
          <w:lang w:val="nl-NL"/>
        </w:rPr>
        <w:t>ch</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o</w:t>
      </w:r>
      <w:r w:rsidRPr="00D361EA">
        <w:rPr>
          <w:rFonts w:asciiTheme="minorHAnsi" w:hAnsiTheme="minorHAnsi" w:cstheme="minorHAnsi"/>
          <w:i/>
          <w:lang w:val="nl-NL"/>
        </w:rPr>
        <w:t>ltijd</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de</w:t>
      </w:r>
      <w:r w:rsidRPr="00D361EA">
        <w:rPr>
          <w:rFonts w:asciiTheme="minorHAnsi" w:hAnsiTheme="minorHAnsi" w:cstheme="minorHAnsi"/>
          <w:i/>
          <w:spacing w:val="-7"/>
          <w:lang w:val="nl-NL"/>
        </w:rPr>
        <w:t xml:space="preserve"> </w:t>
      </w:r>
      <w:r w:rsidRPr="00D361EA">
        <w:rPr>
          <w:rFonts w:asciiTheme="minorHAnsi" w:hAnsiTheme="minorHAnsi" w:cstheme="minorHAnsi"/>
          <w:i/>
          <w:lang w:val="nl-NL"/>
        </w:rPr>
        <w:t>ki</w:t>
      </w:r>
      <w:r w:rsidRPr="00D361EA">
        <w:rPr>
          <w:rFonts w:asciiTheme="minorHAnsi" w:hAnsiTheme="minorHAnsi" w:cstheme="minorHAnsi"/>
          <w:i/>
          <w:spacing w:val="1"/>
          <w:lang w:val="nl-NL"/>
        </w:rPr>
        <w:t>n</w:t>
      </w:r>
      <w:r w:rsidRPr="00D361EA">
        <w:rPr>
          <w:rFonts w:asciiTheme="minorHAnsi" w:hAnsiTheme="minorHAnsi" w:cstheme="minorHAnsi"/>
          <w:i/>
          <w:lang w:val="nl-NL"/>
        </w:rPr>
        <w:t>d</w:t>
      </w:r>
      <w:r w:rsidRPr="00D361EA">
        <w:rPr>
          <w:rFonts w:asciiTheme="minorHAnsi" w:hAnsiTheme="minorHAnsi" w:cstheme="minorHAnsi"/>
          <w:i/>
          <w:spacing w:val="1"/>
          <w:lang w:val="nl-NL"/>
        </w:rPr>
        <w:t>e</w:t>
      </w:r>
      <w:r w:rsidRPr="00D361EA">
        <w:rPr>
          <w:rFonts w:asciiTheme="minorHAnsi" w:hAnsiTheme="minorHAnsi" w:cstheme="minorHAnsi"/>
          <w:i/>
          <w:spacing w:val="-1"/>
          <w:lang w:val="nl-NL"/>
        </w:rPr>
        <w:t>r</w:t>
      </w:r>
      <w:r w:rsidRPr="00D361EA">
        <w:rPr>
          <w:rFonts w:asciiTheme="minorHAnsi" w:hAnsiTheme="minorHAnsi" w:cstheme="minorHAnsi"/>
          <w:i/>
          <w:spacing w:val="-2"/>
          <w:lang w:val="nl-NL"/>
        </w:rPr>
        <w:t>e</w:t>
      </w:r>
      <w:r w:rsidRPr="00D361EA">
        <w:rPr>
          <w:rFonts w:asciiTheme="minorHAnsi" w:hAnsiTheme="minorHAnsi" w:cstheme="minorHAnsi"/>
          <w:i/>
          <w:lang w:val="nl-NL"/>
        </w:rPr>
        <w:t>n</w:t>
      </w:r>
      <w:r w:rsidRPr="00D361EA">
        <w:rPr>
          <w:rFonts w:asciiTheme="minorHAnsi" w:hAnsiTheme="minorHAnsi" w:cstheme="minorHAnsi"/>
          <w:i/>
          <w:spacing w:val="-4"/>
          <w:lang w:val="nl-NL"/>
        </w:rPr>
        <w:t xml:space="preserve"> </w:t>
      </w:r>
      <w:r w:rsidRPr="00D361EA">
        <w:rPr>
          <w:rFonts w:asciiTheme="minorHAnsi" w:hAnsiTheme="minorHAnsi" w:cstheme="minorHAnsi"/>
          <w:i/>
          <w:spacing w:val="-1"/>
          <w:lang w:val="nl-NL"/>
        </w:rPr>
        <w:t>o</w:t>
      </w:r>
      <w:r w:rsidRPr="00D361EA">
        <w:rPr>
          <w:rFonts w:asciiTheme="minorHAnsi" w:hAnsiTheme="minorHAnsi" w:cstheme="minorHAnsi"/>
          <w:i/>
          <w:lang w:val="nl-NL"/>
        </w:rPr>
        <w:t>p</w:t>
      </w:r>
      <w:r w:rsidRPr="00D361EA">
        <w:rPr>
          <w:rFonts w:asciiTheme="minorHAnsi" w:hAnsiTheme="minorHAnsi" w:cstheme="minorHAnsi"/>
          <w:i/>
          <w:spacing w:val="1"/>
          <w:lang w:val="nl-NL"/>
        </w:rPr>
        <w:t>h</w:t>
      </w:r>
      <w:r w:rsidRPr="00D361EA">
        <w:rPr>
          <w:rFonts w:asciiTheme="minorHAnsi" w:hAnsiTheme="minorHAnsi" w:cstheme="minorHAnsi"/>
          <w:i/>
          <w:lang w:val="nl-NL"/>
        </w:rPr>
        <w:t>aa</w:t>
      </w:r>
      <w:r w:rsidRPr="00D361EA">
        <w:rPr>
          <w:rFonts w:asciiTheme="minorHAnsi" w:hAnsiTheme="minorHAnsi" w:cstheme="minorHAnsi"/>
          <w:i/>
          <w:spacing w:val="1"/>
          <w:lang w:val="nl-NL"/>
        </w:rPr>
        <w:t>l</w:t>
      </w:r>
      <w:r w:rsidRPr="00D361EA">
        <w:rPr>
          <w:rFonts w:asciiTheme="minorHAnsi" w:hAnsiTheme="minorHAnsi" w:cstheme="minorHAnsi"/>
          <w:i/>
          <w:lang w:val="nl-NL"/>
        </w:rPr>
        <w:t>t,</w:t>
      </w:r>
      <w:r w:rsidRPr="00D361EA">
        <w:rPr>
          <w:rFonts w:asciiTheme="minorHAnsi" w:hAnsiTheme="minorHAnsi" w:cstheme="minorHAnsi"/>
          <w:i/>
          <w:spacing w:val="-8"/>
          <w:lang w:val="nl-NL"/>
        </w:rPr>
        <w:t xml:space="preserve"> </w:t>
      </w:r>
      <w:r w:rsidRPr="00D361EA">
        <w:rPr>
          <w:rFonts w:asciiTheme="minorHAnsi" w:hAnsiTheme="minorHAnsi" w:cstheme="minorHAnsi"/>
          <w:i/>
          <w:spacing w:val="1"/>
          <w:lang w:val="nl-NL"/>
        </w:rPr>
        <w:t>hee</w:t>
      </w:r>
      <w:r w:rsidRPr="00D361EA">
        <w:rPr>
          <w:rFonts w:asciiTheme="minorHAnsi" w:hAnsiTheme="minorHAnsi" w:cstheme="minorHAnsi"/>
          <w:i/>
          <w:lang w:val="nl-NL"/>
        </w:rPr>
        <w:t>ft</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hi</w:t>
      </w:r>
      <w:r w:rsidRPr="00D361EA">
        <w:rPr>
          <w:rFonts w:asciiTheme="minorHAnsi" w:hAnsiTheme="minorHAnsi" w:cstheme="minorHAnsi"/>
          <w:i/>
          <w:spacing w:val="-2"/>
          <w:lang w:val="nl-NL"/>
        </w:rPr>
        <w:t>e</w:t>
      </w:r>
      <w:r w:rsidRPr="00D361EA">
        <w:rPr>
          <w:rFonts w:asciiTheme="minorHAnsi" w:hAnsiTheme="minorHAnsi" w:cstheme="minorHAnsi"/>
          <w:i/>
          <w:lang w:val="nl-NL"/>
        </w:rPr>
        <w:t>r</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r</w:t>
      </w:r>
      <w:r w:rsidRPr="00D361EA">
        <w:rPr>
          <w:rFonts w:asciiTheme="minorHAnsi" w:hAnsiTheme="minorHAnsi" w:cstheme="minorHAnsi"/>
          <w:i/>
          <w:spacing w:val="-2"/>
          <w:lang w:val="nl-NL"/>
        </w:rPr>
        <w:t>e</w:t>
      </w:r>
      <w:r w:rsidRPr="00D361EA">
        <w:rPr>
          <w:rFonts w:asciiTheme="minorHAnsi" w:hAnsiTheme="minorHAnsi" w:cstheme="minorHAnsi"/>
          <w:i/>
          <w:lang w:val="nl-NL"/>
        </w:rPr>
        <w:t>cht</w:t>
      </w:r>
      <w:r w:rsidRPr="00D361EA">
        <w:rPr>
          <w:rFonts w:asciiTheme="minorHAnsi" w:hAnsiTheme="minorHAnsi" w:cstheme="minorHAnsi"/>
          <w:i/>
          <w:spacing w:val="-3"/>
          <w:lang w:val="nl-NL"/>
        </w:rPr>
        <w:t xml:space="preserve"> </w:t>
      </w:r>
      <w:r w:rsidRPr="00D361EA">
        <w:rPr>
          <w:rFonts w:asciiTheme="minorHAnsi" w:hAnsiTheme="minorHAnsi" w:cstheme="minorHAnsi"/>
          <w:i/>
          <w:spacing w:val="-1"/>
          <w:lang w:val="nl-NL"/>
        </w:rPr>
        <w:t>o</w:t>
      </w:r>
      <w:r w:rsidRPr="00D361EA">
        <w:rPr>
          <w:rFonts w:asciiTheme="minorHAnsi" w:hAnsiTheme="minorHAnsi" w:cstheme="minorHAnsi"/>
          <w:i/>
          <w:lang w:val="nl-NL"/>
        </w:rPr>
        <w:t>p,</w:t>
      </w:r>
      <w:r w:rsidRPr="00D361EA">
        <w:rPr>
          <w:rFonts w:asciiTheme="minorHAnsi" w:hAnsiTheme="minorHAnsi" w:cstheme="minorHAnsi"/>
          <w:i/>
          <w:spacing w:val="-6"/>
          <w:lang w:val="nl-NL"/>
        </w:rPr>
        <w:t xml:space="preserve"> </w:t>
      </w:r>
      <w:r w:rsidRPr="00D361EA">
        <w:rPr>
          <w:rFonts w:asciiTheme="minorHAnsi" w:hAnsiTheme="minorHAnsi" w:cstheme="minorHAnsi"/>
          <w:i/>
          <w:spacing w:val="-1"/>
          <w:lang w:val="nl-NL"/>
        </w:rPr>
        <w:t>o</w:t>
      </w:r>
      <w:r w:rsidRPr="00D361EA">
        <w:rPr>
          <w:rFonts w:asciiTheme="minorHAnsi" w:hAnsiTheme="minorHAnsi" w:cstheme="minorHAnsi"/>
          <w:i/>
          <w:lang w:val="nl-NL"/>
        </w:rPr>
        <w:t>p</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g</w:t>
      </w:r>
      <w:r w:rsidRPr="00D361EA">
        <w:rPr>
          <w:rFonts w:asciiTheme="minorHAnsi" w:hAnsiTheme="minorHAnsi" w:cstheme="minorHAnsi"/>
          <w:i/>
          <w:spacing w:val="1"/>
          <w:lang w:val="nl-NL"/>
        </w:rPr>
        <w:t>r</w:t>
      </w:r>
      <w:r w:rsidRPr="00D361EA">
        <w:rPr>
          <w:rFonts w:asciiTheme="minorHAnsi" w:hAnsiTheme="minorHAnsi" w:cstheme="minorHAnsi"/>
          <w:i/>
          <w:spacing w:val="-1"/>
          <w:lang w:val="nl-NL"/>
        </w:rPr>
        <w:t>o</w:t>
      </w:r>
      <w:r w:rsidRPr="00D361EA">
        <w:rPr>
          <w:rFonts w:asciiTheme="minorHAnsi" w:hAnsiTheme="minorHAnsi" w:cstheme="minorHAnsi"/>
          <w:i/>
          <w:spacing w:val="3"/>
          <w:lang w:val="nl-NL"/>
        </w:rPr>
        <w:t>n</w:t>
      </w:r>
      <w:r w:rsidRPr="00D361EA">
        <w:rPr>
          <w:rFonts w:asciiTheme="minorHAnsi" w:hAnsiTheme="minorHAnsi" w:cstheme="minorHAnsi"/>
          <w:i/>
          <w:lang w:val="nl-NL"/>
        </w:rPr>
        <w:t>d</w:t>
      </w:r>
      <w:r w:rsidRPr="00D361EA">
        <w:rPr>
          <w:rFonts w:asciiTheme="minorHAnsi" w:hAnsiTheme="minorHAnsi" w:cstheme="minorHAnsi"/>
          <w:i/>
          <w:spacing w:val="-5"/>
          <w:lang w:val="nl-NL"/>
        </w:rPr>
        <w:t xml:space="preserve"> </w:t>
      </w:r>
      <w:r w:rsidRPr="00D361EA">
        <w:rPr>
          <w:rFonts w:asciiTheme="minorHAnsi" w:hAnsiTheme="minorHAnsi" w:cstheme="minorHAnsi"/>
          <w:i/>
          <w:spacing w:val="-1"/>
          <w:lang w:val="nl-NL"/>
        </w:rPr>
        <w:t>v</w:t>
      </w:r>
      <w:r w:rsidRPr="00D361EA">
        <w:rPr>
          <w:rFonts w:asciiTheme="minorHAnsi" w:hAnsiTheme="minorHAnsi" w:cstheme="minorHAnsi"/>
          <w:i/>
          <w:lang w:val="nl-NL"/>
        </w:rPr>
        <w:t>an</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e</w:t>
      </w:r>
      <w:r w:rsidRPr="00D361EA">
        <w:rPr>
          <w:rFonts w:asciiTheme="minorHAnsi" w:hAnsiTheme="minorHAnsi" w:cstheme="minorHAnsi"/>
          <w:i/>
          <w:spacing w:val="-2"/>
          <w:lang w:val="nl-NL"/>
        </w:rPr>
        <w:t>e</w:t>
      </w:r>
      <w:r w:rsidRPr="00D361EA">
        <w:rPr>
          <w:rFonts w:asciiTheme="minorHAnsi" w:hAnsiTheme="minorHAnsi" w:cstheme="minorHAnsi"/>
          <w:i/>
          <w:lang w:val="nl-NL"/>
        </w:rPr>
        <w:t xml:space="preserve">n </w:t>
      </w:r>
      <w:r w:rsidRPr="00D361EA">
        <w:rPr>
          <w:rFonts w:asciiTheme="minorHAnsi" w:hAnsiTheme="minorHAnsi" w:cstheme="minorHAnsi"/>
          <w:i/>
          <w:spacing w:val="1"/>
          <w:lang w:val="nl-NL"/>
        </w:rPr>
        <w:t>u</w:t>
      </w:r>
      <w:r w:rsidRPr="00D361EA">
        <w:rPr>
          <w:rFonts w:asciiTheme="minorHAnsi" w:hAnsiTheme="minorHAnsi" w:cstheme="minorHAnsi"/>
          <w:i/>
          <w:lang w:val="nl-NL"/>
        </w:rPr>
        <w:t>itsp</w:t>
      </w:r>
      <w:r w:rsidRPr="00D361EA">
        <w:rPr>
          <w:rFonts w:asciiTheme="minorHAnsi" w:hAnsiTheme="minorHAnsi" w:cstheme="minorHAnsi"/>
          <w:i/>
          <w:spacing w:val="-1"/>
          <w:lang w:val="nl-NL"/>
        </w:rPr>
        <w:t>r</w:t>
      </w:r>
      <w:r w:rsidRPr="00D361EA">
        <w:rPr>
          <w:rFonts w:asciiTheme="minorHAnsi" w:hAnsiTheme="minorHAnsi" w:cstheme="minorHAnsi"/>
          <w:i/>
          <w:lang w:val="nl-NL"/>
        </w:rPr>
        <w:t>aak</w:t>
      </w:r>
      <w:r w:rsidRPr="00D361EA">
        <w:rPr>
          <w:rFonts w:asciiTheme="minorHAnsi" w:hAnsiTheme="minorHAnsi" w:cstheme="minorHAnsi"/>
          <w:i/>
          <w:spacing w:val="-6"/>
          <w:lang w:val="nl-NL"/>
        </w:rPr>
        <w:t xml:space="preserve"> </w:t>
      </w:r>
      <w:r w:rsidRPr="00D361EA">
        <w:rPr>
          <w:rFonts w:asciiTheme="minorHAnsi" w:hAnsiTheme="minorHAnsi" w:cstheme="minorHAnsi"/>
          <w:i/>
          <w:spacing w:val="-1"/>
          <w:lang w:val="nl-NL"/>
        </w:rPr>
        <w:t>v</w:t>
      </w:r>
      <w:r w:rsidRPr="00D361EA">
        <w:rPr>
          <w:rFonts w:asciiTheme="minorHAnsi" w:hAnsiTheme="minorHAnsi" w:cstheme="minorHAnsi"/>
          <w:i/>
          <w:lang w:val="nl-NL"/>
        </w:rPr>
        <w:t>an</w:t>
      </w:r>
      <w:r w:rsidRPr="00D361EA">
        <w:rPr>
          <w:rFonts w:asciiTheme="minorHAnsi" w:hAnsiTheme="minorHAnsi" w:cstheme="minorHAnsi"/>
          <w:i/>
          <w:spacing w:val="-5"/>
          <w:lang w:val="nl-NL"/>
        </w:rPr>
        <w:t xml:space="preserve"> </w:t>
      </w:r>
      <w:r w:rsidRPr="00D361EA">
        <w:rPr>
          <w:rFonts w:asciiTheme="minorHAnsi" w:hAnsiTheme="minorHAnsi" w:cstheme="minorHAnsi"/>
          <w:i/>
          <w:spacing w:val="2"/>
          <w:lang w:val="nl-NL"/>
        </w:rPr>
        <w:t>d</w:t>
      </w:r>
      <w:r w:rsidRPr="00D361EA">
        <w:rPr>
          <w:rFonts w:asciiTheme="minorHAnsi" w:hAnsiTheme="minorHAnsi" w:cstheme="minorHAnsi"/>
          <w:i/>
          <w:lang w:val="nl-NL"/>
        </w:rPr>
        <w:t>e</w:t>
      </w:r>
      <w:r w:rsidRPr="00D361EA">
        <w:rPr>
          <w:rFonts w:asciiTheme="minorHAnsi" w:hAnsiTheme="minorHAnsi" w:cstheme="minorHAnsi"/>
          <w:i/>
          <w:spacing w:val="-6"/>
          <w:lang w:val="nl-NL"/>
        </w:rPr>
        <w:t xml:space="preserve"> </w:t>
      </w:r>
      <w:r w:rsidRPr="00D361EA">
        <w:rPr>
          <w:rFonts w:asciiTheme="minorHAnsi" w:hAnsiTheme="minorHAnsi" w:cstheme="minorHAnsi"/>
          <w:i/>
          <w:spacing w:val="-1"/>
          <w:lang w:val="nl-NL"/>
        </w:rPr>
        <w:t>Ho</w:t>
      </w:r>
      <w:r w:rsidRPr="00D361EA">
        <w:rPr>
          <w:rFonts w:asciiTheme="minorHAnsi" w:hAnsiTheme="minorHAnsi" w:cstheme="minorHAnsi"/>
          <w:i/>
          <w:spacing w:val="3"/>
          <w:lang w:val="nl-NL"/>
        </w:rPr>
        <w:t>g</w:t>
      </w:r>
      <w:r w:rsidRPr="00D361EA">
        <w:rPr>
          <w:rFonts w:asciiTheme="minorHAnsi" w:hAnsiTheme="minorHAnsi" w:cstheme="minorHAnsi"/>
          <w:i/>
          <w:lang w:val="nl-NL"/>
        </w:rPr>
        <w:t>e</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Raa</w:t>
      </w:r>
      <w:r w:rsidRPr="00D361EA">
        <w:rPr>
          <w:rFonts w:asciiTheme="minorHAnsi" w:hAnsiTheme="minorHAnsi" w:cstheme="minorHAnsi"/>
          <w:i/>
          <w:spacing w:val="1"/>
          <w:lang w:val="nl-NL"/>
        </w:rPr>
        <w:t>d</w:t>
      </w:r>
      <w:r w:rsidRPr="00D361EA">
        <w:rPr>
          <w:rFonts w:asciiTheme="minorHAnsi" w:hAnsiTheme="minorHAnsi" w:cstheme="minorHAnsi"/>
          <w:i/>
          <w:lang w:val="nl-NL"/>
        </w:rPr>
        <w:t>.</w:t>
      </w:r>
      <w:r w:rsidRPr="00D361EA">
        <w:rPr>
          <w:rFonts w:asciiTheme="minorHAnsi" w:hAnsiTheme="minorHAnsi" w:cstheme="minorHAnsi"/>
          <w:i/>
          <w:spacing w:val="-8"/>
          <w:lang w:val="nl-NL"/>
        </w:rPr>
        <w:t xml:space="preserve"> </w:t>
      </w:r>
      <w:r w:rsidRPr="00D361EA">
        <w:rPr>
          <w:rFonts w:asciiTheme="minorHAnsi" w:hAnsiTheme="minorHAnsi" w:cstheme="minorHAnsi"/>
          <w:i/>
          <w:lang w:val="nl-NL"/>
        </w:rPr>
        <w:t>De</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s</w:t>
      </w:r>
      <w:r w:rsidRPr="00D361EA">
        <w:rPr>
          <w:rFonts w:asciiTheme="minorHAnsi" w:hAnsiTheme="minorHAnsi" w:cstheme="minorHAnsi"/>
          <w:i/>
          <w:spacing w:val="-2"/>
          <w:lang w:val="nl-NL"/>
        </w:rPr>
        <w:t>c</w:t>
      </w:r>
      <w:r w:rsidRPr="00D361EA">
        <w:rPr>
          <w:rFonts w:asciiTheme="minorHAnsi" w:hAnsiTheme="minorHAnsi" w:cstheme="minorHAnsi"/>
          <w:i/>
          <w:spacing w:val="3"/>
          <w:lang w:val="nl-NL"/>
        </w:rPr>
        <w:t>h</w:t>
      </w:r>
      <w:r w:rsidRPr="00D361EA">
        <w:rPr>
          <w:rFonts w:asciiTheme="minorHAnsi" w:hAnsiTheme="minorHAnsi" w:cstheme="minorHAnsi"/>
          <w:i/>
          <w:spacing w:val="-1"/>
          <w:lang w:val="nl-NL"/>
        </w:rPr>
        <w:t>oo</w:t>
      </w:r>
      <w:r w:rsidRPr="00D361EA">
        <w:rPr>
          <w:rFonts w:asciiTheme="minorHAnsi" w:hAnsiTheme="minorHAnsi" w:cstheme="minorHAnsi"/>
          <w:i/>
          <w:lang w:val="nl-NL"/>
        </w:rPr>
        <w:t>l</w:t>
      </w:r>
      <w:r w:rsidRPr="00D361EA">
        <w:rPr>
          <w:rFonts w:asciiTheme="minorHAnsi" w:hAnsiTheme="minorHAnsi" w:cstheme="minorHAnsi"/>
          <w:i/>
          <w:spacing w:val="-4"/>
          <w:lang w:val="nl-NL"/>
        </w:rPr>
        <w:t xml:space="preserve"> </w:t>
      </w:r>
      <w:r w:rsidRPr="00D361EA">
        <w:rPr>
          <w:rFonts w:asciiTheme="minorHAnsi" w:hAnsiTheme="minorHAnsi" w:cstheme="minorHAnsi"/>
          <w:i/>
          <w:lang w:val="nl-NL"/>
        </w:rPr>
        <w:t>st</w:t>
      </w:r>
      <w:r w:rsidRPr="00D361EA">
        <w:rPr>
          <w:rFonts w:asciiTheme="minorHAnsi" w:hAnsiTheme="minorHAnsi" w:cstheme="minorHAnsi"/>
          <w:i/>
          <w:spacing w:val="-1"/>
          <w:lang w:val="nl-NL"/>
        </w:rPr>
        <w:t>e</w:t>
      </w:r>
      <w:r w:rsidRPr="00D361EA">
        <w:rPr>
          <w:rFonts w:asciiTheme="minorHAnsi" w:hAnsiTheme="minorHAnsi" w:cstheme="minorHAnsi"/>
          <w:i/>
          <w:lang w:val="nl-NL"/>
        </w:rPr>
        <w:t>lt</w:t>
      </w:r>
      <w:r w:rsidRPr="00D361EA">
        <w:rPr>
          <w:rFonts w:asciiTheme="minorHAnsi" w:hAnsiTheme="minorHAnsi" w:cstheme="minorHAnsi"/>
          <w:i/>
          <w:spacing w:val="-6"/>
          <w:lang w:val="nl-NL"/>
        </w:rPr>
        <w:t xml:space="preserve"> </w:t>
      </w:r>
      <w:r w:rsidRPr="00D361EA">
        <w:rPr>
          <w:rFonts w:asciiTheme="minorHAnsi" w:hAnsiTheme="minorHAnsi" w:cstheme="minorHAnsi"/>
          <w:i/>
          <w:lang w:val="nl-NL"/>
        </w:rPr>
        <w:t>z</w:t>
      </w:r>
      <w:r w:rsidRPr="00D361EA">
        <w:rPr>
          <w:rFonts w:asciiTheme="minorHAnsi" w:hAnsiTheme="minorHAnsi" w:cstheme="minorHAnsi"/>
          <w:i/>
          <w:spacing w:val="3"/>
          <w:lang w:val="nl-NL"/>
        </w:rPr>
        <w:t>i</w:t>
      </w:r>
      <w:r w:rsidRPr="00D361EA">
        <w:rPr>
          <w:rFonts w:asciiTheme="minorHAnsi" w:hAnsiTheme="minorHAnsi" w:cstheme="minorHAnsi"/>
          <w:i/>
          <w:lang w:val="nl-NL"/>
        </w:rPr>
        <w:t>ch</w:t>
      </w:r>
      <w:r w:rsidRPr="00D361EA">
        <w:rPr>
          <w:rFonts w:asciiTheme="minorHAnsi" w:hAnsiTheme="minorHAnsi" w:cstheme="minorHAnsi"/>
          <w:i/>
          <w:spacing w:val="-7"/>
          <w:lang w:val="nl-NL"/>
        </w:rPr>
        <w:t xml:space="preserve"> </w:t>
      </w:r>
      <w:r w:rsidRPr="00D361EA">
        <w:rPr>
          <w:rFonts w:asciiTheme="minorHAnsi" w:hAnsiTheme="minorHAnsi" w:cstheme="minorHAnsi"/>
          <w:i/>
          <w:lang w:val="nl-NL"/>
        </w:rPr>
        <w:t>in</w:t>
      </w:r>
      <w:r w:rsidRPr="00D361EA">
        <w:rPr>
          <w:rFonts w:asciiTheme="minorHAnsi" w:hAnsiTheme="minorHAnsi" w:cstheme="minorHAnsi"/>
          <w:i/>
          <w:spacing w:val="-5"/>
          <w:lang w:val="nl-NL"/>
        </w:rPr>
        <w:t xml:space="preserve"> </w:t>
      </w:r>
      <w:r w:rsidRPr="00D361EA">
        <w:rPr>
          <w:rFonts w:asciiTheme="minorHAnsi" w:hAnsiTheme="minorHAnsi" w:cstheme="minorHAnsi"/>
          <w:i/>
          <w:lang w:val="nl-NL"/>
        </w:rPr>
        <w:t>dit</w:t>
      </w:r>
      <w:r w:rsidRPr="00D361EA">
        <w:rPr>
          <w:rFonts w:asciiTheme="minorHAnsi" w:hAnsiTheme="minorHAnsi" w:cstheme="minorHAnsi"/>
          <w:i/>
          <w:spacing w:val="-6"/>
          <w:lang w:val="nl-NL"/>
        </w:rPr>
        <w:t xml:space="preserve"> </w:t>
      </w:r>
      <w:r w:rsidRPr="00D361EA">
        <w:rPr>
          <w:rFonts w:asciiTheme="minorHAnsi" w:hAnsiTheme="minorHAnsi" w:cstheme="minorHAnsi"/>
          <w:i/>
          <w:spacing w:val="-2"/>
          <w:lang w:val="nl-NL"/>
        </w:rPr>
        <w:t>s</w:t>
      </w:r>
      <w:r w:rsidRPr="00D361EA">
        <w:rPr>
          <w:rFonts w:asciiTheme="minorHAnsi" w:hAnsiTheme="minorHAnsi" w:cstheme="minorHAnsi"/>
          <w:i/>
          <w:spacing w:val="1"/>
          <w:lang w:val="nl-NL"/>
        </w:rPr>
        <w:t>o</w:t>
      </w:r>
      <w:r w:rsidRPr="00D361EA">
        <w:rPr>
          <w:rFonts w:asciiTheme="minorHAnsi" w:hAnsiTheme="minorHAnsi" w:cstheme="minorHAnsi"/>
          <w:i/>
          <w:spacing w:val="-1"/>
          <w:lang w:val="nl-NL"/>
        </w:rPr>
        <w:t>or</w:t>
      </w:r>
      <w:r w:rsidRPr="00D361EA">
        <w:rPr>
          <w:rFonts w:asciiTheme="minorHAnsi" w:hAnsiTheme="minorHAnsi" w:cstheme="minorHAnsi"/>
          <w:i/>
          <w:lang w:val="nl-NL"/>
        </w:rPr>
        <w:t>t</w:t>
      </w:r>
      <w:r w:rsidRPr="00D361EA">
        <w:rPr>
          <w:rFonts w:asciiTheme="minorHAnsi" w:hAnsiTheme="minorHAnsi" w:cstheme="minorHAnsi"/>
          <w:i/>
          <w:spacing w:val="-4"/>
          <w:lang w:val="nl-NL"/>
        </w:rPr>
        <w:t xml:space="preserve"> </w:t>
      </w:r>
      <w:r w:rsidRPr="00D361EA">
        <w:rPr>
          <w:rFonts w:asciiTheme="minorHAnsi" w:hAnsiTheme="minorHAnsi" w:cstheme="minorHAnsi"/>
          <w:i/>
          <w:spacing w:val="-2"/>
          <w:lang w:val="nl-NL"/>
        </w:rPr>
        <w:t>s</w:t>
      </w:r>
      <w:r w:rsidRPr="00D361EA">
        <w:rPr>
          <w:rFonts w:asciiTheme="minorHAnsi" w:hAnsiTheme="minorHAnsi" w:cstheme="minorHAnsi"/>
          <w:i/>
          <w:lang w:val="nl-NL"/>
        </w:rPr>
        <w:t>it</w:t>
      </w:r>
      <w:r w:rsidRPr="00D361EA">
        <w:rPr>
          <w:rFonts w:asciiTheme="minorHAnsi" w:hAnsiTheme="minorHAnsi" w:cstheme="minorHAnsi"/>
          <w:i/>
          <w:spacing w:val="1"/>
          <w:lang w:val="nl-NL"/>
        </w:rPr>
        <w:t>u</w:t>
      </w:r>
      <w:r w:rsidRPr="00D361EA">
        <w:rPr>
          <w:rFonts w:asciiTheme="minorHAnsi" w:hAnsiTheme="minorHAnsi" w:cstheme="minorHAnsi"/>
          <w:i/>
          <w:lang w:val="nl-NL"/>
        </w:rPr>
        <w:t>ati</w:t>
      </w:r>
      <w:r w:rsidRPr="00D361EA">
        <w:rPr>
          <w:rFonts w:asciiTheme="minorHAnsi" w:hAnsiTheme="minorHAnsi" w:cstheme="minorHAnsi"/>
          <w:i/>
          <w:spacing w:val="-2"/>
          <w:lang w:val="nl-NL"/>
        </w:rPr>
        <w:t>e</w:t>
      </w:r>
      <w:r w:rsidRPr="00D361EA">
        <w:rPr>
          <w:rFonts w:asciiTheme="minorHAnsi" w:hAnsiTheme="minorHAnsi" w:cstheme="minorHAnsi"/>
          <w:i/>
          <w:lang w:val="nl-NL"/>
        </w:rPr>
        <w:t>s</w:t>
      </w:r>
      <w:r w:rsidRPr="00D361EA">
        <w:rPr>
          <w:rFonts w:asciiTheme="minorHAnsi" w:hAnsiTheme="minorHAnsi" w:cstheme="minorHAnsi"/>
          <w:i/>
          <w:spacing w:val="-4"/>
          <w:lang w:val="nl-NL"/>
        </w:rPr>
        <w:t xml:space="preserve"> </w:t>
      </w:r>
      <w:r w:rsidRPr="00D361EA">
        <w:rPr>
          <w:rFonts w:asciiTheme="minorHAnsi" w:hAnsiTheme="minorHAnsi" w:cstheme="minorHAnsi"/>
          <w:i/>
          <w:lang w:val="nl-NL"/>
        </w:rPr>
        <w:t>kla</w:t>
      </w:r>
      <w:r w:rsidRPr="00D361EA">
        <w:rPr>
          <w:rFonts w:asciiTheme="minorHAnsi" w:hAnsiTheme="minorHAnsi" w:cstheme="minorHAnsi"/>
          <w:i/>
          <w:spacing w:val="1"/>
          <w:lang w:val="nl-NL"/>
        </w:rPr>
        <w:t>n</w:t>
      </w:r>
      <w:r w:rsidRPr="00D361EA">
        <w:rPr>
          <w:rFonts w:asciiTheme="minorHAnsi" w:hAnsiTheme="minorHAnsi" w:cstheme="minorHAnsi"/>
          <w:i/>
          <w:lang w:val="nl-NL"/>
        </w:rPr>
        <w:t>tv</w:t>
      </w:r>
      <w:r w:rsidRPr="00D361EA">
        <w:rPr>
          <w:rFonts w:asciiTheme="minorHAnsi" w:hAnsiTheme="minorHAnsi" w:cstheme="minorHAnsi"/>
          <w:i/>
          <w:spacing w:val="-2"/>
          <w:lang w:val="nl-NL"/>
        </w:rPr>
        <w:t>r</w:t>
      </w:r>
      <w:r w:rsidRPr="00D361EA">
        <w:rPr>
          <w:rFonts w:asciiTheme="minorHAnsi" w:hAnsiTheme="minorHAnsi" w:cstheme="minorHAnsi"/>
          <w:i/>
          <w:lang w:val="nl-NL"/>
        </w:rPr>
        <w:t>i</w:t>
      </w:r>
      <w:r w:rsidRPr="00D361EA">
        <w:rPr>
          <w:rFonts w:asciiTheme="minorHAnsi" w:hAnsiTheme="minorHAnsi" w:cstheme="minorHAnsi"/>
          <w:i/>
          <w:spacing w:val="-2"/>
          <w:lang w:val="nl-NL"/>
        </w:rPr>
        <w:t>e</w:t>
      </w:r>
      <w:r w:rsidRPr="00D361EA">
        <w:rPr>
          <w:rFonts w:asciiTheme="minorHAnsi" w:hAnsiTheme="minorHAnsi" w:cstheme="minorHAnsi"/>
          <w:i/>
          <w:spacing w:val="1"/>
          <w:lang w:val="nl-NL"/>
        </w:rPr>
        <w:t>n</w:t>
      </w:r>
      <w:r w:rsidRPr="00D361EA">
        <w:rPr>
          <w:rFonts w:asciiTheme="minorHAnsi" w:hAnsiTheme="minorHAnsi" w:cstheme="minorHAnsi"/>
          <w:i/>
          <w:lang w:val="nl-NL"/>
        </w:rPr>
        <w:t>d</w:t>
      </w:r>
      <w:r w:rsidRPr="00D361EA">
        <w:rPr>
          <w:rFonts w:asciiTheme="minorHAnsi" w:hAnsiTheme="minorHAnsi" w:cstheme="minorHAnsi"/>
          <w:i/>
          <w:spacing w:val="-2"/>
          <w:lang w:val="nl-NL"/>
        </w:rPr>
        <w:t>e</w:t>
      </w:r>
      <w:r w:rsidRPr="00D361EA">
        <w:rPr>
          <w:rFonts w:asciiTheme="minorHAnsi" w:hAnsiTheme="minorHAnsi" w:cstheme="minorHAnsi"/>
          <w:i/>
          <w:lang w:val="nl-NL"/>
        </w:rPr>
        <w:t>lijk</w:t>
      </w:r>
      <w:r w:rsidRPr="00D361EA">
        <w:rPr>
          <w:rFonts w:asciiTheme="minorHAnsi" w:hAnsiTheme="minorHAnsi" w:cstheme="minorHAnsi"/>
          <w:i/>
          <w:spacing w:val="-6"/>
          <w:lang w:val="nl-NL"/>
        </w:rPr>
        <w:t xml:space="preserve"> </w:t>
      </w:r>
      <w:r w:rsidRPr="00D361EA">
        <w:rPr>
          <w:rFonts w:asciiTheme="minorHAnsi" w:hAnsiTheme="minorHAnsi" w:cstheme="minorHAnsi"/>
          <w:i/>
          <w:spacing w:val="-2"/>
          <w:lang w:val="nl-NL"/>
        </w:rPr>
        <w:t>o</w:t>
      </w:r>
      <w:r w:rsidRPr="00D361EA">
        <w:rPr>
          <w:rFonts w:asciiTheme="minorHAnsi" w:hAnsiTheme="minorHAnsi" w:cstheme="minorHAnsi"/>
          <w:i/>
          <w:spacing w:val="2"/>
          <w:lang w:val="nl-NL"/>
        </w:rPr>
        <w:t>p</w:t>
      </w:r>
      <w:r w:rsidRPr="00D361EA">
        <w:rPr>
          <w:rFonts w:asciiTheme="minorHAnsi" w:hAnsiTheme="minorHAnsi" w:cstheme="minorHAnsi"/>
          <w:i/>
          <w:lang w:val="nl-NL"/>
        </w:rPr>
        <w:t>.</w:t>
      </w:r>
    </w:p>
    <w:p w:rsidRPr="00D361EA" w:rsidR="00D361EA" w:rsidP="00D361EA" w:rsidRDefault="00D361EA" w14:paraId="3808B3B1" w14:textId="77777777">
      <w:pPr>
        <w:pStyle w:val="Gemiddeldraster21"/>
        <w:rPr>
          <w:rFonts w:asciiTheme="minorHAnsi" w:hAnsiTheme="minorHAnsi" w:cstheme="minorHAnsi"/>
          <w:lang w:val="nl-NL"/>
        </w:rPr>
      </w:pPr>
    </w:p>
    <w:p w:rsidRPr="00D361EA" w:rsidR="00D361EA" w:rsidP="00D361EA" w:rsidRDefault="00D361EA" w14:paraId="40E26C9C" w14:textId="77777777">
      <w:pPr>
        <w:pStyle w:val="Gemiddeldraster21"/>
        <w:rPr>
          <w:rFonts w:asciiTheme="minorHAnsi" w:hAnsiTheme="minorHAnsi" w:cstheme="minorHAnsi"/>
        </w:rPr>
      </w:pPr>
      <w:proofErr w:type="spellStart"/>
      <w:r w:rsidRPr="00D361EA">
        <w:rPr>
          <w:rFonts w:asciiTheme="minorHAnsi" w:hAnsiTheme="minorHAnsi" w:cstheme="minorHAnsi"/>
        </w:rPr>
        <w:t>Afsp</w:t>
      </w:r>
      <w:r w:rsidRPr="00D361EA">
        <w:rPr>
          <w:rFonts w:asciiTheme="minorHAnsi" w:hAnsiTheme="minorHAnsi" w:cstheme="minorHAnsi"/>
          <w:spacing w:val="-1"/>
        </w:rPr>
        <w:t>r</w:t>
      </w:r>
      <w:r w:rsidRPr="00D361EA">
        <w:rPr>
          <w:rFonts w:asciiTheme="minorHAnsi" w:hAnsiTheme="minorHAnsi" w:cstheme="minorHAnsi"/>
          <w:spacing w:val="2"/>
        </w:rPr>
        <w:t>a</w:t>
      </w:r>
      <w:r w:rsidRPr="00D361EA">
        <w:rPr>
          <w:rFonts w:asciiTheme="minorHAnsi" w:hAnsiTheme="minorHAnsi" w:cstheme="minorHAnsi"/>
        </w:rPr>
        <w:t>k</w:t>
      </w:r>
      <w:r w:rsidRPr="00D361EA">
        <w:rPr>
          <w:rFonts w:asciiTheme="minorHAnsi" w:hAnsiTheme="minorHAnsi" w:cstheme="minorHAnsi"/>
          <w:spacing w:val="-2"/>
        </w:rPr>
        <w:t>e</w:t>
      </w:r>
      <w:r w:rsidRPr="00D361EA">
        <w:rPr>
          <w:rFonts w:asciiTheme="minorHAnsi" w:hAnsiTheme="minorHAnsi" w:cstheme="minorHAnsi"/>
        </w:rPr>
        <w:t>n</w:t>
      </w:r>
      <w:proofErr w:type="spellEnd"/>
      <w:r w:rsidRPr="00D361EA">
        <w:rPr>
          <w:rFonts w:asciiTheme="minorHAnsi" w:hAnsiTheme="minorHAnsi" w:cstheme="minorHAnsi"/>
          <w:spacing w:val="-17"/>
        </w:rPr>
        <w:t xml:space="preserve"> </w:t>
      </w:r>
      <w:proofErr w:type="spellStart"/>
      <w:r w:rsidRPr="00D361EA">
        <w:rPr>
          <w:rFonts w:asciiTheme="minorHAnsi" w:hAnsiTheme="minorHAnsi" w:cstheme="minorHAnsi"/>
          <w:spacing w:val="2"/>
        </w:rPr>
        <w:t>g</w:t>
      </w:r>
      <w:r w:rsidRPr="00D361EA">
        <w:rPr>
          <w:rFonts w:asciiTheme="minorHAnsi" w:hAnsiTheme="minorHAnsi" w:cstheme="minorHAnsi"/>
          <w:spacing w:val="-2"/>
        </w:rPr>
        <w:t>e</w:t>
      </w:r>
      <w:r w:rsidRPr="00D361EA">
        <w:rPr>
          <w:rFonts w:asciiTheme="minorHAnsi" w:hAnsiTheme="minorHAnsi" w:cstheme="minorHAnsi"/>
        </w:rPr>
        <w:t>b</w:t>
      </w:r>
      <w:r w:rsidRPr="00D361EA">
        <w:rPr>
          <w:rFonts w:asciiTheme="minorHAnsi" w:hAnsiTheme="minorHAnsi" w:cstheme="minorHAnsi"/>
          <w:spacing w:val="-1"/>
        </w:rPr>
        <w:t>r</w:t>
      </w:r>
      <w:r w:rsidRPr="00D361EA">
        <w:rPr>
          <w:rFonts w:asciiTheme="minorHAnsi" w:hAnsiTheme="minorHAnsi" w:cstheme="minorHAnsi"/>
          <w:spacing w:val="1"/>
        </w:rPr>
        <w:t>u</w:t>
      </w:r>
      <w:r w:rsidRPr="00D361EA">
        <w:rPr>
          <w:rFonts w:asciiTheme="minorHAnsi" w:hAnsiTheme="minorHAnsi" w:cstheme="minorHAnsi"/>
          <w:spacing w:val="2"/>
        </w:rPr>
        <w:t>i</w:t>
      </w:r>
      <w:r w:rsidRPr="00D361EA">
        <w:rPr>
          <w:rFonts w:asciiTheme="minorHAnsi" w:hAnsiTheme="minorHAnsi" w:cstheme="minorHAnsi"/>
        </w:rPr>
        <w:t>k</w:t>
      </w:r>
      <w:proofErr w:type="spellEnd"/>
      <w:r w:rsidRPr="00D361EA">
        <w:rPr>
          <w:rFonts w:asciiTheme="minorHAnsi" w:hAnsiTheme="minorHAnsi" w:cstheme="minorHAnsi"/>
        </w:rPr>
        <w:t>:</w:t>
      </w:r>
    </w:p>
    <w:p w:rsidRPr="001F1D0A" w:rsidR="00D361EA" w:rsidP="007E1B80" w:rsidRDefault="00D361EA" w14:paraId="07AD4E29" w14:textId="6B571A52">
      <w:pPr>
        <w:pStyle w:val="Gemiddeldraster21"/>
        <w:numPr>
          <w:ilvl w:val="0"/>
          <w:numId w:val="16"/>
        </w:numPr>
        <w:rPr>
          <w:rFonts w:asciiTheme="minorHAnsi" w:hAnsiTheme="minorHAnsi" w:cstheme="minorHAnsi"/>
          <w:lang w:val="nl-NL"/>
        </w:rPr>
      </w:pPr>
      <w:r w:rsidRPr="00D361EA">
        <w:rPr>
          <w:rFonts w:asciiTheme="minorHAnsi" w:hAnsiTheme="minorHAnsi" w:cstheme="minorHAnsi"/>
          <w:spacing w:val="-1"/>
          <w:lang w:val="nl-NL"/>
        </w:rPr>
        <w:t>H</w:t>
      </w:r>
      <w:r w:rsidRPr="00D361EA">
        <w:rPr>
          <w:rFonts w:asciiTheme="minorHAnsi" w:hAnsiTheme="minorHAnsi" w:cstheme="minorHAnsi"/>
          <w:spacing w:val="-2"/>
          <w:lang w:val="nl-NL"/>
        </w:rPr>
        <w:t>e</w:t>
      </w:r>
      <w:r w:rsidRPr="00D361EA">
        <w:rPr>
          <w:rFonts w:asciiTheme="minorHAnsi" w:hAnsiTheme="minorHAnsi" w:cstheme="minorHAnsi"/>
          <w:lang w:val="nl-NL"/>
        </w:rPr>
        <w:t>t</w:t>
      </w:r>
      <w:r w:rsidRPr="00D361EA">
        <w:rPr>
          <w:rFonts w:asciiTheme="minorHAnsi" w:hAnsiTheme="minorHAnsi" w:cstheme="minorHAnsi"/>
          <w:spacing w:val="-7"/>
          <w:lang w:val="nl-NL"/>
        </w:rPr>
        <w:t xml:space="preserve"> </w:t>
      </w:r>
      <w:r w:rsidRPr="00D361EA">
        <w:rPr>
          <w:rFonts w:asciiTheme="minorHAnsi" w:hAnsiTheme="minorHAnsi" w:cstheme="minorHAnsi"/>
          <w:spacing w:val="2"/>
          <w:lang w:val="nl-NL"/>
        </w:rPr>
        <w:t>p</w:t>
      </w:r>
      <w:r w:rsidRPr="00D361EA">
        <w:rPr>
          <w:rFonts w:asciiTheme="minorHAnsi" w:hAnsiTheme="minorHAnsi" w:cstheme="minorHAnsi"/>
          <w:spacing w:val="-1"/>
          <w:lang w:val="nl-NL"/>
        </w:rPr>
        <w:t>ro</w:t>
      </w:r>
      <w:r w:rsidRPr="00D361EA">
        <w:rPr>
          <w:rFonts w:asciiTheme="minorHAnsi" w:hAnsiTheme="minorHAnsi" w:cstheme="minorHAnsi"/>
          <w:spacing w:val="2"/>
          <w:lang w:val="nl-NL"/>
        </w:rPr>
        <w:t>t</w:t>
      </w:r>
      <w:r w:rsidRPr="00D361EA">
        <w:rPr>
          <w:rFonts w:asciiTheme="minorHAnsi" w:hAnsiTheme="minorHAnsi" w:cstheme="minorHAnsi"/>
          <w:spacing w:val="-1"/>
          <w:lang w:val="nl-NL"/>
        </w:rPr>
        <w:t>o</w:t>
      </w:r>
      <w:r w:rsidRPr="00D361EA">
        <w:rPr>
          <w:rFonts w:asciiTheme="minorHAnsi" w:hAnsiTheme="minorHAnsi" w:cstheme="minorHAnsi"/>
          <w:spacing w:val="1"/>
          <w:lang w:val="nl-NL"/>
        </w:rPr>
        <w:t>c</w:t>
      </w:r>
      <w:r w:rsidRPr="00D361EA">
        <w:rPr>
          <w:rFonts w:asciiTheme="minorHAnsi" w:hAnsiTheme="minorHAnsi" w:cstheme="minorHAnsi"/>
          <w:spacing w:val="-1"/>
          <w:lang w:val="nl-NL"/>
        </w:rPr>
        <w:t>o</w:t>
      </w:r>
      <w:r w:rsidRPr="00D361EA">
        <w:rPr>
          <w:rFonts w:asciiTheme="minorHAnsi" w:hAnsiTheme="minorHAnsi" w:cstheme="minorHAnsi"/>
          <w:lang w:val="nl-NL"/>
        </w:rPr>
        <w:t>l</w:t>
      </w:r>
      <w:r w:rsidRPr="00D361EA">
        <w:rPr>
          <w:rFonts w:asciiTheme="minorHAnsi" w:hAnsiTheme="minorHAnsi" w:cstheme="minorHAnsi"/>
          <w:spacing w:val="-5"/>
          <w:lang w:val="nl-NL"/>
        </w:rPr>
        <w:t xml:space="preserve"> </w:t>
      </w:r>
      <w:r w:rsidRPr="00D361EA">
        <w:rPr>
          <w:rFonts w:asciiTheme="minorHAnsi" w:hAnsiTheme="minorHAnsi" w:cstheme="minorHAnsi"/>
          <w:spacing w:val="2"/>
          <w:lang w:val="nl-NL"/>
        </w:rPr>
        <w:t>i</w:t>
      </w:r>
      <w:r w:rsidRPr="00D361EA">
        <w:rPr>
          <w:rFonts w:asciiTheme="minorHAnsi" w:hAnsiTheme="minorHAnsi" w:cstheme="minorHAnsi"/>
          <w:lang w:val="nl-NL"/>
        </w:rPr>
        <w:t>s</w:t>
      </w:r>
      <w:r w:rsidRPr="00D361EA">
        <w:rPr>
          <w:rFonts w:asciiTheme="minorHAnsi" w:hAnsiTheme="minorHAnsi" w:cstheme="minorHAnsi"/>
          <w:spacing w:val="-9"/>
          <w:lang w:val="nl-NL"/>
        </w:rPr>
        <w:t xml:space="preserve"> </w:t>
      </w:r>
      <w:r w:rsidRPr="00D361EA">
        <w:rPr>
          <w:rFonts w:asciiTheme="minorHAnsi" w:hAnsiTheme="minorHAnsi" w:cstheme="minorHAnsi"/>
          <w:spacing w:val="-2"/>
          <w:lang w:val="nl-NL"/>
        </w:rPr>
        <w:t>ee</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h</w:t>
      </w:r>
      <w:r w:rsidRPr="00D361EA">
        <w:rPr>
          <w:rFonts w:asciiTheme="minorHAnsi" w:hAnsiTheme="minorHAnsi" w:cstheme="minorHAnsi"/>
          <w:spacing w:val="1"/>
          <w:lang w:val="nl-NL"/>
        </w:rPr>
        <w:t>u</w:t>
      </w:r>
      <w:r w:rsidRPr="00D361EA">
        <w:rPr>
          <w:rFonts w:asciiTheme="minorHAnsi" w:hAnsiTheme="minorHAnsi" w:cstheme="minorHAnsi"/>
          <w:spacing w:val="2"/>
          <w:lang w:val="nl-NL"/>
        </w:rPr>
        <w:t>l</w:t>
      </w:r>
      <w:r w:rsidRPr="00D361EA">
        <w:rPr>
          <w:rFonts w:asciiTheme="minorHAnsi" w:hAnsiTheme="minorHAnsi" w:cstheme="minorHAnsi"/>
          <w:spacing w:val="-2"/>
          <w:lang w:val="nl-NL"/>
        </w:rPr>
        <w:t>p</w:t>
      </w:r>
      <w:r w:rsidRPr="00D361EA">
        <w:rPr>
          <w:rFonts w:asciiTheme="minorHAnsi" w:hAnsiTheme="minorHAnsi" w:cstheme="minorHAnsi"/>
          <w:lang w:val="nl-NL"/>
        </w:rPr>
        <w:t>m</w:t>
      </w:r>
      <w:r w:rsidRPr="00D361EA">
        <w:rPr>
          <w:rFonts w:asciiTheme="minorHAnsi" w:hAnsiTheme="minorHAnsi" w:cstheme="minorHAnsi"/>
          <w:spacing w:val="3"/>
          <w:lang w:val="nl-NL"/>
        </w:rPr>
        <w:t>i</w:t>
      </w:r>
      <w:r w:rsidRPr="00D361EA">
        <w:rPr>
          <w:rFonts w:asciiTheme="minorHAnsi" w:hAnsiTheme="minorHAnsi" w:cstheme="minorHAnsi"/>
          <w:lang w:val="nl-NL"/>
        </w:rPr>
        <w:t>dd</w:t>
      </w:r>
      <w:r w:rsidRPr="00D361EA">
        <w:rPr>
          <w:rFonts w:asciiTheme="minorHAnsi" w:hAnsiTheme="minorHAnsi" w:cstheme="minorHAnsi"/>
          <w:spacing w:val="-5"/>
          <w:lang w:val="nl-NL"/>
        </w:rPr>
        <w:t>e</w:t>
      </w:r>
      <w:r w:rsidRPr="00D361EA">
        <w:rPr>
          <w:rFonts w:asciiTheme="minorHAnsi" w:hAnsiTheme="minorHAnsi" w:cstheme="minorHAnsi"/>
          <w:spacing w:val="2"/>
          <w:lang w:val="nl-NL"/>
        </w:rPr>
        <w:t>l</w:t>
      </w:r>
      <w:r w:rsidR="00D27561">
        <w:rPr>
          <w:rFonts w:asciiTheme="minorHAnsi" w:hAnsiTheme="minorHAnsi" w:cstheme="minorHAnsi"/>
          <w:lang w:val="nl-NL"/>
        </w:rPr>
        <w:t>;</w:t>
      </w:r>
    </w:p>
    <w:p w:rsidRPr="00D361EA" w:rsidR="00D361EA" w:rsidP="007E1B80" w:rsidRDefault="00D361EA" w14:paraId="1E9C3E1C" w14:textId="23D8463E">
      <w:pPr>
        <w:pStyle w:val="Gemiddeldraster21"/>
        <w:numPr>
          <w:ilvl w:val="0"/>
          <w:numId w:val="16"/>
        </w:numPr>
        <w:rPr>
          <w:rFonts w:asciiTheme="minorHAnsi" w:hAnsiTheme="minorHAnsi" w:cstheme="minorHAnsi"/>
          <w:lang w:val="nl-NL"/>
        </w:rPr>
      </w:pPr>
      <w:r w:rsidRPr="00D361EA">
        <w:rPr>
          <w:rFonts w:asciiTheme="minorHAnsi" w:hAnsiTheme="minorHAnsi" w:cstheme="minorHAnsi"/>
          <w:lang w:val="nl-NL"/>
        </w:rPr>
        <w:t>We</w:t>
      </w:r>
      <w:r w:rsidRPr="00D361EA">
        <w:rPr>
          <w:rFonts w:asciiTheme="minorHAnsi" w:hAnsiTheme="minorHAnsi" w:cstheme="minorHAnsi"/>
          <w:spacing w:val="-9"/>
          <w:lang w:val="nl-NL"/>
        </w:rPr>
        <w:t xml:space="preserve"> </w:t>
      </w:r>
      <w:r w:rsidRPr="00D361EA">
        <w:rPr>
          <w:rFonts w:asciiTheme="minorHAnsi" w:hAnsiTheme="minorHAnsi" w:cstheme="minorHAnsi"/>
          <w:spacing w:val="2"/>
          <w:lang w:val="nl-NL"/>
        </w:rPr>
        <w:t>g</w:t>
      </w:r>
      <w:r w:rsidRPr="00D361EA">
        <w:rPr>
          <w:rFonts w:asciiTheme="minorHAnsi" w:hAnsiTheme="minorHAnsi" w:cstheme="minorHAnsi"/>
          <w:spacing w:val="-2"/>
          <w:lang w:val="nl-NL"/>
        </w:rPr>
        <w:t>e</w:t>
      </w:r>
      <w:r w:rsidRPr="00D361EA">
        <w:rPr>
          <w:rFonts w:asciiTheme="minorHAnsi" w:hAnsiTheme="minorHAnsi" w:cstheme="minorHAnsi"/>
          <w:lang w:val="nl-NL"/>
        </w:rPr>
        <w:t>b</w:t>
      </w:r>
      <w:r w:rsidRPr="00D361EA">
        <w:rPr>
          <w:rFonts w:asciiTheme="minorHAnsi" w:hAnsiTheme="minorHAnsi" w:cstheme="minorHAnsi"/>
          <w:spacing w:val="-1"/>
          <w:lang w:val="nl-NL"/>
        </w:rPr>
        <w:t>r</w:t>
      </w:r>
      <w:r w:rsidRPr="00D361EA">
        <w:rPr>
          <w:rFonts w:asciiTheme="minorHAnsi" w:hAnsiTheme="minorHAnsi" w:cstheme="minorHAnsi"/>
          <w:spacing w:val="1"/>
          <w:lang w:val="nl-NL"/>
        </w:rPr>
        <w:t>u</w:t>
      </w:r>
      <w:r w:rsidRPr="00D361EA">
        <w:rPr>
          <w:rFonts w:asciiTheme="minorHAnsi" w:hAnsiTheme="minorHAnsi" w:cstheme="minorHAnsi"/>
          <w:spacing w:val="2"/>
          <w:lang w:val="nl-NL"/>
        </w:rPr>
        <w:t>i</w:t>
      </w:r>
      <w:r w:rsidRPr="00D361EA">
        <w:rPr>
          <w:rFonts w:asciiTheme="minorHAnsi" w:hAnsiTheme="minorHAnsi" w:cstheme="minorHAnsi"/>
          <w:lang w:val="nl-NL"/>
        </w:rPr>
        <w:t>k</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het</w:t>
      </w:r>
      <w:r w:rsidRPr="00D361EA">
        <w:rPr>
          <w:rFonts w:asciiTheme="minorHAnsi" w:hAnsiTheme="minorHAnsi" w:cstheme="minorHAnsi"/>
          <w:spacing w:val="-5"/>
          <w:lang w:val="nl-NL"/>
        </w:rPr>
        <w:t xml:space="preserve"> </w:t>
      </w:r>
      <w:r w:rsidRPr="00D361EA">
        <w:rPr>
          <w:rFonts w:asciiTheme="minorHAnsi" w:hAnsiTheme="minorHAnsi" w:cstheme="minorHAnsi"/>
          <w:lang w:val="nl-NL"/>
        </w:rPr>
        <w:t>p</w:t>
      </w:r>
      <w:r w:rsidRPr="00D361EA">
        <w:rPr>
          <w:rFonts w:asciiTheme="minorHAnsi" w:hAnsiTheme="minorHAnsi" w:cstheme="minorHAnsi"/>
          <w:spacing w:val="1"/>
          <w:lang w:val="nl-NL"/>
        </w:rPr>
        <w:t>r</w:t>
      </w:r>
      <w:r w:rsidRPr="00D361EA">
        <w:rPr>
          <w:rFonts w:asciiTheme="minorHAnsi" w:hAnsiTheme="minorHAnsi" w:cstheme="minorHAnsi"/>
          <w:spacing w:val="-1"/>
          <w:lang w:val="nl-NL"/>
        </w:rPr>
        <w:t>o</w:t>
      </w:r>
      <w:r w:rsidRPr="00D361EA">
        <w:rPr>
          <w:rFonts w:asciiTheme="minorHAnsi" w:hAnsiTheme="minorHAnsi" w:cstheme="minorHAnsi"/>
          <w:lang w:val="nl-NL"/>
        </w:rPr>
        <w:t>t</w:t>
      </w:r>
      <w:r w:rsidRPr="00D361EA">
        <w:rPr>
          <w:rFonts w:asciiTheme="minorHAnsi" w:hAnsiTheme="minorHAnsi" w:cstheme="minorHAnsi"/>
          <w:spacing w:val="1"/>
          <w:lang w:val="nl-NL"/>
        </w:rPr>
        <w:t>o</w:t>
      </w:r>
      <w:r w:rsidRPr="00D361EA">
        <w:rPr>
          <w:rFonts w:asciiTheme="minorHAnsi" w:hAnsiTheme="minorHAnsi" w:cstheme="minorHAnsi"/>
          <w:lang w:val="nl-NL"/>
        </w:rPr>
        <w:t>c</w:t>
      </w:r>
      <w:r w:rsidRPr="00D361EA">
        <w:rPr>
          <w:rFonts w:asciiTheme="minorHAnsi" w:hAnsiTheme="minorHAnsi" w:cstheme="minorHAnsi"/>
          <w:spacing w:val="-2"/>
          <w:lang w:val="nl-NL"/>
        </w:rPr>
        <w:t>o</w:t>
      </w:r>
      <w:r w:rsidRPr="00D361EA">
        <w:rPr>
          <w:rFonts w:asciiTheme="minorHAnsi" w:hAnsiTheme="minorHAnsi" w:cstheme="minorHAnsi"/>
          <w:lang w:val="nl-NL"/>
        </w:rPr>
        <w:t>l</w:t>
      </w:r>
      <w:r w:rsidRPr="00D361EA">
        <w:rPr>
          <w:rFonts w:asciiTheme="minorHAnsi" w:hAnsiTheme="minorHAnsi" w:cstheme="minorHAnsi"/>
          <w:spacing w:val="-5"/>
          <w:lang w:val="nl-NL"/>
        </w:rPr>
        <w:t xml:space="preserve"> </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de</w:t>
      </w:r>
      <w:r w:rsidRPr="00D361EA">
        <w:rPr>
          <w:rFonts w:asciiTheme="minorHAnsi" w:hAnsiTheme="minorHAnsi" w:cstheme="minorHAnsi"/>
          <w:spacing w:val="-7"/>
          <w:lang w:val="nl-NL"/>
        </w:rPr>
        <w:t xml:space="preserve"> </w:t>
      </w:r>
      <w:r w:rsidRPr="00D361EA">
        <w:rPr>
          <w:rFonts w:asciiTheme="minorHAnsi" w:hAnsiTheme="minorHAnsi" w:cstheme="minorHAnsi"/>
          <w:spacing w:val="1"/>
          <w:lang w:val="nl-NL"/>
        </w:rPr>
        <w:t>v</w:t>
      </w:r>
      <w:r w:rsidRPr="00D361EA">
        <w:rPr>
          <w:rFonts w:asciiTheme="minorHAnsi" w:hAnsiTheme="minorHAnsi" w:cstheme="minorHAnsi"/>
          <w:spacing w:val="-1"/>
          <w:lang w:val="nl-NL"/>
        </w:rPr>
        <w:t>r</w:t>
      </w:r>
      <w:r w:rsidRPr="00D361EA">
        <w:rPr>
          <w:rFonts w:asciiTheme="minorHAnsi" w:hAnsiTheme="minorHAnsi" w:cstheme="minorHAnsi"/>
          <w:lang w:val="nl-NL"/>
        </w:rPr>
        <w:t>ag</w:t>
      </w:r>
      <w:r w:rsidRPr="00D361EA">
        <w:rPr>
          <w:rFonts w:asciiTheme="minorHAnsi" w:hAnsiTheme="minorHAnsi" w:cstheme="minorHAnsi"/>
          <w:spacing w:val="-2"/>
          <w:lang w:val="nl-NL"/>
        </w:rPr>
        <w:t>e</w:t>
      </w:r>
      <w:r w:rsidRPr="00D361EA">
        <w:rPr>
          <w:rFonts w:asciiTheme="minorHAnsi" w:hAnsiTheme="minorHAnsi" w:cstheme="minorHAnsi"/>
          <w:spacing w:val="1"/>
          <w:lang w:val="nl-NL"/>
        </w:rPr>
        <w:t>n</w:t>
      </w:r>
      <w:r w:rsidRPr="00D361EA">
        <w:rPr>
          <w:rFonts w:asciiTheme="minorHAnsi" w:hAnsiTheme="minorHAnsi" w:cstheme="minorHAnsi"/>
          <w:spacing w:val="2"/>
          <w:lang w:val="nl-NL"/>
        </w:rPr>
        <w:t>l</w:t>
      </w:r>
      <w:r w:rsidRPr="00D361EA">
        <w:rPr>
          <w:rFonts w:asciiTheme="minorHAnsi" w:hAnsiTheme="minorHAnsi" w:cstheme="minorHAnsi"/>
          <w:lang w:val="nl-NL"/>
        </w:rPr>
        <w:t>ijst</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wa</w:t>
      </w:r>
      <w:r w:rsidRPr="00D361EA">
        <w:rPr>
          <w:rFonts w:asciiTheme="minorHAnsi" w:hAnsiTheme="minorHAnsi" w:cstheme="minorHAnsi"/>
          <w:spacing w:val="1"/>
          <w:lang w:val="nl-NL"/>
        </w:rPr>
        <w:t>nn</w:t>
      </w:r>
      <w:r w:rsidRPr="00D361EA">
        <w:rPr>
          <w:rFonts w:asciiTheme="minorHAnsi" w:hAnsiTheme="minorHAnsi" w:cstheme="minorHAnsi"/>
          <w:spacing w:val="-2"/>
          <w:lang w:val="nl-NL"/>
        </w:rPr>
        <w:t>ee</w:t>
      </w:r>
      <w:r w:rsidRPr="00D361EA">
        <w:rPr>
          <w:rFonts w:asciiTheme="minorHAnsi" w:hAnsiTheme="minorHAnsi" w:cstheme="minorHAnsi"/>
          <w:lang w:val="nl-NL"/>
        </w:rPr>
        <w:t>r</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nod</w:t>
      </w:r>
      <w:r w:rsidRPr="00D361EA">
        <w:rPr>
          <w:rFonts w:asciiTheme="minorHAnsi" w:hAnsiTheme="minorHAnsi" w:cstheme="minorHAnsi"/>
          <w:spacing w:val="3"/>
          <w:lang w:val="nl-NL"/>
        </w:rPr>
        <w:t>i</w:t>
      </w:r>
      <w:r w:rsidRPr="00D361EA">
        <w:rPr>
          <w:rFonts w:asciiTheme="minorHAnsi" w:hAnsiTheme="minorHAnsi" w:cstheme="minorHAnsi"/>
          <w:lang w:val="nl-NL"/>
        </w:rPr>
        <w:t>g</w:t>
      </w:r>
      <w:r w:rsidR="00D27561">
        <w:rPr>
          <w:rFonts w:asciiTheme="minorHAnsi" w:hAnsiTheme="minorHAnsi" w:cstheme="minorHAnsi"/>
          <w:lang w:val="nl-NL"/>
        </w:rPr>
        <w:t>;</w:t>
      </w:r>
    </w:p>
    <w:p w:rsidRPr="00D361EA" w:rsidR="00D361EA" w:rsidP="007E1B80" w:rsidRDefault="00D361EA" w14:paraId="6B076906" w14:textId="3B0B8879">
      <w:pPr>
        <w:pStyle w:val="Gemiddeldraster21"/>
        <w:numPr>
          <w:ilvl w:val="0"/>
          <w:numId w:val="16"/>
        </w:numPr>
        <w:rPr>
          <w:rFonts w:asciiTheme="minorHAnsi" w:hAnsiTheme="minorHAnsi" w:cstheme="minorHAnsi"/>
          <w:lang w:val="nl-NL"/>
        </w:rPr>
      </w:pPr>
      <w:r w:rsidRPr="00D361EA">
        <w:rPr>
          <w:rFonts w:asciiTheme="minorHAnsi" w:hAnsiTheme="minorHAnsi" w:cstheme="minorHAnsi"/>
          <w:lang w:val="nl-NL"/>
        </w:rPr>
        <w:t>We</w:t>
      </w:r>
      <w:r w:rsidRPr="00D361EA">
        <w:rPr>
          <w:rFonts w:asciiTheme="minorHAnsi" w:hAnsiTheme="minorHAnsi" w:cstheme="minorHAnsi"/>
          <w:spacing w:val="-9"/>
          <w:lang w:val="nl-NL"/>
        </w:rPr>
        <w:t xml:space="preserve"> </w:t>
      </w:r>
      <w:r w:rsidRPr="00D361EA">
        <w:rPr>
          <w:rFonts w:asciiTheme="minorHAnsi" w:hAnsiTheme="minorHAnsi" w:cstheme="minorHAnsi"/>
          <w:spacing w:val="2"/>
          <w:lang w:val="nl-NL"/>
        </w:rPr>
        <w:t>m</w:t>
      </w:r>
      <w:r w:rsidRPr="00D361EA">
        <w:rPr>
          <w:rFonts w:asciiTheme="minorHAnsi" w:hAnsiTheme="minorHAnsi" w:cstheme="minorHAnsi"/>
          <w:spacing w:val="-2"/>
          <w:lang w:val="nl-NL"/>
        </w:rPr>
        <w:t>e</w:t>
      </w:r>
      <w:r w:rsidRPr="00D361EA">
        <w:rPr>
          <w:rFonts w:asciiTheme="minorHAnsi" w:hAnsiTheme="minorHAnsi" w:cstheme="minorHAnsi"/>
          <w:spacing w:val="2"/>
          <w:lang w:val="nl-NL"/>
        </w:rPr>
        <w:t>l</w:t>
      </w:r>
      <w:r w:rsidRPr="00D361EA">
        <w:rPr>
          <w:rFonts w:asciiTheme="minorHAnsi" w:hAnsiTheme="minorHAnsi" w:cstheme="minorHAnsi"/>
          <w:lang w:val="nl-NL"/>
        </w:rPr>
        <w:t>d</w:t>
      </w:r>
      <w:r w:rsidRPr="00D361EA">
        <w:rPr>
          <w:rFonts w:asciiTheme="minorHAnsi" w:hAnsiTheme="minorHAnsi" w:cstheme="minorHAnsi"/>
          <w:spacing w:val="-2"/>
          <w:lang w:val="nl-NL"/>
        </w:rPr>
        <w:t>e</w:t>
      </w:r>
      <w:r w:rsidRPr="00D361EA">
        <w:rPr>
          <w:rFonts w:asciiTheme="minorHAnsi" w:hAnsiTheme="minorHAnsi" w:cstheme="minorHAnsi"/>
          <w:lang w:val="nl-NL"/>
        </w:rPr>
        <w:t>n</w:t>
      </w:r>
      <w:r w:rsidRPr="00D361EA">
        <w:rPr>
          <w:rFonts w:asciiTheme="minorHAnsi" w:hAnsiTheme="minorHAnsi" w:cstheme="minorHAnsi"/>
          <w:spacing w:val="-8"/>
          <w:lang w:val="nl-NL"/>
        </w:rPr>
        <w:t xml:space="preserve"> </w:t>
      </w:r>
      <w:r w:rsidRPr="00D361EA">
        <w:rPr>
          <w:rFonts w:asciiTheme="minorHAnsi" w:hAnsiTheme="minorHAnsi" w:cstheme="minorHAnsi"/>
          <w:spacing w:val="-2"/>
          <w:lang w:val="nl-NL"/>
        </w:rPr>
        <w:t>o</w:t>
      </w:r>
      <w:r w:rsidRPr="00D361EA">
        <w:rPr>
          <w:rFonts w:asciiTheme="minorHAnsi" w:hAnsiTheme="minorHAnsi" w:cstheme="minorHAnsi"/>
          <w:spacing w:val="1"/>
          <w:lang w:val="nl-NL"/>
        </w:rPr>
        <w:t>n</w:t>
      </w:r>
      <w:r w:rsidRPr="00D361EA">
        <w:rPr>
          <w:rFonts w:asciiTheme="minorHAnsi" w:hAnsiTheme="minorHAnsi" w:cstheme="minorHAnsi"/>
          <w:lang w:val="nl-NL"/>
        </w:rPr>
        <w:t>d</w:t>
      </w:r>
      <w:r w:rsidRPr="00D361EA">
        <w:rPr>
          <w:rFonts w:asciiTheme="minorHAnsi" w:hAnsiTheme="minorHAnsi" w:cstheme="minorHAnsi"/>
          <w:spacing w:val="1"/>
          <w:lang w:val="nl-NL"/>
        </w:rPr>
        <w:t>e</w:t>
      </w:r>
      <w:r w:rsidRPr="00D361EA">
        <w:rPr>
          <w:rFonts w:asciiTheme="minorHAnsi" w:hAnsiTheme="minorHAnsi" w:cstheme="minorHAnsi"/>
          <w:spacing w:val="-1"/>
          <w:lang w:val="nl-NL"/>
        </w:rPr>
        <w:t>r</w:t>
      </w:r>
      <w:r w:rsidRPr="00D361EA">
        <w:rPr>
          <w:rFonts w:asciiTheme="minorHAnsi" w:hAnsiTheme="minorHAnsi" w:cstheme="minorHAnsi"/>
          <w:spacing w:val="2"/>
          <w:lang w:val="nl-NL"/>
        </w:rPr>
        <w:t>l</w:t>
      </w:r>
      <w:r w:rsidRPr="00D361EA">
        <w:rPr>
          <w:rFonts w:asciiTheme="minorHAnsi" w:hAnsiTheme="minorHAnsi" w:cstheme="minorHAnsi"/>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ge</w:t>
      </w:r>
      <w:r w:rsidRPr="00D361EA">
        <w:rPr>
          <w:rFonts w:asciiTheme="minorHAnsi" w:hAnsiTheme="minorHAnsi" w:cstheme="minorHAnsi"/>
          <w:spacing w:val="-9"/>
          <w:lang w:val="nl-NL"/>
        </w:rPr>
        <w:t xml:space="preserve"> </w:t>
      </w:r>
      <w:r w:rsidRPr="00D361EA">
        <w:rPr>
          <w:rFonts w:asciiTheme="minorHAnsi" w:hAnsiTheme="minorHAnsi" w:cstheme="minorHAnsi"/>
          <w:spacing w:val="1"/>
          <w:lang w:val="nl-NL"/>
        </w:rPr>
        <w:t>c</w:t>
      </w:r>
      <w:r w:rsidRPr="00D361EA">
        <w:rPr>
          <w:rFonts w:asciiTheme="minorHAnsi" w:hAnsiTheme="minorHAnsi" w:cstheme="minorHAnsi"/>
          <w:spacing w:val="-1"/>
          <w:lang w:val="nl-NL"/>
        </w:rPr>
        <w:t>o</w:t>
      </w:r>
      <w:r w:rsidRPr="00D361EA">
        <w:rPr>
          <w:rFonts w:asciiTheme="minorHAnsi" w:hAnsiTheme="minorHAnsi" w:cstheme="minorHAnsi"/>
          <w:spacing w:val="1"/>
          <w:lang w:val="nl-NL"/>
        </w:rPr>
        <w:t>n</w:t>
      </w:r>
      <w:r w:rsidRPr="00D361EA">
        <w:rPr>
          <w:rFonts w:asciiTheme="minorHAnsi" w:hAnsiTheme="minorHAnsi" w:cstheme="minorHAnsi"/>
          <w:lang w:val="nl-NL"/>
        </w:rPr>
        <w:t>tact</w:t>
      </w:r>
      <w:r w:rsidRPr="00D361EA">
        <w:rPr>
          <w:rFonts w:asciiTheme="minorHAnsi" w:hAnsiTheme="minorHAnsi" w:cstheme="minorHAnsi"/>
          <w:spacing w:val="-1"/>
          <w:lang w:val="nl-NL"/>
        </w:rPr>
        <w:t>e</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spacing w:val="2"/>
          <w:lang w:val="nl-NL"/>
        </w:rPr>
        <w:t>m</w:t>
      </w:r>
      <w:r w:rsidRPr="00D361EA">
        <w:rPr>
          <w:rFonts w:asciiTheme="minorHAnsi" w:hAnsiTheme="minorHAnsi" w:cstheme="minorHAnsi"/>
          <w:spacing w:val="-2"/>
          <w:lang w:val="nl-NL"/>
        </w:rPr>
        <w:t>e</w:t>
      </w:r>
      <w:r w:rsidRPr="00D361EA">
        <w:rPr>
          <w:rFonts w:asciiTheme="minorHAnsi" w:hAnsiTheme="minorHAnsi" w:cstheme="minorHAnsi"/>
          <w:lang w:val="nl-NL"/>
        </w:rPr>
        <w:t>t</w:t>
      </w:r>
      <w:r w:rsidRPr="00D361EA">
        <w:rPr>
          <w:rFonts w:asciiTheme="minorHAnsi" w:hAnsiTheme="minorHAnsi" w:cstheme="minorHAnsi"/>
          <w:spacing w:val="-6"/>
          <w:lang w:val="nl-NL"/>
        </w:rPr>
        <w:t xml:space="preserve"> </w:t>
      </w:r>
      <w:r w:rsidRPr="00D361EA">
        <w:rPr>
          <w:rFonts w:asciiTheme="minorHAnsi" w:hAnsiTheme="minorHAnsi" w:cstheme="minorHAnsi"/>
          <w:spacing w:val="-2"/>
          <w:lang w:val="nl-NL"/>
        </w:rPr>
        <w:t>ee</w:t>
      </w:r>
      <w:r w:rsidRPr="00D361EA">
        <w:rPr>
          <w:rFonts w:asciiTheme="minorHAnsi" w:hAnsiTheme="minorHAnsi" w:cstheme="minorHAnsi"/>
          <w:lang w:val="nl-NL"/>
        </w:rPr>
        <w:t>n</w:t>
      </w:r>
      <w:r w:rsidRPr="00D361EA">
        <w:rPr>
          <w:rFonts w:asciiTheme="minorHAnsi" w:hAnsiTheme="minorHAnsi" w:cstheme="minorHAnsi"/>
          <w:spacing w:val="-5"/>
          <w:lang w:val="nl-NL"/>
        </w:rPr>
        <w:t xml:space="preserve"> </w:t>
      </w:r>
      <w:r w:rsidRPr="00D361EA">
        <w:rPr>
          <w:rFonts w:asciiTheme="minorHAnsi" w:hAnsiTheme="minorHAnsi" w:cstheme="minorHAnsi"/>
          <w:spacing w:val="-1"/>
          <w:lang w:val="nl-NL"/>
        </w:rPr>
        <w:t>o</w:t>
      </w:r>
      <w:r w:rsidRPr="00D361EA">
        <w:rPr>
          <w:rFonts w:asciiTheme="minorHAnsi" w:hAnsiTheme="minorHAnsi" w:cstheme="minorHAnsi"/>
          <w:spacing w:val="1"/>
          <w:lang w:val="nl-NL"/>
        </w:rPr>
        <w:t>u</w:t>
      </w:r>
      <w:r w:rsidRPr="00D361EA">
        <w:rPr>
          <w:rFonts w:asciiTheme="minorHAnsi" w:hAnsiTheme="minorHAnsi" w:cstheme="minorHAnsi"/>
          <w:lang w:val="nl-NL"/>
        </w:rPr>
        <w:t>d</w:t>
      </w:r>
      <w:r w:rsidRPr="00D361EA">
        <w:rPr>
          <w:rFonts w:asciiTheme="minorHAnsi" w:hAnsiTheme="minorHAnsi" w:cstheme="minorHAnsi"/>
          <w:spacing w:val="1"/>
          <w:lang w:val="nl-NL"/>
        </w:rPr>
        <w:t>e</w:t>
      </w:r>
      <w:r w:rsidRPr="00D361EA">
        <w:rPr>
          <w:rFonts w:asciiTheme="minorHAnsi" w:hAnsiTheme="minorHAnsi" w:cstheme="minorHAnsi"/>
          <w:lang w:val="nl-NL"/>
        </w:rPr>
        <w:t>r</w:t>
      </w:r>
      <w:r w:rsidRPr="00D361EA">
        <w:rPr>
          <w:rFonts w:asciiTheme="minorHAnsi" w:hAnsiTheme="minorHAnsi" w:cstheme="minorHAnsi"/>
          <w:spacing w:val="-8"/>
          <w:lang w:val="nl-NL"/>
        </w:rPr>
        <w:t xml:space="preserve"> </w:t>
      </w:r>
      <w:r w:rsidRPr="00D361EA">
        <w:rPr>
          <w:rFonts w:asciiTheme="minorHAnsi" w:hAnsiTheme="minorHAnsi" w:cstheme="minorHAnsi"/>
          <w:lang w:val="nl-NL"/>
        </w:rPr>
        <w:t>a</w:t>
      </w:r>
      <w:r w:rsidRPr="00D361EA">
        <w:rPr>
          <w:rFonts w:asciiTheme="minorHAnsi" w:hAnsiTheme="minorHAnsi" w:cstheme="minorHAnsi"/>
          <w:spacing w:val="2"/>
          <w:lang w:val="nl-NL"/>
        </w:rPr>
        <w:t>l</w:t>
      </w:r>
      <w:r w:rsidRPr="00D361EA">
        <w:rPr>
          <w:rFonts w:asciiTheme="minorHAnsi" w:hAnsiTheme="minorHAnsi" w:cstheme="minorHAnsi"/>
          <w:spacing w:val="-2"/>
          <w:lang w:val="nl-NL"/>
        </w:rPr>
        <w:t>t</w:t>
      </w:r>
      <w:r w:rsidRPr="00D361EA">
        <w:rPr>
          <w:rFonts w:asciiTheme="minorHAnsi" w:hAnsiTheme="minorHAnsi" w:cstheme="minorHAnsi"/>
          <w:spacing w:val="2"/>
          <w:lang w:val="nl-NL"/>
        </w:rPr>
        <w:t>i</w:t>
      </w:r>
      <w:r w:rsidRPr="00D361EA">
        <w:rPr>
          <w:rFonts w:asciiTheme="minorHAnsi" w:hAnsiTheme="minorHAnsi" w:cstheme="minorHAnsi"/>
          <w:lang w:val="nl-NL"/>
        </w:rPr>
        <w:t>jd</w:t>
      </w:r>
      <w:r w:rsidR="00D27561">
        <w:rPr>
          <w:rFonts w:asciiTheme="minorHAnsi" w:hAnsiTheme="minorHAnsi" w:cstheme="minorHAnsi"/>
          <w:lang w:val="nl-NL"/>
        </w:rPr>
        <w:t xml:space="preserve"> aan de andere ouder;</w:t>
      </w:r>
    </w:p>
    <w:p w:rsidR="00D361EA" w:rsidP="007E1B80" w:rsidRDefault="00D361EA" w14:paraId="1654F581" w14:textId="3BC71E0D">
      <w:pPr>
        <w:pStyle w:val="Gemiddeldraster21"/>
        <w:numPr>
          <w:ilvl w:val="0"/>
          <w:numId w:val="16"/>
        </w:numPr>
        <w:rPr>
          <w:rFonts w:asciiTheme="minorHAnsi" w:hAnsiTheme="minorHAnsi" w:cstheme="minorHAnsi"/>
          <w:lang w:val="nl-NL"/>
        </w:rPr>
      </w:pPr>
      <w:r w:rsidRPr="00D361EA">
        <w:rPr>
          <w:rFonts w:asciiTheme="minorHAnsi" w:hAnsiTheme="minorHAnsi" w:cstheme="minorHAnsi"/>
          <w:spacing w:val="-3"/>
          <w:lang w:val="nl-NL"/>
        </w:rPr>
        <w:t>I</w:t>
      </w:r>
      <w:r w:rsidRPr="00D361EA">
        <w:rPr>
          <w:rFonts w:asciiTheme="minorHAnsi" w:hAnsiTheme="minorHAnsi" w:cstheme="minorHAnsi"/>
          <w:lang w:val="nl-NL"/>
        </w:rPr>
        <w:t>n</w:t>
      </w:r>
      <w:r w:rsidRPr="00D361EA">
        <w:rPr>
          <w:rFonts w:asciiTheme="minorHAnsi" w:hAnsiTheme="minorHAnsi" w:cstheme="minorHAnsi"/>
          <w:spacing w:val="-8"/>
          <w:lang w:val="nl-NL"/>
        </w:rPr>
        <w:t xml:space="preserve"> </w:t>
      </w:r>
      <w:r w:rsidRPr="00D361EA">
        <w:rPr>
          <w:rFonts w:asciiTheme="minorHAnsi" w:hAnsiTheme="minorHAnsi" w:cstheme="minorHAnsi"/>
          <w:lang w:val="nl-NL"/>
        </w:rPr>
        <w:t>het</w:t>
      </w:r>
      <w:r w:rsidRPr="00D361EA">
        <w:rPr>
          <w:rFonts w:asciiTheme="minorHAnsi" w:hAnsiTheme="minorHAnsi" w:cstheme="minorHAnsi"/>
          <w:spacing w:val="-6"/>
          <w:lang w:val="nl-NL"/>
        </w:rPr>
        <w:t xml:space="preserve"> </w:t>
      </w:r>
      <w:r w:rsidRPr="00D361EA">
        <w:rPr>
          <w:rFonts w:asciiTheme="minorHAnsi" w:hAnsiTheme="minorHAnsi" w:cstheme="minorHAnsi"/>
          <w:lang w:val="nl-NL"/>
        </w:rPr>
        <w:t>aa</w:t>
      </w:r>
      <w:r w:rsidRPr="00D361EA">
        <w:rPr>
          <w:rFonts w:asciiTheme="minorHAnsi" w:hAnsiTheme="minorHAnsi" w:cstheme="minorHAnsi"/>
          <w:spacing w:val="1"/>
          <w:lang w:val="nl-NL"/>
        </w:rPr>
        <w:t>n</w:t>
      </w:r>
      <w:r w:rsidRPr="00D361EA">
        <w:rPr>
          <w:rFonts w:asciiTheme="minorHAnsi" w:hAnsiTheme="minorHAnsi" w:cstheme="minorHAnsi"/>
          <w:lang w:val="nl-NL"/>
        </w:rPr>
        <w:t>me</w:t>
      </w:r>
      <w:r w:rsidRPr="00D361EA">
        <w:rPr>
          <w:rFonts w:asciiTheme="minorHAnsi" w:hAnsiTheme="minorHAnsi" w:cstheme="minorHAnsi"/>
          <w:spacing w:val="2"/>
          <w:lang w:val="nl-NL"/>
        </w:rPr>
        <w:t>l</w:t>
      </w:r>
      <w:r w:rsidRPr="00D361EA">
        <w:rPr>
          <w:rFonts w:asciiTheme="minorHAnsi" w:hAnsiTheme="minorHAnsi" w:cstheme="minorHAnsi"/>
          <w:lang w:val="nl-NL"/>
        </w:rPr>
        <w:t>d</w:t>
      </w:r>
      <w:r w:rsidRPr="00D361EA">
        <w:rPr>
          <w:rFonts w:asciiTheme="minorHAnsi" w:hAnsiTheme="minorHAnsi" w:cstheme="minorHAnsi"/>
          <w:spacing w:val="2"/>
          <w:lang w:val="nl-NL"/>
        </w:rPr>
        <w:t>i</w:t>
      </w:r>
      <w:r w:rsidRPr="00D361EA">
        <w:rPr>
          <w:rFonts w:asciiTheme="minorHAnsi" w:hAnsiTheme="minorHAnsi" w:cstheme="minorHAnsi"/>
          <w:spacing w:val="1"/>
          <w:lang w:val="nl-NL"/>
        </w:rPr>
        <w:t>n</w:t>
      </w:r>
      <w:r w:rsidRPr="00D361EA">
        <w:rPr>
          <w:rFonts w:asciiTheme="minorHAnsi" w:hAnsiTheme="minorHAnsi" w:cstheme="minorHAnsi"/>
          <w:lang w:val="nl-NL"/>
        </w:rPr>
        <w:t>gs</w:t>
      </w:r>
      <w:r w:rsidRPr="00D361EA">
        <w:rPr>
          <w:rFonts w:asciiTheme="minorHAnsi" w:hAnsiTheme="minorHAnsi" w:cstheme="minorHAnsi"/>
          <w:spacing w:val="-2"/>
          <w:lang w:val="nl-NL"/>
        </w:rPr>
        <w:t>f</w:t>
      </w:r>
      <w:r w:rsidRPr="00D361EA">
        <w:rPr>
          <w:rFonts w:asciiTheme="minorHAnsi" w:hAnsiTheme="minorHAnsi" w:cstheme="minorHAnsi"/>
          <w:spacing w:val="-1"/>
          <w:lang w:val="nl-NL"/>
        </w:rPr>
        <w:t>or</w:t>
      </w:r>
      <w:r w:rsidRPr="00D361EA">
        <w:rPr>
          <w:rFonts w:asciiTheme="minorHAnsi" w:hAnsiTheme="minorHAnsi" w:cstheme="minorHAnsi"/>
          <w:lang w:val="nl-NL"/>
        </w:rPr>
        <w:t>m</w:t>
      </w:r>
      <w:r w:rsidRPr="00D361EA">
        <w:rPr>
          <w:rFonts w:asciiTheme="minorHAnsi" w:hAnsiTheme="minorHAnsi" w:cstheme="minorHAnsi"/>
          <w:spacing w:val="1"/>
          <w:lang w:val="nl-NL"/>
        </w:rPr>
        <w:t>u</w:t>
      </w:r>
      <w:r w:rsidRPr="00D361EA">
        <w:rPr>
          <w:rFonts w:asciiTheme="minorHAnsi" w:hAnsiTheme="minorHAnsi" w:cstheme="minorHAnsi"/>
          <w:lang w:val="nl-NL"/>
        </w:rPr>
        <w:t>l</w:t>
      </w:r>
      <w:r w:rsidRPr="00D361EA">
        <w:rPr>
          <w:rFonts w:asciiTheme="minorHAnsi" w:hAnsiTheme="minorHAnsi" w:cstheme="minorHAnsi"/>
          <w:spacing w:val="2"/>
          <w:lang w:val="nl-NL"/>
        </w:rPr>
        <w:t>i</w:t>
      </w:r>
      <w:r w:rsidRPr="00D361EA">
        <w:rPr>
          <w:rFonts w:asciiTheme="minorHAnsi" w:hAnsiTheme="minorHAnsi" w:cstheme="minorHAnsi"/>
          <w:spacing w:val="-2"/>
          <w:lang w:val="nl-NL"/>
        </w:rPr>
        <w:t>e</w:t>
      </w:r>
      <w:r w:rsidRPr="00D361EA">
        <w:rPr>
          <w:rFonts w:asciiTheme="minorHAnsi" w:hAnsiTheme="minorHAnsi" w:cstheme="minorHAnsi"/>
          <w:lang w:val="nl-NL"/>
        </w:rPr>
        <w:t>r</w:t>
      </w:r>
      <w:r w:rsidRPr="00D361EA">
        <w:rPr>
          <w:rFonts w:asciiTheme="minorHAnsi" w:hAnsiTheme="minorHAnsi" w:cstheme="minorHAnsi"/>
          <w:spacing w:val="-9"/>
          <w:lang w:val="nl-NL"/>
        </w:rPr>
        <w:t xml:space="preserve"> </w:t>
      </w:r>
      <w:r w:rsidRPr="00D361EA">
        <w:rPr>
          <w:rFonts w:asciiTheme="minorHAnsi" w:hAnsiTheme="minorHAnsi" w:cstheme="minorHAnsi"/>
          <w:spacing w:val="-1"/>
          <w:lang w:val="nl-NL"/>
        </w:rPr>
        <w:t>k</w:t>
      </w:r>
      <w:r w:rsidRPr="00D361EA">
        <w:rPr>
          <w:rFonts w:asciiTheme="minorHAnsi" w:hAnsiTheme="minorHAnsi" w:cstheme="minorHAnsi"/>
          <w:lang w:val="nl-NL"/>
        </w:rPr>
        <w:t>an</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m</w:t>
      </w:r>
      <w:r w:rsidRPr="00D361EA">
        <w:rPr>
          <w:rFonts w:asciiTheme="minorHAnsi" w:hAnsiTheme="minorHAnsi" w:cstheme="minorHAnsi"/>
          <w:spacing w:val="-1"/>
          <w:lang w:val="nl-NL"/>
        </w:rPr>
        <w:t>e</w:t>
      </w:r>
      <w:r w:rsidRPr="00D361EA">
        <w:rPr>
          <w:rFonts w:asciiTheme="minorHAnsi" w:hAnsiTheme="minorHAnsi" w:cstheme="minorHAnsi"/>
          <w:spacing w:val="2"/>
          <w:lang w:val="nl-NL"/>
        </w:rPr>
        <w:t>l</w:t>
      </w:r>
      <w:r w:rsidRPr="00D361EA">
        <w:rPr>
          <w:rFonts w:asciiTheme="minorHAnsi" w:hAnsiTheme="minorHAnsi" w:cstheme="minorHAnsi"/>
          <w:lang w:val="nl-NL"/>
        </w:rPr>
        <w:t>d</w:t>
      </w:r>
      <w:r w:rsidRPr="00D361EA">
        <w:rPr>
          <w:rFonts w:asciiTheme="minorHAnsi" w:hAnsiTheme="minorHAnsi" w:cstheme="minorHAnsi"/>
          <w:spacing w:val="2"/>
          <w:lang w:val="nl-NL"/>
        </w:rPr>
        <w:t>i</w:t>
      </w:r>
      <w:r w:rsidRPr="00D361EA">
        <w:rPr>
          <w:rFonts w:asciiTheme="minorHAnsi" w:hAnsiTheme="minorHAnsi" w:cstheme="minorHAnsi"/>
          <w:spacing w:val="-2"/>
          <w:lang w:val="nl-NL"/>
        </w:rPr>
        <w:t>n</w:t>
      </w:r>
      <w:r w:rsidRPr="00D361EA">
        <w:rPr>
          <w:rFonts w:asciiTheme="minorHAnsi" w:hAnsiTheme="minorHAnsi" w:cstheme="minorHAnsi"/>
          <w:lang w:val="nl-NL"/>
        </w:rPr>
        <w:t>g</w:t>
      </w:r>
      <w:r w:rsidRPr="00D361EA">
        <w:rPr>
          <w:rFonts w:asciiTheme="minorHAnsi" w:hAnsiTheme="minorHAnsi" w:cstheme="minorHAnsi"/>
          <w:spacing w:val="-8"/>
          <w:lang w:val="nl-NL"/>
        </w:rPr>
        <w:t xml:space="preserve"> </w:t>
      </w:r>
      <w:r w:rsidRPr="00D361EA">
        <w:rPr>
          <w:rFonts w:asciiTheme="minorHAnsi" w:hAnsiTheme="minorHAnsi" w:cstheme="minorHAnsi"/>
          <w:lang w:val="nl-NL"/>
        </w:rPr>
        <w:t>w</w:t>
      </w:r>
      <w:r w:rsidRPr="00D361EA">
        <w:rPr>
          <w:rFonts w:asciiTheme="minorHAnsi" w:hAnsiTheme="minorHAnsi" w:cstheme="minorHAnsi"/>
          <w:spacing w:val="-2"/>
          <w:lang w:val="nl-NL"/>
        </w:rPr>
        <w:t>o</w:t>
      </w:r>
      <w:r w:rsidRPr="00D361EA">
        <w:rPr>
          <w:rFonts w:asciiTheme="minorHAnsi" w:hAnsiTheme="minorHAnsi" w:cstheme="minorHAnsi"/>
          <w:spacing w:val="-1"/>
          <w:lang w:val="nl-NL"/>
        </w:rPr>
        <w:t>r</w:t>
      </w:r>
      <w:r w:rsidRPr="00D361EA">
        <w:rPr>
          <w:rFonts w:asciiTheme="minorHAnsi" w:hAnsiTheme="minorHAnsi" w:cstheme="minorHAnsi"/>
          <w:spacing w:val="2"/>
          <w:lang w:val="nl-NL"/>
        </w:rPr>
        <w:t>d</w:t>
      </w:r>
      <w:r w:rsidRPr="00D361EA">
        <w:rPr>
          <w:rFonts w:asciiTheme="minorHAnsi" w:hAnsiTheme="minorHAnsi" w:cstheme="minorHAnsi"/>
          <w:spacing w:val="1"/>
          <w:lang w:val="nl-NL"/>
        </w:rPr>
        <w:t>e</w:t>
      </w:r>
      <w:r w:rsidRPr="00D361EA">
        <w:rPr>
          <w:rFonts w:asciiTheme="minorHAnsi" w:hAnsiTheme="minorHAnsi" w:cstheme="minorHAnsi"/>
          <w:lang w:val="nl-NL"/>
        </w:rPr>
        <w:t>n</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g</w:t>
      </w:r>
      <w:r w:rsidRPr="00D361EA">
        <w:rPr>
          <w:rFonts w:asciiTheme="minorHAnsi" w:hAnsiTheme="minorHAnsi" w:cstheme="minorHAnsi"/>
          <w:spacing w:val="-1"/>
          <w:lang w:val="nl-NL"/>
        </w:rPr>
        <w:t>e</w:t>
      </w:r>
      <w:r w:rsidRPr="00D361EA">
        <w:rPr>
          <w:rFonts w:asciiTheme="minorHAnsi" w:hAnsiTheme="minorHAnsi" w:cstheme="minorHAnsi"/>
          <w:lang w:val="nl-NL"/>
        </w:rPr>
        <w:t>d</w:t>
      </w:r>
      <w:r w:rsidRPr="00D361EA">
        <w:rPr>
          <w:rFonts w:asciiTheme="minorHAnsi" w:hAnsiTheme="minorHAnsi" w:cstheme="minorHAnsi"/>
          <w:spacing w:val="4"/>
          <w:lang w:val="nl-NL"/>
        </w:rPr>
        <w:t>a</w:t>
      </w:r>
      <w:r w:rsidRPr="00D361EA">
        <w:rPr>
          <w:rFonts w:asciiTheme="minorHAnsi" w:hAnsiTheme="minorHAnsi" w:cstheme="minorHAnsi"/>
          <w:lang w:val="nl-NL"/>
        </w:rPr>
        <w:t>an</w:t>
      </w:r>
      <w:r w:rsidRPr="00D361EA">
        <w:rPr>
          <w:rFonts w:asciiTheme="minorHAnsi" w:hAnsiTheme="minorHAnsi" w:cstheme="minorHAnsi"/>
          <w:spacing w:val="-7"/>
          <w:lang w:val="nl-NL"/>
        </w:rPr>
        <w:t xml:space="preserve"> </w:t>
      </w:r>
      <w:r w:rsidRPr="00D361EA">
        <w:rPr>
          <w:rFonts w:asciiTheme="minorHAnsi" w:hAnsiTheme="minorHAnsi" w:cstheme="minorHAnsi"/>
          <w:spacing w:val="-1"/>
          <w:lang w:val="nl-NL"/>
        </w:rPr>
        <w:t>v</w:t>
      </w:r>
      <w:r w:rsidRPr="00D361EA">
        <w:rPr>
          <w:rFonts w:asciiTheme="minorHAnsi" w:hAnsiTheme="minorHAnsi" w:cstheme="minorHAnsi"/>
          <w:lang w:val="nl-NL"/>
        </w:rPr>
        <w:t>an</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d</w:t>
      </w:r>
      <w:r w:rsidRPr="00D361EA">
        <w:rPr>
          <w:rFonts w:asciiTheme="minorHAnsi" w:hAnsiTheme="minorHAnsi" w:cstheme="minorHAnsi"/>
          <w:spacing w:val="2"/>
          <w:lang w:val="nl-NL"/>
        </w:rPr>
        <w:t>i</w:t>
      </w:r>
      <w:r w:rsidRPr="00D361EA">
        <w:rPr>
          <w:rFonts w:asciiTheme="minorHAnsi" w:hAnsiTheme="minorHAnsi" w:cstheme="minorHAnsi"/>
          <w:lang w:val="nl-NL"/>
        </w:rPr>
        <w:t>t</w:t>
      </w:r>
      <w:r w:rsidRPr="00D361EA">
        <w:rPr>
          <w:rFonts w:asciiTheme="minorHAnsi" w:hAnsiTheme="minorHAnsi" w:cstheme="minorHAnsi"/>
          <w:spacing w:val="-7"/>
          <w:lang w:val="nl-NL"/>
        </w:rPr>
        <w:t xml:space="preserve"> </w:t>
      </w:r>
      <w:r w:rsidRPr="00D361EA">
        <w:rPr>
          <w:rFonts w:asciiTheme="minorHAnsi" w:hAnsiTheme="minorHAnsi" w:cstheme="minorHAnsi"/>
          <w:lang w:val="nl-NL"/>
        </w:rPr>
        <w:t>p</w:t>
      </w:r>
      <w:r w:rsidRPr="00D361EA">
        <w:rPr>
          <w:rFonts w:asciiTheme="minorHAnsi" w:hAnsiTheme="minorHAnsi" w:cstheme="minorHAnsi"/>
          <w:spacing w:val="-1"/>
          <w:lang w:val="nl-NL"/>
        </w:rPr>
        <w:t>ro</w:t>
      </w:r>
      <w:r w:rsidRPr="00D361EA">
        <w:rPr>
          <w:rFonts w:asciiTheme="minorHAnsi" w:hAnsiTheme="minorHAnsi" w:cstheme="minorHAnsi"/>
          <w:spacing w:val="2"/>
          <w:lang w:val="nl-NL"/>
        </w:rPr>
        <w:t>t</w:t>
      </w:r>
      <w:r w:rsidRPr="00D361EA">
        <w:rPr>
          <w:rFonts w:asciiTheme="minorHAnsi" w:hAnsiTheme="minorHAnsi" w:cstheme="minorHAnsi"/>
          <w:spacing w:val="-1"/>
          <w:lang w:val="nl-NL"/>
        </w:rPr>
        <w:t>o</w:t>
      </w:r>
      <w:r w:rsidRPr="00D361EA">
        <w:rPr>
          <w:rFonts w:asciiTheme="minorHAnsi" w:hAnsiTheme="minorHAnsi" w:cstheme="minorHAnsi"/>
          <w:spacing w:val="1"/>
          <w:lang w:val="nl-NL"/>
        </w:rPr>
        <w:t>c</w:t>
      </w:r>
      <w:r w:rsidRPr="00D361EA">
        <w:rPr>
          <w:rFonts w:asciiTheme="minorHAnsi" w:hAnsiTheme="minorHAnsi" w:cstheme="minorHAnsi"/>
          <w:spacing w:val="-1"/>
          <w:lang w:val="nl-NL"/>
        </w:rPr>
        <w:t>o</w:t>
      </w:r>
      <w:r w:rsidRPr="00D361EA">
        <w:rPr>
          <w:rFonts w:asciiTheme="minorHAnsi" w:hAnsiTheme="minorHAnsi" w:cstheme="minorHAnsi"/>
          <w:spacing w:val="2"/>
          <w:lang w:val="nl-NL"/>
        </w:rPr>
        <w:t>l</w:t>
      </w:r>
      <w:r w:rsidRPr="00D361EA">
        <w:rPr>
          <w:rFonts w:asciiTheme="minorHAnsi" w:hAnsiTheme="minorHAnsi" w:cstheme="minorHAnsi"/>
          <w:lang w:val="nl-NL"/>
        </w:rPr>
        <w:t>.</w:t>
      </w:r>
    </w:p>
    <w:p w:rsidRPr="00D361EA" w:rsidR="00AF6A0C" w:rsidP="00AF6A0C" w:rsidRDefault="00AF6A0C" w14:paraId="60D8B81B" w14:textId="77777777">
      <w:pPr>
        <w:pStyle w:val="Gemiddeldraster21"/>
        <w:ind w:left="720"/>
        <w:rPr>
          <w:rFonts w:asciiTheme="minorHAnsi" w:hAnsiTheme="minorHAnsi" w:cstheme="minorHAnsi"/>
          <w:lang w:val="nl-NL"/>
        </w:rPr>
      </w:pPr>
    </w:p>
    <w:p w:rsidRPr="001828A5" w:rsidR="00AC2CDF" w:rsidP="008E3326" w:rsidRDefault="00AC2CDF" w14:paraId="3B33958F" w14:textId="78259FC1">
      <w:pPr>
        <w:pStyle w:val="Kop3"/>
        <w:ind w:left="0" w:firstLine="0"/>
        <w:rPr>
          <w:lang w:val="nl-NL"/>
        </w:rPr>
      </w:pPr>
      <w:bookmarkStart w:name="_Toc166579781" w:id="21"/>
      <w:r w:rsidRPr="001828A5">
        <w:rPr>
          <w:lang w:val="nl-NL"/>
        </w:rPr>
        <w:t>2.</w:t>
      </w:r>
      <w:r w:rsidR="001A5EBA">
        <w:rPr>
          <w:lang w:val="nl-NL"/>
        </w:rPr>
        <w:t>6</w:t>
      </w:r>
      <w:r w:rsidRPr="001828A5" w:rsidR="00055E73">
        <w:rPr>
          <w:lang w:val="nl-NL"/>
        </w:rPr>
        <w:t xml:space="preserve"> </w:t>
      </w:r>
      <w:r w:rsidRPr="001828A5">
        <w:rPr>
          <w:lang w:val="nl-NL"/>
        </w:rPr>
        <w:t>Rouwprotocol</w:t>
      </w:r>
      <w:bookmarkEnd w:id="21"/>
    </w:p>
    <w:p w:rsidRPr="00AC2CDF" w:rsidR="00AC2CDF" w:rsidP="00AF6A0C" w:rsidRDefault="00AC2CDF" w14:paraId="0C924B97" w14:textId="66A8677E">
      <w:pPr>
        <w:rPr>
          <w:rFonts w:cstheme="minorHAnsi"/>
        </w:rPr>
      </w:pPr>
      <w:r w:rsidRPr="00AC2CDF">
        <w:rPr>
          <w:rFonts w:cstheme="minorHAnsi"/>
          <w:b/>
        </w:rPr>
        <w:t>Inleiding</w:t>
      </w:r>
      <w:r w:rsidR="00AF6A0C">
        <w:rPr>
          <w:rFonts w:cstheme="minorHAnsi"/>
          <w:b/>
        </w:rPr>
        <w:br/>
      </w:r>
      <w:r w:rsidRPr="00AC2CDF">
        <w:rPr>
          <w:rFonts w:cstheme="minorHAnsi"/>
          <w:spacing w:val="-1"/>
        </w:rPr>
        <w:t>H</w:t>
      </w:r>
      <w:r w:rsidRPr="00AC2CDF">
        <w:rPr>
          <w:rFonts w:cstheme="minorHAnsi"/>
          <w:spacing w:val="-2"/>
        </w:rPr>
        <w:t>e</w:t>
      </w:r>
      <w:r w:rsidRPr="00AC2CDF">
        <w:rPr>
          <w:rFonts w:cstheme="minorHAnsi"/>
        </w:rPr>
        <w:t>t</w:t>
      </w:r>
      <w:r w:rsidRPr="00AC2CDF">
        <w:rPr>
          <w:rFonts w:cstheme="minorHAnsi"/>
          <w:spacing w:val="-5"/>
        </w:rPr>
        <w:t xml:space="preserve"> </w:t>
      </w:r>
      <w:r w:rsidRPr="00AC2CDF">
        <w:rPr>
          <w:rFonts w:cstheme="minorHAnsi"/>
          <w:spacing w:val="-1"/>
        </w:rPr>
        <w:t>o</w:t>
      </w:r>
      <w:r w:rsidRPr="00AC2CDF">
        <w:rPr>
          <w:rFonts w:cstheme="minorHAnsi"/>
          <w:spacing w:val="1"/>
        </w:rPr>
        <w:t>ve</w:t>
      </w:r>
      <w:r w:rsidRPr="00AC2CDF">
        <w:rPr>
          <w:rFonts w:cstheme="minorHAnsi"/>
          <w:spacing w:val="-1"/>
        </w:rPr>
        <w:t>r</w:t>
      </w:r>
      <w:r w:rsidRPr="00AC2CDF">
        <w:rPr>
          <w:rFonts w:cstheme="minorHAnsi"/>
        </w:rPr>
        <w:t>l</w:t>
      </w:r>
      <w:r w:rsidRPr="00AC2CDF">
        <w:rPr>
          <w:rFonts w:cstheme="minorHAnsi"/>
          <w:spacing w:val="2"/>
        </w:rPr>
        <w:t>i</w:t>
      </w:r>
      <w:r w:rsidRPr="00AC2CDF">
        <w:rPr>
          <w:rFonts w:cstheme="minorHAnsi"/>
        </w:rPr>
        <w:t>jd</w:t>
      </w:r>
      <w:r w:rsidRPr="00AC2CDF">
        <w:rPr>
          <w:rFonts w:cstheme="minorHAnsi"/>
          <w:spacing w:val="-2"/>
        </w:rPr>
        <w:t>e</w:t>
      </w:r>
      <w:r w:rsidRPr="00AC2CDF">
        <w:rPr>
          <w:rFonts w:cstheme="minorHAnsi"/>
        </w:rPr>
        <w:t>n</w:t>
      </w:r>
      <w:r w:rsidRPr="00AC2CDF">
        <w:rPr>
          <w:rFonts w:cstheme="minorHAnsi"/>
          <w:spacing w:val="-6"/>
        </w:rPr>
        <w:t xml:space="preserve"> </w:t>
      </w:r>
      <w:r w:rsidRPr="00AC2CDF">
        <w:rPr>
          <w:rFonts w:cstheme="minorHAnsi"/>
          <w:spacing w:val="-1"/>
        </w:rPr>
        <w:t>v</w:t>
      </w:r>
      <w:r w:rsidRPr="00AC2CDF">
        <w:rPr>
          <w:rFonts w:cstheme="minorHAnsi"/>
        </w:rPr>
        <w:t>an</w:t>
      </w:r>
      <w:r w:rsidRPr="00AC2CDF">
        <w:rPr>
          <w:rFonts w:cstheme="minorHAnsi"/>
          <w:spacing w:val="-5"/>
        </w:rPr>
        <w:t xml:space="preserve"> </w:t>
      </w:r>
      <w:r w:rsidRPr="00AC2CDF">
        <w:rPr>
          <w:rFonts w:cstheme="minorHAnsi"/>
          <w:spacing w:val="-2"/>
        </w:rPr>
        <w:t>ee</w:t>
      </w:r>
      <w:r w:rsidRPr="00AC2CDF">
        <w:rPr>
          <w:rFonts w:cstheme="minorHAnsi"/>
        </w:rPr>
        <w:t>n</w:t>
      </w:r>
      <w:r w:rsidRPr="00AC2CDF">
        <w:rPr>
          <w:rFonts w:cstheme="minorHAnsi"/>
          <w:spacing w:val="-6"/>
        </w:rPr>
        <w:t xml:space="preserve"> </w:t>
      </w:r>
      <w:r w:rsidRPr="00AC2CDF">
        <w:rPr>
          <w:rFonts w:cstheme="minorHAnsi"/>
          <w:spacing w:val="2"/>
        </w:rPr>
        <w:t>l</w:t>
      </w:r>
      <w:r w:rsidRPr="00AC2CDF">
        <w:rPr>
          <w:rFonts w:cstheme="minorHAnsi"/>
          <w:spacing w:val="-2"/>
        </w:rPr>
        <w:t>e</w:t>
      </w:r>
      <w:r w:rsidRPr="00AC2CDF">
        <w:rPr>
          <w:rFonts w:cstheme="minorHAnsi"/>
          <w:spacing w:val="1"/>
        </w:rPr>
        <w:t>e</w:t>
      </w:r>
      <w:r w:rsidRPr="00AC2CDF">
        <w:rPr>
          <w:rFonts w:cstheme="minorHAnsi"/>
          <w:spacing w:val="-1"/>
        </w:rPr>
        <w:t>r</w:t>
      </w:r>
      <w:r w:rsidRPr="00AC2CDF">
        <w:rPr>
          <w:rFonts w:cstheme="minorHAnsi"/>
          <w:spacing w:val="2"/>
        </w:rPr>
        <w:t>l</w:t>
      </w:r>
      <w:r w:rsidRPr="00AC2CDF">
        <w:rPr>
          <w:rFonts w:cstheme="minorHAnsi"/>
        </w:rPr>
        <w:t>i</w:t>
      </w:r>
      <w:r w:rsidRPr="00AC2CDF">
        <w:rPr>
          <w:rFonts w:cstheme="minorHAnsi"/>
          <w:spacing w:val="1"/>
        </w:rPr>
        <w:t>n</w:t>
      </w:r>
      <w:r w:rsidRPr="00AC2CDF">
        <w:rPr>
          <w:rFonts w:cstheme="minorHAnsi"/>
        </w:rPr>
        <w:t>g</w:t>
      </w:r>
      <w:r w:rsidRPr="00AC2CDF">
        <w:rPr>
          <w:rFonts w:cstheme="minorHAnsi"/>
          <w:spacing w:val="-6"/>
        </w:rPr>
        <w:t xml:space="preserve"> </w:t>
      </w:r>
      <w:r w:rsidRPr="00AC2CDF">
        <w:rPr>
          <w:rFonts w:cstheme="minorHAnsi"/>
          <w:spacing w:val="-2"/>
        </w:rPr>
        <w:t>o</w:t>
      </w:r>
      <w:r w:rsidRPr="00AC2CDF">
        <w:rPr>
          <w:rFonts w:cstheme="minorHAnsi"/>
        </w:rPr>
        <w:t>f</w:t>
      </w:r>
      <w:r w:rsidRPr="00AC2CDF">
        <w:rPr>
          <w:rFonts w:cstheme="minorHAnsi"/>
          <w:spacing w:val="-8"/>
        </w:rPr>
        <w:t xml:space="preserve"> </w:t>
      </w:r>
      <w:r w:rsidRPr="00AC2CDF">
        <w:rPr>
          <w:rFonts w:cstheme="minorHAnsi"/>
        </w:rPr>
        <w:t>van</w:t>
      </w:r>
      <w:r w:rsidRPr="00AC2CDF">
        <w:rPr>
          <w:rFonts w:cstheme="minorHAnsi"/>
          <w:spacing w:val="-4"/>
        </w:rPr>
        <w:t xml:space="preserve"> </w:t>
      </w:r>
      <w:r w:rsidRPr="00AC2CDF">
        <w:rPr>
          <w:rFonts w:cstheme="minorHAnsi"/>
          <w:spacing w:val="-2"/>
        </w:rPr>
        <w:t>ee</w:t>
      </w:r>
      <w:r w:rsidRPr="00AC2CDF">
        <w:rPr>
          <w:rFonts w:cstheme="minorHAnsi"/>
        </w:rPr>
        <w:t>n</w:t>
      </w:r>
      <w:r w:rsidRPr="00AC2CDF">
        <w:rPr>
          <w:rFonts w:cstheme="minorHAnsi"/>
          <w:spacing w:val="-6"/>
        </w:rPr>
        <w:t xml:space="preserve"> </w:t>
      </w:r>
      <w:r w:rsidRPr="00AC2CDF">
        <w:rPr>
          <w:rFonts w:cstheme="minorHAnsi"/>
          <w:spacing w:val="2"/>
        </w:rPr>
        <w:t>p</w:t>
      </w:r>
      <w:r w:rsidRPr="00AC2CDF">
        <w:rPr>
          <w:rFonts w:cstheme="minorHAnsi"/>
          <w:spacing w:val="1"/>
        </w:rPr>
        <w:t>e</w:t>
      </w:r>
      <w:r w:rsidRPr="00AC2CDF">
        <w:rPr>
          <w:rFonts w:cstheme="minorHAnsi"/>
          <w:spacing w:val="-1"/>
        </w:rPr>
        <w:t>r</w:t>
      </w:r>
      <w:r w:rsidRPr="00AC2CDF">
        <w:rPr>
          <w:rFonts w:cstheme="minorHAnsi"/>
          <w:spacing w:val="1"/>
        </w:rPr>
        <w:t>son</w:t>
      </w:r>
      <w:r w:rsidRPr="00AC2CDF">
        <w:rPr>
          <w:rFonts w:cstheme="minorHAnsi"/>
          <w:spacing w:val="-2"/>
        </w:rPr>
        <w:t>ee</w:t>
      </w:r>
      <w:r w:rsidRPr="00AC2CDF">
        <w:rPr>
          <w:rFonts w:cstheme="minorHAnsi"/>
          <w:spacing w:val="2"/>
        </w:rPr>
        <w:t>l</w:t>
      </w:r>
      <w:r w:rsidRPr="00AC2CDF">
        <w:rPr>
          <w:rFonts w:cstheme="minorHAnsi"/>
        </w:rPr>
        <w:t>sl</w:t>
      </w:r>
      <w:r w:rsidRPr="00AC2CDF">
        <w:rPr>
          <w:rFonts w:cstheme="minorHAnsi"/>
          <w:spacing w:val="2"/>
        </w:rPr>
        <w:t>i</w:t>
      </w:r>
      <w:r w:rsidRPr="00AC2CDF">
        <w:rPr>
          <w:rFonts w:cstheme="minorHAnsi"/>
        </w:rPr>
        <w:t>d</w:t>
      </w:r>
      <w:r w:rsidRPr="00AC2CDF">
        <w:rPr>
          <w:rFonts w:cstheme="minorHAnsi"/>
          <w:spacing w:val="-6"/>
        </w:rPr>
        <w:t xml:space="preserve"> </w:t>
      </w:r>
      <w:r w:rsidRPr="00AC2CDF">
        <w:rPr>
          <w:rFonts w:cstheme="minorHAnsi"/>
        </w:rPr>
        <w:t>b</w:t>
      </w:r>
      <w:r w:rsidRPr="00AC2CDF">
        <w:rPr>
          <w:rFonts w:cstheme="minorHAnsi"/>
          <w:spacing w:val="-1"/>
        </w:rPr>
        <w:t>e</w:t>
      </w:r>
      <w:r w:rsidRPr="00AC2CDF">
        <w:rPr>
          <w:rFonts w:cstheme="minorHAnsi"/>
        </w:rPr>
        <w:t>t</w:t>
      </w:r>
      <w:r w:rsidRPr="00AC2CDF">
        <w:rPr>
          <w:rFonts w:cstheme="minorHAnsi"/>
          <w:spacing w:val="-2"/>
        </w:rPr>
        <w:t>e</w:t>
      </w:r>
      <w:r w:rsidRPr="00AC2CDF">
        <w:rPr>
          <w:rFonts w:cstheme="minorHAnsi"/>
        </w:rPr>
        <w:t>k</w:t>
      </w:r>
      <w:r w:rsidRPr="00AC2CDF">
        <w:rPr>
          <w:rFonts w:cstheme="minorHAnsi"/>
          <w:spacing w:val="-2"/>
        </w:rPr>
        <w:t>e</w:t>
      </w:r>
      <w:r w:rsidRPr="00AC2CDF">
        <w:rPr>
          <w:rFonts w:cstheme="minorHAnsi"/>
          <w:spacing w:val="1"/>
        </w:rPr>
        <w:t>n</w:t>
      </w:r>
      <w:r w:rsidRPr="00AC2CDF">
        <w:rPr>
          <w:rFonts w:cstheme="minorHAnsi"/>
        </w:rPr>
        <w:t>t</w:t>
      </w:r>
      <w:r w:rsidRPr="00AC2CDF">
        <w:rPr>
          <w:rFonts w:cstheme="minorHAnsi"/>
          <w:spacing w:val="-5"/>
        </w:rPr>
        <w:t xml:space="preserve"> </w:t>
      </w:r>
      <w:r w:rsidRPr="00AC2CDF">
        <w:rPr>
          <w:rFonts w:cstheme="minorHAnsi"/>
        </w:rPr>
        <w:t>ve</w:t>
      </w:r>
      <w:r w:rsidRPr="00AC2CDF">
        <w:rPr>
          <w:rFonts w:cstheme="minorHAnsi"/>
          <w:spacing w:val="-2"/>
        </w:rPr>
        <w:t>e</w:t>
      </w:r>
      <w:r w:rsidRPr="00AC2CDF">
        <w:rPr>
          <w:rFonts w:cstheme="minorHAnsi"/>
        </w:rPr>
        <w:t>l</w:t>
      </w:r>
      <w:r w:rsidRPr="00AC2CDF">
        <w:rPr>
          <w:rFonts w:cstheme="minorHAnsi"/>
          <w:spacing w:val="-4"/>
        </w:rPr>
        <w:t xml:space="preserve"> </w:t>
      </w:r>
      <w:r w:rsidRPr="00AC2CDF">
        <w:rPr>
          <w:rFonts w:cstheme="minorHAnsi"/>
          <w:spacing w:val="8"/>
        </w:rPr>
        <w:t>e</w:t>
      </w:r>
      <w:r w:rsidRPr="00AC2CDF">
        <w:rPr>
          <w:rFonts w:cstheme="minorHAnsi"/>
        </w:rPr>
        <w:t>mot</w:t>
      </w:r>
      <w:r w:rsidRPr="00AC2CDF">
        <w:rPr>
          <w:rFonts w:cstheme="minorHAnsi"/>
          <w:spacing w:val="3"/>
        </w:rPr>
        <w:t>i</w:t>
      </w:r>
      <w:r w:rsidRPr="00AC2CDF">
        <w:rPr>
          <w:rFonts w:cstheme="minorHAnsi"/>
        </w:rPr>
        <w:t>e</w:t>
      </w:r>
      <w:r w:rsidRPr="00AC2CDF">
        <w:rPr>
          <w:rFonts w:cstheme="minorHAnsi"/>
          <w:spacing w:val="-8"/>
        </w:rPr>
        <w:t xml:space="preserve"> </w:t>
      </w:r>
      <w:r w:rsidRPr="00AC2CDF">
        <w:rPr>
          <w:rFonts w:cstheme="minorHAnsi"/>
          <w:spacing w:val="-1"/>
        </w:rPr>
        <w:t>v</w:t>
      </w:r>
      <w:r w:rsidRPr="00AC2CDF">
        <w:rPr>
          <w:rFonts w:cstheme="minorHAnsi"/>
          <w:spacing w:val="1"/>
        </w:rPr>
        <w:t>o</w:t>
      </w:r>
      <w:r w:rsidRPr="00AC2CDF">
        <w:rPr>
          <w:rFonts w:cstheme="minorHAnsi"/>
          <w:spacing w:val="-1"/>
        </w:rPr>
        <w:t>o</w:t>
      </w:r>
      <w:r w:rsidRPr="00AC2CDF">
        <w:rPr>
          <w:rFonts w:cstheme="minorHAnsi"/>
        </w:rPr>
        <w:t>r</w:t>
      </w:r>
      <w:r w:rsidRPr="00AC2CDF">
        <w:rPr>
          <w:rFonts w:cstheme="minorHAnsi"/>
          <w:spacing w:val="-6"/>
        </w:rPr>
        <w:t xml:space="preserve"> </w:t>
      </w:r>
      <w:r w:rsidRPr="00AC2CDF">
        <w:rPr>
          <w:rFonts w:cstheme="minorHAnsi"/>
        </w:rPr>
        <w:t>de</w:t>
      </w:r>
      <w:r w:rsidRPr="00AC2CDF">
        <w:rPr>
          <w:rFonts w:cstheme="minorHAnsi"/>
          <w:w w:val="99"/>
        </w:rPr>
        <w:t xml:space="preserve"> </w:t>
      </w:r>
      <w:r w:rsidRPr="00AC2CDF">
        <w:rPr>
          <w:rFonts w:cstheme="minorHAnsi"/>
          <w:spacing w:val="2"/>
        </w:rPr>
        <w:t>l</w:t>
      </w:r>
      <w:r w:rsidRPr="00AC2CDF">
        <w:rPr>
          <w:rFonts w:cstheme="minorHAnsi"/>
          <w:spacing w:val="-2"/>
        </w:rPr>
        <w:t>ee</w:t>
      </w:r>
      <w:r w:rsidRPr="00AC2CDF">
        <w:rPr>
          <w:rFonts w:cstheme="minorHAnsi"/>
          <w:spacing w:val="-1"/>
        </w:rPr>
        <w:t>r</w:t>
      </w:r>
      <w:r w:rsidRPr="00AC2CDF">
        <w:rPr>
          <w:rFonts w:cstheme="minorHAnsi"/>
        </w:rPr>
        <w:t>l</w:t>
      </w:r>
      <w:r w:rsidRPr="00AC2CDF">
        <w:rPr>
          <w:rFonts w:cstheme="minorHAnsi"/>
          <w:spacing w:val="2"/>
        </w:rPr>
        <w:t>i</w:t>
      </w:r>
      <w:r w:rsidRPr="00AC2CDF">
        <w:rPr>
          <w:rFonts w:cstheme="minorHAnsi"/>
          <w:spacing w:val="1"/>
        </w:rPr>
        <w:t>n</w:t>
      </w:r>
      <w:r w:rsidRPr="00AC2CDF">
        <w:rPr>
          <w:rFonts w:cstheme="minorHAnsi"/>
        </w:rPr>
        <w:t>g</w:t>
      </w:r>
      <w:r w:rsidRPr="00AC2CDF">
        <w:rPr>
          <w:rFonts w:cstheme="minorHAnsi"/>
          <w:spacing w:val="-2"/>
        </w:rPr>
        <w:t>e</w:t>
      </w:r>
      <w:r w:rsidRPr="00AC2CDF">
        <w:rPr>
          <w:rFonts w:cstheme="minorHAnsi"/>
        </w:rPr>
        <w:t>n</w:t>
      </w:r>
      <w:r w:rsidRPr="00AC2CDF">
        <w:rPr>
          <w:rFonts w:cstheme="minorHAnsi"/>
          <w:spacing w:val="-6"/>
        </w:rPr>
        <w:t xml:space="preserve"> </w:t>
      </w:r>
      <w:r w:rsidRPr="00AC2CDF">
        <w:rPr>
          <w:rFonts w:cstheme="minorHAnsi"/>
        </w:rPr>
        <w:t>in</w:t>
      </w:r>
      <w:r w:rsidRPr="00AC2CDF">
        <w:rPr>
          <w:rFonts w:cstheme="minorHAnsi"/>
          <w:spacing w:val="-6"/>
        </w:rPr>
        <w:t xml:space="preserve"> </w:t>
      </w:r>
      <w:r w:rsidRPr="00AC2CDF">
        <w:rPr>
          <w:rFonts w:cstheme="minorHAnsi"/>
        </w:rPr>
        <w:t>de</w:t>
      </w:r>
      <w:r w:rsidRPr="00AC2CDF">
        <w:rPr>
          <w:rFonts w:cstheme="minorHAnsi"/>
          <w:spacing w:val="-8"/>
        </w:rPr>
        <w:t xml:space="preserve"> </w:t>
      </w:r>
      <w:r w:rsidRPr="00AC2CDF">
        <w:rPr>
          <w:rFonts w:cstheme="minorHAnsi"/>
        </w:rPr>
        <w:t>b</w:t>
      </w:r>
      <w:r w:rsidRPr="00AC2CDF">
        <w:rPr>
          <w:rFonts w:cstheme="minorHAnsi"/>
          <w:spacing w:val="-1"/>
        </w:rPr>
        <w:t>e</w:t>
      </w:r>
      <w:r w:rsidRPr="00AC2CDF">
        <w:rPr>
          <w:rFonts w:cstheme="minorHAnsi"/>
          <w:spacing w:val="2"/>
        </w:rPr>
        <w:t>t</w:t>
      </w:r>
      <w:r w:rsidRPr="00AC2CDF">
        <w:rPr>
          <w:rFonts w:cstheme="minorHAnsi"/>
          <w:spacing w:val="-1"/>
        </w:rPr>
        <w:t>r</w:t>
      </w:r>
      <w:r w:rsidRPr="00AC2CDF">
        <w:rPr>
          <w:rFonts w:cstheme="minorHAnsi"/>
          <w:spacing w:val="1"/>
        </w:rPr>
        <w:t>e</w:t>
      </w:r>
      <w:r w:rsidRPr="00AC2CDF">
        <w:rPr>
          <w:rFonts w:cstheme="minorHAnsi"/>
        </w:rPr>
        <w:t>f</w:t>
      </w:r>
      <w:r w:rsidRPr="00AC2CDF">
        <w:rPr>
          <w:rFonts w:cstheme="minorHAnsi"/>
          <w:spacing w:val="-1"/>
        </w:rPr>
        <w:t>f</w:t>
      </w:r>
      <w:r w:rsidRPr="00AC2CDF">
        <w:rPr>
          <w:rFonts w:cstheme="minorHAnsi"/>
          <w:spacing w:val="1"/>
        </w:rPr>
        <w:t>en</w:t>
      </w:r>
      <w:r w:rsidRPr="00AC2CDF">
        <w:rPr>
          <w:rFonts w:cstheme="minorHAnsi"/>
        </w:rPr>
        <w:t>de</w:t>
      </w:r>
      <w:r w:rsidRPr="00AC2CDF">
        <w:rPr>
          <w:rFonts w:cstheme="minorHAnsi"/>
          <w:spacing w:val="-8"/>
        </w:rPr>
        <w:t xml:space="preserve"> </w:t>
      </w:r>
      <w:r w:rsidRPr="00AC2CDF">
        <w:rPr>
          <w:rFonts w:cstheme="minorHAnsi"/>
        </w:rPr>
        <w:t>g</w:t>
      </w:r>
      <w:r w:rsidRPr="00AC2CDF">
        <w:rPr>
          <w:rFonts w:cstheme="minorHAnsi"/>
          <w:spacing w:val="1"/>
        </w:rPr>
        <w:t>r</w:t>
      </w:r>
      <w:r w:rsidRPr="00AC2CDF">
        <w:rPr>
          <w:rFonts w:cstheme="minorHAnsi"/>
          <w:spacing w:val="-1"/>
        </w:rPr>
        <w:t>o</w:t>
      </w:r>
      <w:r w:rsidRPr="00AC2CDF">
        <w:rPr>
          <w:rFonts w:cstheme="minorHAnsi"/>
          <w:spacing w:val="-2"/>
        </w:rPr>
        <w:t>e</w:t>
      </w:r>
      <w:r w:rsidRPr="00AC2CDF">
        <w:rPr>
          <w:rFonts w:cstheme="minorHAnsi"/>
        </w:rPr>
        <w:t>p</w:t>
      </w:r>
      <w:r w:rsidRPr="00AC2CDF">
        <w:rPr>
          <w:rFonts w:cstheme="minorHAnsi"/>
          <w:spacing w:val="-4"/>
        </w:rPr>
        <w:t xml:space="preserve"> </w:t>
      </w:r>
      <w:r w:rsidRPr="00AC2CDF">
        <w:rPr>
          <w:rFonts w:cstheme="minorHAnsi"/>
          <w:spacing w:val="-2"/>
        </w:rPr>
        <w:t>e</w:t>
      </w:r>
      <w:r w:rsidRPr="00AC2CDF">
        <w:rPr>
          <w:rFonts w:cstheme="minorHAnsi"/>
        </w:rPr>
        <w:t>n</w:t>
      </w:r>
      <w:r w:rsidRPr="00AC2CDF">
        <w:rPr>
          <w:rFonts w:cstheme="minorHAnsi"/>
          <w:spacing w:val="-4"/>
        </w:rPr>
        <w:t xml:space="preserve"> </w:t>
      </w:r>
      <w:r w:rsidRPr="00AC2CDF">
        <w:rPr>
          <w:rFonts w:cstheme="minorHAnsi"/>
        </w:rPr>
        <w:t>v</w:t>
      </w:r>
      <w:r w:rsidRPr="00AC2CDF">
        <w:rPr>
          <w:rFonts w:cstheme="minorHAnsi"/>
          <w:spacing w:val="1"/>
        </w:rPr>
        <w:t>o</w:t>
      </w:r>
      <w:r w:rsidRPr="00AC2CDF">
        <w:rPr>
          <w:rFonts w:cstheme="minorHAnsi"/>
          <w:spacing w:val="-1"/>
        </w:rPr>
        <w:t>o</w:t>
      </w:r>
      <w:r w:rsidRPr="00AC2CDF">
        <w:rPr>
          <w:rFonts w:cstheme="minorHAnsi"/>
        </w:rPr>
        <w:t>r</w:t>
      </w:r>
      <w:r w:rsidRPr="00AC2CDF">
        <w:rPr>
          <w:rFonts w:cstheme="minorHAnsi"/>
          <w:spacing w:val="-6"/>
        </w:rPr>
        <w:t xml:space="preserve"> </w:t>
      </w:r>
      <w:r w:rsidRPr="00AC2CDF">
        <w:rPr>
          <w:rFonts w:cstheme="minorHAnsi"/>
        </w:rPr>
        <w:t>de</w:t>
      </w:r>
      <w:r w:rsidRPr="00AC2CDF">
        <w:rPr>
          <w:rFonts w:cstheme="minorHAnsi"/>
          <w:spacing w:val="-6"/>
        </w:rPr>
        <w:t xml:space="preserve"> </w:t>
      </w:r>
      <w:r w:rsidRPr="00AC2CDF">
        <w:rPr>
          <w:rFonts w:cstheme="minorHAnsi"/>
        </w:rPr>
        <w:t>s</w:t>
      </w:r>
      <w:r w:rsidRPr="00AC2CDF">
        <w:rPr>
          <w:rFonts w:cstheme="minorHAnsi"/>
          <w:spacing w:val="1"/>
        </w:rPr>
        <w:t>ch</w:t>
      </w:r>
      <w:r w:rsidRPr="00AC2CDF">
        <w:rPr>
          <w:rFonts w:cstheme="minorHAnsi"/>
          <w:spacing w:val="-1"/>
        </w:rPr>
        <w:t>oo</w:t>
      </w:r>
      <w:r w:rsidRPr="00AC2CDF">
        <w:rPr>
          <w:rFonts w:cstheme="minorHAnsi"/>
          <w:spacing w:val="2"/>
        </w:rPr>
        <w:t>l</w:t>
      </w:r>
      <w:r w:rsidRPr="00AC2CDF">
        <w:rPr>
          <w:rFonts w:cstheme="minorHAnsi"/>
        </w:rPr>
        <w:t>.</w:t>
      </w:r>
    </w:p>
    <w:p w:rsidRPr="00AC2CDF" w:rsidR="00AC2CDF" w:rsidP="00AC2CDF" w:rsidRDefault="00AC2CDF" w14:paraId="636AA4DD" w14:textId="77777777">
      <w:pPr>
        <w:pStyle w:val="Gemiddeldraster21"/>
        <w:rPr>
          <w:rFonts w:asciiTheme="minorHAnsi" w:hAnsiTheme="minorHAnsi" w:cstheme="minorHAnsi"/>
          <w:lang w:val="nl-NL"/>
        </w:rPr>
      </w:pPr>
      <w:r w:rsidRPr="00AC2CDF">
        <w:rPr>
          <w:rFonts w:asciiTheme="minorHAnsi" w:hAnsiTheme="minorHAnsi" w:cstheme="minorHAnsi"/>
          <w:spacing w:val="-1"/>
          <w:lang w:val="nl-NL"/>
        </w:rPr>
        <w:t>H</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s</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1"/>
          <w:lang w:val="nl-NL"/>
        </w:rPr>
        <w:t>o</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4"/>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m</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v</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e</w:t>
      </w:r>
      <w:r w:rsidRPr="00AC2CDF">
        <w:rPr>
          <w:rFonts w:asciiTheme="minorHAnsi" w:hAnsiTheme="minorHAnsi" w:cstheme="minorHAnsi"/>
          <w:spacing w:val="1"/>
          <w:lang w:val="nl-NL"/>
        </w:rPr>
        <w:t>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1"/>
          <w:lang w:val="nl-NL"/>
        </w:rPr>
        <w:t>er</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lang w:val="nl-NL"/>
        </w:rPr>
        <w:t>jke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s</w:t>
      </w:r>
      <w:r w:rsidRPr="00AC2CDF">
        <w:rPr>
          <w:rFonts w:asciiTheme="minorHAnsi" w:hAnsiTheme="minorHAnsi" w:cstheme="minorHAnsi"/>
          <w:spacing w:val="2"/>
          <w:lang w:val="nl-NL"/>
        </w:rPr>
        <w:t>i</w:t>
      </w:r>
      <w:r w:rsidRPr="00AC2CDF">
        <w:rPr>
          <w:rFonts w:asciiTheme="minorHAnsi" w:hAnsiTheme="minorHAnsi" w:cstheme="minorHAnsi"/>
          <w:lang w:val="nl-NL"/>
        </w:rPr>
        <w:t>t</w:t>
      </w:r>
      <w:r w:rsidRPr="00AC2CDF">
        <w:rPr>
          <w:rFonts w:asciiTheme="minorHAnsi" w:hAnsiTheme="minorHAnsi" w:cstheme="minorHAnsi"/>
          <w:spacing w:val="1"/>
          <w:lang w:val="nl-NL"/>
        </w:rPr>
        <w:t>u</w:t>
      </w:r>
      <w:r w:rsidRPr="00AC2CDF">
        <w:rPr>
          <w:rFonts w:asciiTheme="minorHAnsi" w:hAnsiTheme="minorHAnsi" w:cstheme="minorHAnsi"/>
          <w:lang w:val="nl-NL"/>
        </w:rPr>
        <w:t>a</w:t>
      </w:r>
      <w:r w:rsidRPr="00AC2CDF">
        <w:rPr>
          <w:rFonts w:asciiTheme="minorHAnsi" w:hAnsiTheme="minorHAnsi" w:cstheme="minorHAnsi"/>
          <w:spacing w:val="-2"/>
          <w:lang w:val="nl-NL"/>
        </w:rPr>
        <w:t>t</w:t>
      </w:r>
      <w:r w:rsidRPr="00AC2CDF">
        <w:rPr>
          <w:rFonts w:asciiTheme="minorHAnsi" w:hAnsiTheme="minorHAnsi" w:cstheme="minorHAnsi"/>
          <w:spacing w:val="2"/>
          <w:lang w:val="nl-NL"/>
        </w:rPr>
        <w:t>i</w:t>
      </w:r>
      <w:r w:rsidRPr="00AC2CDF">
        <w:rPr>
          <w:rFonts w:asciiTheme="minorHAnsi" w:hAnsiTheme="minorHAnsi" w:cstheme="minorHAnsi"/>
          <w:lang w:val="nl-NL"/>
        </w:rPr>
        <w:t>e</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w:t>
      </w:r>
      <w:r w:rsidRPr="00AC2CDF">
        <w:rPr>
          <w:rFonts w:asciiTheme="minorHAnsi" w:hAnsiTheme="minorHAnsi" w:cstheme="minorHAnsi"/>
          <w:spacing w:val="2"/>
          <w:lang w:val="nl-NL"/>
        </w:rPr>
        <w:t>s</w:t>
      </w:r>
      <w:r w:rsidRPr="00AC2CDF">
        <w:rPr>
          <w:rFonts w:asciiTheme="minorHAnsi" w:hAnsiTheme="minorHAnsi" w:cstheme="minorHAnsi"/>
          <w:lang w:val="nl-NL"/>
        </w:rPr>
        <w:t>t</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te</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gg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h</w:t>
      </w:r>
      <w:r w:rsidRPr="00AC2CDF">
        <w:rPr>
          <w:rFonts w:asciiTheme="minorHAnsi" w:hAnsiTheme="minorHAnsi" w:cstheme="minorHAnsi"/>
          <w:spacing w:val="1"/>
          <w:lang w:val="nl-NL"/>
        </w:rPr>
        <w:t>o</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t</w:t>
      </w:r>
      <w:r w:rsidRPr="00AC2CDF">
        <w:rPr>
          <w:rFonts w:asciiTheme="minorHAnsi" w:hAnsiTheme="minorHAnsi" w:cstheme="minorHAnsi"/>
          <w:lang w:val="nl-NL"/>
        </w:rPr>
        <w:t>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ha</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1"/>
          <w:lang w:val="nl-NL"/>
        </w:rPr>
        <w:t>r</w:t>
      </w:r>
      <w:r w:rsidRPr="00AC2CDF">
        <w:rPr>
          <w:rFonts w:asciiTheme="minorHAnsi" w:hAnsiTheme="minorHAnsi" w:cstheme="minorHAnsi"/>
          <w:spacing w:val="-1"/>
          <w:lang w:val="nl-NL"/>
        </w:rPr>
        <w:t>o</w:t>
      </w:r>
      <w:r w:rsidRPr="00AC2CDF">
        <w:rPr>
          <w:rFonts w:asciiTheme="minorHAnsi" w:hAnsiTheme="minorHAnsi" w:cstheme="minorHAnsi"/>
          <w:lang w:val="nl-NL"/>
        </w:rPr>
        <w:t>t</w:t>
      </w:r>
      <w:r w:rsidRPr="00AC2CDF">
        <w:rPr>
          <w:rFonts w:asciiTheme="minorHAnsi" w:hAnsiTheme="minorHAnsi" w:cstheme="minorHAnsi"/>
          <w:spacing w:val="1"/>
          <w:lang w:val="nl-NL"/>
        </w:rPr>
        <w:t>o</w:t>
      </w:r>
      <w:r w:rsidRPr="00AC2CDF">
        <w:rPr>
          <w:rFonts w:asciiTheme="minorHAnsi" w:hAnsiTheme="minorHAnsi" w:cstheme="minorHAnsi"/>
          <w:lang w:val="nl-NL"/>
        </w:rPr>
        <w:t>c</w:t>
      </w:r>
      <w:r w:rsidRPr="00AC2CDF">
        <w:rPr>
          <w:rFonts w:asciiTheme="minorHAnsi" w:hAnsiTheme="minorHAnsi" w:cstheme="minorHAnsi"/>
          <w:spacing w:val="-2"/>
          <w:lang w:val="nl-NL"/>
        </w:rPr>
        <w:t>o</w:t>
      </w:r>
      <w:r w:rsidRPr="00AC2CDF">
        <w:rPr>
          <w:rFonts w:asciiTheme="minorHAnsi" w:hAnsiTheme="minorHAnsi" w:cstheme="minorHAnsi"/>
          <w:lang w:val="nl-NL"/>
        </w:rPr>
        <w:t>l</w:t>
      </w:r>
      <w:r w:rsidRPr="00AC2CDF">
        <w:rPr>
          <w:rFonts w:asciiTheme="minorHAnsi" w:hAnsiTheme="minorHAnsi" w:cstheme="minorHAnsi"/>
          <w:w w:val="99"/>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lang w:val="nl-NL"/>
        </w:rPr>
        <w:t>ft</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z</w:t>
      </w:r>
      <w:r w:rsidRPr="00AC2CDF">
        <w:rPr>
          <w:rFonts w:asciiTheme="minorHAnsi" w:hAnsiTheme="minorHAnsi" w:cstheme="minorHAnsi"/>
          <w:spacing w:val="2"/>
          <w:lang w:val="nl-NL"/>
        </w:rPr>
        <w:t>i</w:t>
      </w:r>
      <w:r w:rsidRPr="00AC2CDF">
        <w:rPr>
          <w:rFonts w:asciiTheme="minorHAnsi" w:hAnsiTheme="minorHAnsi" w:cstheme="minorHAnsi"/>
          <w:lang w:val="nl-NL"/>
        </w:rPr>
        <w:t>cht</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s</w:t>
      </w:r>
      <w:r w:rsidRPr="00AC2CDF">
        <w:rPr>
          <w:rFonts w:asciiTheme="minorHAnsi" w:hAnsiTheme="minorHAnsi" w:cstheme="minorHAnsi"/>
          <w:lang w:val="nl-NL"/>
        </w:rPr>
        <w:t>tapp</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zodat</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e</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n</w:t>
      </w:r>
      <w:r w:rsidRPr="00AC2CDF">
        <w:rPr>
          <w:rFonts w:asciiTheme="minorHAnsi" w:hAnsiTheme="minorHAnsi" w:cstheme="minorHAnsi"/>
          <w:spacing w:val="3"/>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ts</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1"/>
          <w:lang w:val="nl-NL"/>
        </w:rPr>
        <w:t>or</w:t>
      </w:r>
      <w:r w:rsidRPr="00AC2CDF">
        <w:rPr>
          <w:rFonts w:asciiTheme="minorHAnsi" w:hAnsiTheme="minorHAnsi" w:cstheme="minorHAnsi"/>
          <w:lang w:val="nl-NL"/>
        </w:rPr>
        <w:t>dt</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ve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Z</w:t>
      </w:r>
      <w:r w:rsidRPr="00AC2CDF">
        <w:rPr>
          <w:rFonts w:asciiTheme="minorHAnsi" w:hAnsiTheme="minorHAnsi" w:cstheme="minorHAnsi"/>
          <w:spacing w:val="1"/>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gvuld</w:t>
      </w:r>
      <w:r w:rsidRPr="00AC2CDF">
        <w:rPr>
          <w:rFonts w:asciiTheme="minorHAnsi" w:hAnsiTheme="minorHAnsi" w:cstheme="minorHAnsi"/>
          <w:spacing w:val="2"/>
          <w:lang w:val="nl-NL"/>
        </w:rPr>
        <w:t>i</w:t>
      </w:r>
      <w:r w:rsidRPr="00AC2CDF">
        <w:rPr>
          <w:rFonts w:asciiTheme="minorHAnsi" w:hAnsiTheme="minorHAnsi" w:cstheme="minorHAnsi"/>
          <w:spacing w:val="-2"/>
          <w:lang w:val="nl-NL"/>
        </w:rPr>
        <w:t>g</w:t>
      </w:r>
      <w:r w:rsidRPr="00AC2CDF">
        <w:rPr>
          <w:rFonts w:asciiTheme="minorHAnsi" w:hAnsiTheme="minorHAnsi" w:cstheme="minorHAnsi"/>
          <w:spacing w:val="1"/>
          <w:lang w:val="nl-NL"/>
        </w:rPr>
        <w:t>h</w:t>
      </w:r>
      <w:r w:rsidRPr="00AC2CDF">
        <w:rPr>
          <w:rFonts w:asciiTheme="minorHAnsi" w:hAnsiTheme="minorHAnsi" w:cstheme="minorHAnsi"/>
          <w:spacing w:val="-2"/>
          <w:lang w:val="nl-NL"/>
        </w:rPr>
        <w:t>e</w:t>
      </w:r>
      <w:r w:rsidRPr="00AC2CDF">
        <w:rPr>
          <w:rFonts w:asciiTheme="minorHAnsi" w:hAnsiTheme="minorHAnsi" w:cstheme="minorHAnsi"/>
          <w:spacing w:val="2"/>
          <w:lang w:val="nl-NL"/>
        </w:rPr>
        <w:t>i</w:t>
      </w:r>
      <w:r w:rsidRPr="00AC2CDF">
        <w:rPr>
          <w:rFonts w:asciiTheme="minorHAnsi" w:hAnsiTheme="minorHAnsi" w:cstheme="minorHAnsi"/>
          <w:lang w:val="nl-NL"/>
        </w:rPr>
        <w:t>d</w:t>
      </w:r>
      <w:r w:rsidRPr="00AC2CDF">
        <w:rPr>
          <w:rFonts w:asciiTheme="minorHAnsi" w:hAnsiTheme="minorHAnsi" w:cstheme="minorHAnsi"/>
          <w:spacing w:val="-10"/>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s</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van g</w:t>
      </w:r>
      <w:r w:rsidRPr="00AC2CDF">
        <w:rPr>
          <w:rFonts w:asciiTheme="minorHAnsi" w:hAnsiTheme="minorHAnsi" w:cstheme="minorHAnsi"/>
          <w:spacing w:val="-1"/>
          <w:lang w:val="nl-NL"/>
        </w:rPr>
        <w:t>r</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a</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m</w:t>
      </w:r>
      <w:r w:rsidRPr="00AC2CDF">
        <w:rPr>
          <w:rFonts w:asciiTheme="minorHAnsi" w:hAnsiTheme="minorHAnsi" w:cstheme="minorHAnsi"/>
          <w:spacing w:val="-8"/>
          <w:lang w:val="nl-NL"/>
        </w:rPr>
        <w:t xml:space="preserve"> </w:t>
      </w:r>
      <w:r w:rsidRPr="00AC2CDF">
        <w:rPr>
          <w:rFonts w:asciiTheme="minorHAnsi" w:hAnsiTheme="minorHAnsi" w:cstheme="minorHAnsi"/>
          <w:spacing w:val="3"/>
          <w:lang w:val="nl-NL"/>
        </w:rPr>
        <w:t>h</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d</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te</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k</w:t>
      </w:r>
      <w:r w:rsidRPr="00AC2CDF">
        <w:rPr>
          <w:rFonts w:asciiTheme="minorHAnsi" w:hAnsiTheme="minorHAnsi" w:cstheme="minorHAnsi"/>
          <w:spacing w:val="1"/>
          <w:lang w:val="nl-NL"/>
        </w:rPr>
        <w:t>unn</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w</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k</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p>
    <w:p w:rsidRPr="00AC2CDF" w:rsidR="00AC2CDF" w:rsidP="00AC2CDF" w:rsidRDefault="00AC2CDF" w14:paraId="0D43974B" w14:textId="77777777">
      <w:pPr>
        <w:pStyle w:val="Gemiddeldraster21"/>
        <w:rPr>
          <w:rFonts w:asciiTheme="minorHAnsi" w:hAnsiTheme="minorHAnsi" w:cstheme="minorHAnsi"/>
          <w:lang w:val="nl-NL"/>
        </w:rPr>
      </w:pPr>
    </w:p>
    <w:p w:rsidR="00AC2CDF" w:rsidP="00AC2CDF" w:rsidRDefault="00AC2CDF" w14:paraId="750FC606" w14:textId="204248D3">
      <w:pPr>
        <w:pStyle w:val="Gemiddeldraster21"/>
        <w:rPr>
          <w:rFonts w:asciiTheme="minorHAnsi" w:hAnsiTheme="minorHAnsi" w:cstheme="minorHAnsi"/>
          <w:w w:val="99"/>
          <w:lang w:val="nl-NL"/>
        </w:rPr>
      </w:pPr>
      <w:r w:rsidRPr="00AC2CDF">
        <w:rPr>
          <w:rFonts w:asciiTheme="minorHAnsi" w:hAnsiTheme="minorHAnsi" w:cstheme="minorHAnsi"/>
          <w:spacing w:val="-1"/>
          <w:lang w:val="nl-NL"/>
        </w:rPr>
        <w:t>H</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p</w:t>
      </w:r>
      <w:r w:rsidRPr="00AC2CDF">
        <w:rPr>
          <w:rFonts w:asciiTheme="minorHAnsi" w:hAnsiTheme="minorHAnsi" w:cstheme="minorHAnsi"/>
          <w:spacing w:val="-1"/>
          <w:lang w:val="nl-NL"/>
        </w:rPr>
        <w:t>ro</w:t>
      </w:r>
      <w:r w:rsidRPr="00AC2CDF">
        <w:rPr>
          <w:rFonts w:asciiTheme="minorHAnsi" w:hAnsiTheme="minorHAnsi" w:cstheme="minorHAnsi"/>
          <w:spacing w:val="2"/>
          <w:lang w:val="nl-NL"/>
        </w:rPr>
        <w:t>t</w:t>
      </w:r>
      <w:r w:rsidRPr="00AC2CDF">
        <w:rPr>
          <w:rFonts w:asciiTheme="minorHAnsi" w:hAnsiTheme="minorHAnsi" w:cstheme="minorHAnsi"/>
          <w:spacing w:val="-1"/>
          <w:lang w:val="nl-NL"/>
        </w:rPr>
        <w:t>o</w:t>
      </w:r>
      <w:r w:rsidRPr="00AC2CDF">
        <w:rPr>
          <w:rFonts w:asciiTheme="minorHAnsi" w:hAnsiTheme="minorHAnsi" w:cstheme="minorHAnsi"/>
          <w:spacing w:val="1"/>
          <w:lang w:val="nl-NL"/>
        </w:rPr>
        <w:t>c</w:t>
      </w:r>
      <w:r w:rsidRPr="00AC2CDF">
        <w:rPr>
          <w:rFonts w:asciiTheme="minorHAnsi" w:hAnsiTheme="minorHAnsi" w:cstheme="minorHAnsi"/>
          <w:spacing w:val="-1"/>
          <w:lang w:val="nl-NL"/>
        </w:rPr>
        <w:t>o</w:t>
      </w:r>
      <w:r w:rsidRPr="00AC2CDF">
        <w:rPr>
          <w:rFonts w:asciiTheme="minorHAnsi" w:hAnsiTheme="minorHAnsi" w:cstheme="minorHAnsi"/>
          <w:lang w:val="nl-NL"/>
        </w:rPr>
        <w:t>l</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2"/>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2"/>
          <w:lang w:val="nl-NL"/>
        </w:rPr>
        <w:t>i</w:t>
      </w:r>
      <w:r w:rsidRPr="00AC2CDF">
        <w:rPr>
          <w:rFonts w:asciiTheme="minorHAnsi" w:hAnsiTheme="minorHAnsi" w:cstheme="minorHAnsi"/>
          <w:lang w:val="nl-NL"/>
        </w:rPr>
        <w:t>j</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lang w:val="nl-NL"/>
        </w:rPr>
        <w:t>b</w:t>
      </w:r>
      <w:r w:rsidRPr="00AC2CDF">
        <w:rPr>
          <w:rFonts w:asciiTheme="minorHAnsi" w:hAnsiTheme="minorHAnsi" w:cstheme="minorHAnsi"/>
          <w:spacing w:val="-1"/>
          <w:lang w:val="nl-NL"/>
        </w:rPr>
        <w:t>r</w:t>
      </w:r>
      <w:r w:rsidRPr="00AC2CDF">
        <w:rPr>
          <w:rFonts w:asciiTheme="minorHAnsi" w:hAnsiTheme="minorHAnsi" w:cstheme="minorHAnsi"/>
          <w:spacing w:val="1"/>
          <w:lang w:val="nl-NL"/>
        </w:rPr>
        <w:t>u</w:t>
      </w:r>
      <w:r w:rsidRPr="00AC2CDF">
        <w:rPr>
          <w:rFonts w:asciiTheme="minorHAnsi" w:hAnsiTheme="minorHAnsi" w:cstheme="minorHAnsi"/>
          <w:spacing w:val="2"/>
          <w:lang w:val="nl-NL"/>
        </w:rPr>
        <w:t>i</w:t>
      </w:r>
      <w:r w:rsidRPr="00AC2CDF">
        <w:rPr>
          <w:rFonts w:asciiTheme="minorHAnsi" w:hAnsiTheme="minorHAnsi" w:cstheme="minorHAnsi"/>
          <w:lang w:val="nl-NL"/>
        </w:rPr>
        <w:t>k</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aa</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past</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lang w:val="nl-NL"/>
        </w:rPr>
        <w:t>k</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houd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m</w:t>
      </w:r>
      <w:r w:rsidRPr="00AC2CDF">
        <w:rPr>
          <w:rFonts w:asciiTheme="minorHAnsi" w:hAnsiTheme="minorHAnsi" w:cstheme="minorHAnsi"/>
          <w:spacing w:val="-1"/>
          <w:lang w:val="nl-NL"/>
        </w:rPr>
        <w:t>e</w:t>
      </w:r>
      <w:r w:rsidRPr="00AC2CDF">
        <w:rPr>
          <w:rFonts w:asciiTheme="minorHAnsi" w:hAnsiTheme="minorHAnsi" w:cstheme="minorHAnsi"/>
          <w:lang w:val="nl-NL"/>
        </w:rPr>
        <w:t>t</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2"/>
          <w:lang w:val="nl-NL"/>
        </w:rPr>
        <w:t>m</w:t>
      </w:r>
      <w:r w:rsidRPr="00AC2CDF">
        <w:rPr>
          <w:rFonts w:asciiTheme="minorHAnsi" w:hAnsiTheme="minorHAnsi" w:cstheme="minorHAnsi"/>
          <w:lang w:val="nl-NL"/>
        </w:rPr>
        <w:t>sta</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lang w:val="nl-NL"/>
        </w:rPr>
        <w:t>g</w:t>
      </w:r>
      <w:r w:rsidRPr="00AC2CDF">
        <w:rPr>
          <w:rFonts w:asciiTheme="minorHAnsi" w:hAnsiTheme="minorHAnsi" w:cstheme="minorHAnsi"/>
          <w:spacing w:val="1"/>
          <w:lang w:val="nl-NL"/>
        </w:rPr>
        <w:t>h</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w w:val="99"/>
          <w:lang w:val="nl-NL"/>
        </w:rPr>
        <w:t xml:space="preserve"> </w:t>
      </w:r>
    </w:p>
    <w:p w:rsidRPr="00AC2CDF" w:rsidR="00AC2CDF" w:rsidP="00AC2CDF" w:rsidRDefault="00AC2CDF" w14:paraId="29F096AD" w14:textId="77777777">
      <w:pPr>
        <w:pStyle w:val="Gemiddeldraster21"/>
        <w:rPr>
          <w:rFonts w:asciiTheme="minorHAnsi" w:hAnsiTheme="minorHAnsi" w:cstheme="minorHAnsi"/>
          <w:w w:val="99"/>
          <w:lang w:val="nl-NL"/>
        </w:rPr>
      </w:pPr>
    </w:p>
    <w:p w:rsidRPr="00AC2CDF" w:rsidR="00AC2CDF" w:rsidP="007E1B80" w:rsidRDefault="00AC2CDF" w14:paraId="792CD3B4" w14:textId="77777777">
      <w:pPr>
        <w:pStyle w:val="Gemiddeldraster21"/>
        <w:numPr>
          <w:ilvl w:val="0"/>
          <w:numId w:val="84"/>
        </w:numPr>
        <w:rPr>
          <w:rFonts w:asciiTheme="minorHAnsi" w:hAnsiTheme="minorHAnsi" w:cstheme="minorHAnsi"/>
          <w:lang w:val="nl-NL"/>
        </w:rPr>
      </w:pP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o</w:t>
      </w:r>
      <w:r w:rsidRPr="00AC2CDF">
        <w:rPr>
          <w:rFonts w:asciiTheme="minorHAnsi" w:hAnsiTheme="minorHAnsi" w:cstheme="minorHAnsi"/>
          <w:spacing w:val="1"/>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zaak</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3"/>
          <w:lang w:val="nl-NL"/>
        </w:rPr>
        <w:t xml:space="preserve"> </w:t>
      </w:r>
      <w:r w:rsidRPr="00AC2CDF">
        <w:rPr>
          <w:rFonts w:asciiTheme="minorHAnsi" w:hAnsiTheme="minorHAnsi" w:cstheme="minorHAnsi"/>
          <w:lang w:val="nl-NL"/>
        </w:rPr>
        <w:t>het</w:t>
      </w:r>
      <w:r w:rsidRPr="00AC2CDF">
        <w:rPr>
          <w:rFonts w:asciiTheme="minorHAnsi" w:hAnsiTheme="minorHAnsi" w:cstheme="minorHAnsi"/>
          <w:spacing w:val="-4"/>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lijd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4"/>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va</w:t>
      </w:r>
      <w:r w:rsidRPr="00AC2CDF">
        <w:rPr>
          <w:rFonts w:asciiTheme="minorHAnsi" w:hAnsiTheme="minorHAnsi" w:cstheme="minorHAnsi"/>
          <w:spacing w:val="2"/>
          <w:lang w:val="nl-NL"/>
        </w:rPr>
        <w:t>l</w:t>
      </w:r>
      <w:r w:rsidRPr="00AC2CDF">
        <w:rPr>
          <w:rFonts w:asciiTheme="minorHAnsi" w:hAnsiTheme="minorHAnsi" w:cstheme="minorHAnsi"/>
          <w:lang w:val="nl-NL"/>
        </w:rPr>
        <w: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t</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spacing w:val="1"/>
          <w:lang w:val="nl-NL"/>
        </w:rPr>
        <w:t>v</w:t>
      </w:r>
      <w:r w:rsidRPr="00AC2CDF">
        <w:rPr>
          <w:rFonts w:asciiTheme="minorHAnsi" w:hAnsiTheme="minorHAnsi" w:cstheme="minorHAnsi"/>
          <w:spacing w:val="-1"/>
          <w:lang w:val="nl-NL"/>
        </w:rPr>
        <w:t>o</w:t>
      </w:r>
      <w:r w:rsidRPr="00AC2CDF">
        <w:rPr>
          <w:rFonts w:asciiTheme="minorHAnsi" w:hAnsiTheme="minorHAnsi" w:cstheme="minorHAnsi"/>
          <w:spacing w:val="2"/>
          <w:lang w:val="nl-NL"/>
        </w:rPr>
        <w:t>l</w:t>
      </w:r>
      <w:r w:rsidRPr="00AC2CDF">
        <w:rPr>
          <w:rFonts w:asciiTheme="minorHAnsi" w:hAnsiTheme="minorHAnsi" w:cstheme="minorHAnsi"/>
          <w:lang w:val="nl-NL"/>
        </w:rPr>
        <w:t>ge</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z</w:t>
      </w:r>
      <w:r w:rsidRPr="00AC2CDF">
        <w:rPr>
          <w:rFonts w:asciiTheme="minorHAnsi" w:hAnsiTheme="minorHAnsi" w:cstheme="minorHAnsi"/>
          <w:spacing w:val="3"/>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kte</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of a</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p>
    <w:p w:rsidRPr="00AC2CDF" w:rsidR="00AC2CDF" w:rsidP="007E1B80" w:rsidRDefault="00AC2CDF" w14:paraId="47C2A696" w14:textId="5AEA159B">
      <w:pPr>
        <w:pStyle w:val="Gemiddeldraster21"/>
        <w:numPr>
          <w:ilvl w:val="0"/>
          <w:numId w:val="84"/>
        </w:numPr>
        <w:rPr>
          <w:rFonts w:asciiTheme="minorHAnsi" w:hAnsiTheme="minorHAnsi" w:cstheme="minorBidi"/>
          <w:lang w:val="nl-NL"/>
        </w:rPr>
      </w:pPr>
      <w:r w:rsidRPr="00AC2CDF">
        <w:rPr>
          <w:rFonts w:asciiTheme="minorHAnsi" w:hAnsiTheme="minorHAnsi" w:cstheme="minorHAnsi"/>
          <w:noProof/>
          <w:lang w:val="nl-NL" w:eastAsia="nl-NL"/>
        </w:rPr>
        <w:drawing>
          <wp:anchor distT="0" distB="0" distL="114300" distR="114300" simplePos="0" relativeHeight="251658240" behindDoc="1" locked="0" layoutInCell="1" allowOverlap="1" wp14:anchorId="726E5020" wp14:editId="0430B05A">
            <wp:simplePos x="0" y="0"/>
            <wp:positionH relativeFrom="page">
              <wp:posOffset>1127760</wp:posOffset>
            </wp:positionH>
            <wp:positionV relativeFrom="paragraph">
              <wp:posOffset>635</wp:posOffset>
            </wp:positionV>
            <wp:extent cx="64135" cy="309880"/>
            <wp:effectExtent l="0" t="0" r="0" b="0"/>
            <wp:wrapNone/>
            <wp:docPr id="7" name="Afbeelding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fbeelding 52"/>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64135" cy="309880"/>
                    </a:xfrm>
                    <a:prstGeom prst="rect">
                      <a:avLst/>
                    </a:prstGeom>
                    <a:noFill/>
                    <a:ln>
                      <a:noFill/>
                    </a:ln>
                  </pic:spPr>
                </pic:pic>
              </a:graphicData>
            </a:graphic>
            <wp14:sizeRelH relativeFrom="page">
              <wp14:pctWidth>0</wp14:pctWidth>
            </wp14:sizeRelH>
            <wp14:sizeRelV relativeFrom="page">
              <wp14:pctHeight>0</wp14:pctHeight>
            </wp14:sizeRelV>
          </wp:anchor>
        </w:drawing>
      </w:r>
      <w:r w:rsidRPr="19113AEA">
        <w:rPr>
          <w:rFonts w:asciiTheme="minorHAnsi" w:hAnsiTheme="minorHAnsi" w:cstheme="minorBidi"/>
          <w:lang w:val="nl-NL"/>
        </w:rPr>
        <w:t>De</w:t>
      </w:r>
      <w:r w:rsidRPr="19113AEA">
        <w:rPr>
          <w:rFonts w:asciiTheme="minorHAnsi" w:hAnsiTheme="minorHAnsi" w:cstheme="minorBidi"/>
          <w:spacing w:val="-8"/>
          <w:lang w:val="nl-NL"/>
        </w:rPr>
        <w:t xml:space="preserve"> </w:t>
      </w:r>
      <w:r w:rsidRPr="19113AEA">
        <w:rPr>
          <w:rFonts w:asciiTheme="minorHAnsi" w:hAnsiTheme="minorHAnsi" w:cstheme="minorBidi"/>
          <w:lang w:val="nl-NL"/>
        </w:rPr>
        <w:t>p</w:t>
      </w:r>
      <w:r w:rsidRPr="19113AEA">
        <w:rPr>
          <w:rFonts w:asciiTheme="minorHAnsi" w:hAnsiTheme="minorHAnsi" w:cstheme="minorBidi"/>
          <w:spacing w:val="2"/>
          <w:lang w:val="nl-NL"/>
        </w:rPr>
        <w:t>l</w:t>
      </w:r>
      <w:r w:rsidRPr="19113AEA">
        <w:rPr>
          <w:rFonts w:asciiTheme="minorHAnsi" w:hAnsiTheme="minorHAnsi" w:cstheme="minorBidi"/>
          <w:lang w:val="nl-NL"/>
        </w:rPr>
        <w:t>aa</w:t>
      </w:r>
      <w:r w:rsidRPr="19113AEA">
        <w:rPr>
          <w:rFonts w:asciiTheme="minorHAnsi" w:hAnsiTheme="minorHAnsi" w:cstheme="minorBidi"/>
          <w:spacing w:val="1"/>
          <w:lang w:val="nl-NL"/>
        </w:rPr>
        <w:t>t</w:t>
      </w:r>
      <w:r w:rsidRPr="19113AEA">
        <w:rPr>
          <w:rFonts w:asciiTheme="minorHAnsi" w:hAnsiTheme="minorHAnsi" w:cstheme="minorBidi"/>
          <w:lang w:val="nl-NL"/>
        </w:rPr>
        <w:t>s</w:t>
      </w:r>
      <w:r w:rsidRPr="19113AEA">
        <w:rPr>
          <w:rFonts w:asciiTheme="minorHAnsi" w:hAnsiTheme="minorHAnsi" w:cstheme="minorBidi"/>
          <w:spacing w:val="-8"/>
          <w:lang w:val="nl-NL"/>
        </w:rPr>
        <w:t xml:space="preserve"> </w:t>
      </w:r>
      <w:r w:rsidRPr="19113AEA">
        <w:rPr>
          <w:rFonts w:asciiTheme="minorHAnsi" w:hAnsiTheme="minorHAnsi" w:cstheme="minorBidi"/>
          <w:lang w:val="nl-NL"/>
        </w:rPr>
        <w:t>van</w:t>
      </w:r>
      <w:r w:rsidRPr="19113AEA">
        <w:rPr>
          <w:rFonts w:asciiTheme="minorHAnsi" w:hAnsiTheme="minorHAnsi" w:cstheme="minorBidi"/>
          <w:spacing w:val="-6"/>
          <w:lang w:val="nl-NL"/>
        </w:rPr>
        <w:t xml:space="preserve"> </w:t>
      </w:r>
      <w:r w:rsidRPr="19113AEA">
        <w:rPr>
          <w:rFonts w:asciiTheme="minorHAnsi" w:hAnsiTheme="minorHAnsi" w:cstheme="minorBidi"/>
          <w:lang w:val="nl-NL"/>
        </w:rPr>
        <w:t>ove</w:t>
      </w:r>
      <w:r w:rsidRPr="19113AEA">
        <w:rPr>
          <w:rFonts w:asciiTheme="minorHAnsi" w:hAnsiTheme="minorHAnsi" w:cstheme="minorBidi"/>
          <w:spacing w:val="-1"/>
          <w:lang w:val="nl-NL"/>
        </w:rPr>
        <w:t>r</w:t>
      </w:r>
      <w:r w:rsidRPr="19113AEA">
        <w:rPr>
          <w:rFonts w:asciiTheme="minorHAnsi" w:hAnsiTheme="minorHAnsi" w:cstheme="minorBidi"/>
          <w:spacing w:val="2"/>
          <w:lang w:val="nl-NL"/>
        </w:rPr>
        <w:t>l</w:t>
      </w:r>
      <w:r w:rsidRPr="19113AEA">
        <w:rPr>
          <w:rFonts w:asciiTheme="minorHAnsi" w:hAnsiTheme="minorHAnsi" w:cstheme="minorBidi"/>
          <w:lang w:val="nl-NL"/>
        </w:rPr>
        <w:t>ijd</w:t>
      </w:r>
      <w:r w:rsidRPr="19113AEA">
        <w:rPr>
          <w:rFonts w:asciiTheme="minorHAnsi" w:hAnsiTheme="minorHAnsi" w:cstheme="minorBidi"/>
          <w:spacing w:val="-2"/>
          <w:lang w:val="nl-NL"/>
        </w:rPr>
        <w:t>e</w:t>
      </w:r>
      <w:r w:rsidRPr="19113AEA">
        <w:rPr>
          <w:rFonts w:asciiTheme="minorHAnsi" w:hAnsiTheme="minorHAnsi" w:cstheme="minorBidi"/>
          <w:spacing w:val="1"/>
          <w:lang w:val="nl-NL"/>
        </w:rPr>
        <w:t>n</w:t>
      </w:r>
      <w:r w:rsidRPr="19113AEA">
        <w:rPr>
          <w:rFonts w:asciiTheme="minorHAnsi" w:hAnsiTheme="minorHAnsi" w:cstheme="minorBidi"/>
          <w:lang w:val="nl-NL"/>
        </w:rPr>
        <w:t>:</w:t>
      </w:r>
      <w:r w:rsidRPr="19113AEA">
        <w:rPr>
          <w:rFonts w:asciiTheme="minorHAnsi" w:hAnsiTheme="minorHAnsi" w:cstheme="minorBidi"/>
          <w:spacing w:val="-6"/>
          <w:lang w:val="nl-NL"/>
        </w:rPr>
        <w:t xml:space="preserve"> </w:t>
      </w:r>
      <w:r w:rsidRPr="19113AEA">
        <w:rPr>
          <w:rFonts w:asciiTheme="minorHAnsi" w:hAnsiTheme="minorHAnsi" w:cstheme="minorBidi"/>
          <w:lang w:val="nl-NL"/>
        </w:rPr>
        <w:t>t</w:t>
      </w:r>
      <w:r w:rsidRPr="19113AEA">
        <w:rPr>
          <w:rFonts w:asciiTheme="minorHAnsi" w:hAnsiTheme="minorHAnsi" w:cstheme="minorBidi"/>
          <w:spacing w:val="1"/>
          <w:lang w:val="nl-NL"/>
        </w:rPr>
        <w:t>h</w:t>
      </w:r>
      <w:r w:rsidRPr="19113AEA">
        <w:rPr>
          <w:rFonts w:asciiTheme="minorHAnsi" w:hAnsiTheme="minorHAnsi" w:cstheme="minorBidi"/>
          <w:spacing w:val="-2"/>
          <w:lang w:val="nl-NL"/>
        </w:rPr>
        <w:t>u</w:t>
      </w:r>
      <w:r w:rsidRPr="19113AEA">
        <w:rPr>
          <w:rFonts w:asciiTheme="minorHAnsi" w:hAnsiTheme="minorHAnsi" w:cstheme="minorBidi"/>
          <w:spacing w:val="2"/>
          <w:lang w:val="nl-NL"/>
        </w:rPr>
        <w:t>i</w:t>
      </w:r>
      <w:r w:rsidRPr="19113AEA">
        <w:rPr>
          <w:rFonts w:asciiTheme="minorHAnsi" w:hAnsiTheme="minorHAnsi" w:cstheme="minorBidi"/>
          <w:lang w:val="nl-NL"/>
        </w:rPr>
        <w:t>s,</w:t>
      </w:r>
      <w:r w:rsidRPr="19113AEA">
        <w:rPr>
          <w:rFonts w:asciiTheme="minorHAnsi" w:hAnsiTheme="minorHAnsi" w:cstheme="minorBidi"/>
          <w:spacing w:val="-8"/>
          <w:lang w:val="nl-NL"/>
        </w:rPr>
        <w:t xml:space="preserve"> </w:t>
      </w:r>
      <w:r w:rsidRPr="19113AEA">
        <w:rPr>
          <w:rFonts w:asciiTheme="minorHAnsi" w:hAnsiTheme="minorHAnsi" w:cstheme="minorBidi"/>
          <w:spacing w:val="-2"/>
          <w:lang w:val="nl-NL"/>
        </w:rPr>
        <w:t>o</w:t>
      </w:r>
      <w:r w:rsidRPr="19113AEA">
        <w:rPr>
          <w:rFonts w:asciiTheme="minorHAnsi" w:hAnsiTheme="minorHAnsi" w:cstheme="minorBidi"/>
          <w:lang w:val="nl-NL"/>
        </w:rPr>
        <w:t>p</w:t>
      </w:r>
      <w:r w:rsidRPr="19113AEA">
        <w:rPr>
          <w:rFonts w:asciiTheme="minorHAnsi" w:hAnsiTheme="minorHAnsi" w:cstheme="minorBidi"/>
          <w:spacing w:val="-5"/>
          <w:lang w:val="nl-NL"/>
        </w:rPr>
        <w:t xml:space="preserve"> </w:t>
      </w:r>
      <w:r w:rsidRPr="19113AEA">
        <w:rPr>
          <w:rFonts w:asciiTheme="minorHAnsi" w:hAnsiTheme="minorHAnsi" w:cstheme="minorBidi"/>
          <w:lang w:val="nl-NL"/>
        </w:rPr>
        <w:t>s</w:t>
      </w:r>
      <w:r w:rsidRPr="19113AEA">
        <w:rPr>
          <w:rFonts w:asciiTheme="minorHAnsi" w:hAnsiTheme="minorHAnsi" w:cstheme="minorBidi"/>
          <w:spacing w:val="-2"/>
          <w:lang w:val="nl-NL"/>
        </w:rPr>
        <w:t>c</w:t>
      </w:r>
      <w:r w:rsidRPr="19113AEA">
        <w:rPr>
          <w:rFonts w:asciiTheme="minorHAnsi" w:hAnsiTheme="minorHAnsi" w:cstheme="minorBidi"/>
          <w:spacing w:val="1"/>
          <w:lang w:val="nl-NL"/>
        </w:rPr>
        <w:t>ho</w:t>
      </w:r>
      <w:r w:rsidRPr="19113AEA">
        <w:rPr>
          <w:rFonts w:asciiTheme="minorHAnsi" w:hAnsiTheme="minorHAnsi" w:cstheme="minorBidi"/>
          <w:spacing w:val="-1"/>
          <w:lang w:val="nl-NL"/>
        </w:rPr>
        <w:t>o</w:t>
      </w:r>
      <w:r w:rsidRPr="19113AEA">
        <w:rPr>
          <w:rFonts w:asciiTheme="minorHAnsi" w:hAnsiTheme="minorHAnsi" w:cstheme="minorBidi"/>
          <w:spacing w:val="2"/>
          <w:lang w:val="nl-NL"/>
        </w:rPr>
        <w:t>l</w:t>
      </w:r>
      <w:r w:rsidRPr="19113AEA">
        <w:rPr>
          <w:rFonts w:asciiTheme="minorHAnsi" w:hAnsiTheme="minorHAnsi" w:cstheme="minorBidi"/>
          <w:lang w:val="nl-NL"/>
        </w:rPr>
        <w:t>,</w:t>
      </w:r>
      <w:r w:rsidRPr="19113AEA">
        <w:rPr>
          <w:rFonts w:asciiTheme="minorHAnsi" w:hAnsiTheme="minorHAnsi" w:cstheme="minorBidi"/>
          <w:spacing w:val="-7"/>
          <w:lang w:val="nl-NL"/>
        </w:rPr>
        <w:t xml:space="preserve"> </w:t>
      </w:r>
      <w:r w:rsidRPr="19113AEA">
        <w:rPr>
          <w:rFonts w:asciiTheme="minorHAnsi" w:hAnsiTheme="minorHAnsi" w:cstheme="minorBidi"/>
          <w:spacing w:val="-1"/>
          <w:lang w:val="nl-NL"/>
        </w:rPr>
        <w:t>o</w:t>
      </w:r>
      <w:r w:rsidRPr="19113AEA">
        <w:rPr>
          <w:rFonts w:asciiTheme="minorHAnsi" w:hAnsiTheme="minorHAnsi" w:cstheme="minorBidi"/>
          <w:lang w:val="nl-NL"/>
        </w:rPr>
        <w:t>f</w:t>
      </w:r>
      <w:r w:rsidRPr="19113AEA">
        <w:rPr>
          <w:rFonts w:asciiTheme="minorHAnsi" w:hAnsiTheme="minorHAnsi" w:cstheme="minorBidi"/>
          <w:spacing w:val="-5"/>
          <w:lang w:val="nl-NL"/>
        </w:rPr>
        <w:t xml:space="preserve"> </w:t>
      </w:r>
      <w:r w:rsidRPr="19113AEA">
        <w:rPr>
          <w:rFonts w:asciiTheme="minorHAnsi" w:hAnsiTheme="minorHAnsi" w:cstheme="minorBidi"/>
          <w:spacing w:val="-2"/>
          <w:lang w:val="nl-NL"/>
        </w:rPr>
        <w:t>e</w:t>
      </w:r>
      <w:r w:rsidRPr="19113AEA">
        <w:rPr>
          <w:rFonts w:asciiTheme="minorHAnsi" w:hAnsiTheme="minorHAnsi" w:cstheme="minorBidi"/>
          <w:spacing w:val="2"/>
          <w:lang w:val="nl-NL"/>
        </w:rPr>
        <w:t>l</w:t>
      </w:r>
      <w:r w:rsidRPr="19113AEA">
        <w:rPr>
          <w:rFonts w:asciiTheme="minorHAnsi" w:hAnsiTheme="minorHAnsi" w:cstheme="minorBidi"/>
          <w:spacing w:val="5"/>
          <w:lang w:val="nl-NL"/>
        </w:rPr>
        <w:t>d</w:t>
      </w:r>
      <w:r w:rsidRPr="19113AEA">
        <w:rPr>
          <w:rFonts w:asciiTheme="minorHAnsi" w:hAnsiTheme="minorHAnsi" w:cstheme="minorBidi"/>
          <w:spacing w:val="-2"/>
          <w:lang w:val="nl-NL"/>
        </w:rPr>
        <w:t>e</w:t>
      </w:r>
      <w:r w:rsidRPr="19113AEA">
        <w:rPr>
          <w:rFonts w:asciiTheme="minorHAnsi" w:hAnsiTheme="minorHAnsi" w:cstheme="minorBidi"/>
          <w:spacing w:val="1"/>
          <w:lang w:val="nl-NL"/>
        </w:rPr>
        <w:t>r</w:t>
      </w:r>
      <w:r w:rsidRPr="19113AEA">
        <w:rPr>
          <w:rFonts w:asciiTheme="minorHAnsi" w:hAnsiTheme="minorHAnsi" w:cstheme="minorBidi"/>
          <w:lang w:val="nl-NL"/>
        </w:rPr>
        <w:t>s;</w:t>
      </w:r>
    </w:p>
    <w:p w:rsidRPr="00AC2CDF" w:rsidR="00AC2CDF" w:rsidP="007E1B80" w:rsidRDefault="00AC2CDF" w14:paraId="117DAE9F" w14:textId="77777777">
      <w:pPr>
        <w:pStyle w:val="Gemiddeldraster21"/>
        <w:numPr>
          <w:ilvl w:val="0"/>
          <w:numId w:val="84"/>
        </w:numPr>
        <w:rPr>
          <w:rFonts w:asciiTheme="minorHAnsi" w:hAnsiTheme="minorHAnsi" w:cstheme="minorHAnsi"/>
          <w:lang w:val="nl-NL"/>
        </w:rPr>
      </w:pPr>
      <w:r w:rsidRPr="00AC2CDF">
        <w:rPr>
          <w:rFonts w:asciiTheme="minorHAnsi" w:hAnsiTheme="minorHAnsi" w:cstheme="minorHAnsi"/>
          <w:spacing w:val="1"/>
          <w:lang w:val="nl-NL"/>
        </w:rPr>
        <w:t>H</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t</w:t>
      </w:r>
      <w:r w:rsidRPr="00AC2CDF">
        <w:rPr>
          <w:rFonts w:asciiTheme="minorHAnsi" w:hAnsiTheme="minorHAnsi" w:cstheme="minorHAnsi"/>
          <w:spacing w:val="2"/>
          <w:lang w:val="nl-NL"/>
        </w:rPr>
        <w:t>i</w:t>
      </w:r>
      <w:r w:rsidRPr="00AC2CDF">
        <w:rPr>
          <w:rFonts w:asciiTheme="minorHAnsi" w:hAnsiTheme="minorHAnsi" w:cstheme="minorHAnsi"/>
          <w:lang w:val="nl-NL"/>
        </w:rPr>
        <w:t>jds</w:t>
      </w:r>
      <w:r w:rsidRPr="00AC2CDF">
        <w:rPr>
          <w:rFonts w:asciiTheme="minorHAnsi" w:hAnsiTheme="minorHAnsi" w:cstheme="minorHAnsi"/>
          <w:spacing w:val="-3"/>
          <w:lang w:val="nl-NL"/>
        </w:rPr>
        <w:t>t</w:t>
      </w:r>
      <w:r w:rsidRPr="00AC2CDF">
        <w:rPr>
          <w:rFonts w:asciiTheme="minorHAnsi" w:hAnsiTheme="minorHAnsi" w:cstheme="minorHAnsi"/>
          <w:spacing w:val="2"/>
          <w:lang w:val="nl-NL"/>
        </w:rPr>
        <w:t>i</w:t>
      </w:r>
      <w:r w:rsidRPr="00AC2CDF">
        <w:rPr>
          <w:rFonts w:asciiTheme="minorHAnsi" w:hAnsiTheme="minorHAnsi" w:cstheme="minorHAnsi"/>
          <w:lang w:val="nl-NL"/>
        </w:rPr>
        <w:t>p</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ve</w:t>
      </w:r>
      <w:r w:rsidRPr="00AC2CDF">
        <w:rPr>
          <w:rFonts w:asciiTheme="minorHAnsi" w:hAnsiTheme="minorHAnsi" w:cstheme="minorHAnsi"/>
          <w:spacing w:val="-1"/>
          <w:lang w:val="nl-NL"/>
        </w:rPr>
        <w:t>r</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lang w:val="nl-NL"/>
        </w:rPr>
        <w:t>j</w:t>
      </w:r>
      <w:r w:rsidRPr="00AC2CDF">
        <w:rPr>
          <w:rFonts w:asciiTheme="minorHAnsi" w:hAnsiTheme="minorHAnsi" w:cstheme="minorHAnsi"/>
          <w:spacing w:val="-2"/>
          <w:lang w:val="nl-NL"/>
        </w:rPr>
        <w:t>de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t</w:t>
      </w:r>
      <w:r w:rsidRPr="00AC2CDF">
        <w:rPr>
          <w:rFonts w:asciiTheme="minorHAnsi" w:hAnsiTheme="minorHAnsi" w:cstheme="minorHAnsi"/>
          <w:spacing w:val="2"/>
          <w:lang w:val="nl-NL"/>
        </w:rPr>
        <w:t>i</w:t>
      </w:r>
      <w:r w:rsidRPr="00AC2CDF">
        <w:rPr>
          <w:rFonts w:asciiTheme="minorHAnsi" w:hAnsiTheme="minorHAnsi" w:cstheme="minorHAnsi"/>
          <w:lang w:val="nl-NL"/>
        </w:rPr>
        <w:t>jd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s</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s</w:t>
      </w:r>
      <w:r w:rsidRPr="00AC2CDF">
        <w:rPr>
          <w:rFonts w:asciiTheme="minorHAnsi" w:hAnsiTheme="minorHAnsi" w:cstheme="minorHAnsi"/>
          <w:lang w:val="nl-NL"/>
        </w:rPr>
        <w:t>ch</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spacing w:val="2"/>
          <w:lang w:val="nl-NL"/>
        </w:rPr>
        <w:t>l</w:t>
      </w:r>
      <w:r w:rsidRPr="00AC2CDF">
        <w:rPr>
          <w:rFonts w:asciiTheme="minorHAnsi" w:hAnsiTheme="minorHAnsi" w:cstheme="minorHAnsi"/>
          <w:spacing w:val="1"/>
          <w:lang w:val="nl-NL"/>
        </w:rPr>
        <w:t>u</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u</w:t>
      </w:r>
      <w:r w:rsidRPr="00AC2CDF">
        <w:rPr>
          <w:rFonts w:asciiTheme="minorHAnsi" w:hAnsiTheme="minorHAnsi" w:cstheme="minorHAnsi"/>
          <w:spacing w:val="2"/>
          <w:lang w:val="nl-NL"/>
        </w:rPr>
        <w:t>i</w:t>
      </w:r>
      <w:r w:rsidRPr="00AC2CDF">
        <w:rPr>
          <w:rFonts w:asciiTheme="minorHAnsi" w:hAnsiTheme="minorHAnsi" w:cstheme="minorHAnsi"/>
          <w:lang w:val="nl-NL"/>
        </w:rPr>
        <w:t>t</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s</w:t>
      </w:r>
      <w:r w:rsidRPr="00AC2CDF">
        <w:rPr>
          <w:rFonts w:asciiTheme="minorHAnsi" w:hAnsiTheme="minorHAnsi" w:cstheme="minorHAnsi"/>
          <w:lang w:val="nl-NL"/>
        </w:rPr>
        <w:t>ch</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spacing w:val="2"/>
          <w:lang w:val="nl-NL"/>
        </w:rPr>
        <w:t>l</w:t>
      </w:r>
      <w:r w:rsidRPr="00AC2CDF">
        <w:rPr>
          <w:rFonts w:asciiTheme="minorHAnsi" w:hAnsiTheme="minorHAnsi" w:cstheme="minorHAnsi"/>
          <w:spacing w:val="1"/>
          <w:lang w:val="nl-NL"/>
        </w:rPr>
        <w:t>u</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het</w:t>
      </w:r>
      <w:r w:rsidRPr="00AC2CDF">
        <w:rPr>
          <w:rFonts w:asciiTheme="minorHAnsi" w:hAnsiTheme="minorHAnsi" w:cstheme="minorHAnsi"/>
          <w:w w:val="99"/>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1"/>
          <w:lang w:val="nl-NL"/>
        </w:rPr>
        <w:t>e</w:t>
      </w:r>
      <w:r w:rsidRPr="00AC2CDF">
        <w:rPr>
          <w:rFonts w:asciiTheme="minorHAnsi" w:hAnsiTheme="minorHAnsi" w:cstheme="minorHAnsi"/>
          <w:spacing w:val="1"/>
          <w:lang w:val="nl-NL"/>
        </w:rPr>
        <w:t>e</w:t>
      </w:r>
      <w:r w:rsidRPr="00AC2CDF">
        <w:rPr>
          <w:rFonts w:asciiTheme="minorHAnsi" w:hAnsiTheme="minorHAnsi" w:cstheme="minorHAnsi"/>
          <w:lang w:val="nl-NL"/>
        </w:rPr>
        <w:t>k</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f</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t</w:t>
      </w:r>
      <w:r w:rsidRPr="00AC2CDF">
        <w:rPr>
          <w:rFonts w:asciiTheme="minorHAnsi" w:hAnsiTheme="minorHAnsi" w:cstheme="minorHAnsi"/>
          <w:spacing w:val="2"/>
          <w:lang w:val="nl-NL"/>
        </w:rPr>
        <w:t>i</w:t>
      </w:r>
      <w:r w:rsidRPr="00AC2CDF">
        <w:rPr>
          <w:rFonts w:asciiTheme="minorHAnsi" w:hAnsiTheme="minorHAnsi" w:cstheme="minorHAnsi"/>
          <w:lang w:val="nl-NL"/>
        </w:rPr>
        <w:t>jd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s</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vaka</w:t>
      </w:r>
      <w:r w:rsidRPr="00AC2CDF">
        <w:rPr>
          <w:rFonts w:asciiTheme="minorHAnsi" w:hAnsiTheme="minorHAnsi" w:cstheme="minorHAnsi"/>
          <w:spacing w:val="1"/>
          <w:lang w:val="nl-NL"/>
        </w:rPr>
        <w:t>n</w:t>
      </w:r>
      <w:r w:rsidRPr="00AC2CDF">
        <w:rPr>
          <w:rFonts w:asciiTheme="minorHAnsi" w:hAnsiTheme="minorHAnsi" w:cstheme="minorHAnsi"/>
          <w:lang w:val="nl-NL"/>
        </w:rPr>
        <w:t>t</w:t>
      </w:r>
      <w:r w:rsidRPr="00AC2CDF">
        <w:rPr>
          <w:rFonts w:asciiTheme="minorHAnsi" w:hAnsiTheme="minorHAnsi" w:cstheme="minorHAnsi"/>
          <w:spacing w:val="2"/>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w:t>
      </w:r>
    </w:p>
    <w:p w:rsidRPr="00AC2CDF" w:rsidR="00AC2CDF" w:rsidP="00AC2CDF" w:rsidRDefault="00AC2CDF" w14:paraId="1DA0D358" w14:textId="77777777">
      <w:pPr>
        <w:pStyle w:val="Gemiddeldraster21"/>
        <w:rPr>
          <w:rFonts w:asciiTheme="minorHAnsi" w:hAnsiTheme="minorHAnsi" w:cstheme="minorHAnsi"/>
          <w:lang w:val="nl-NL"/>
        </w:rPr>
      </w:pPr>
    </w:p>
    <w:p w:rsidRPr="00AC2CDF" w:rsidR="00AC2CDF" w:rsidP="00AC2CDF" w:rsidRDefault="00AC2CDF" w14:paraId="3DD898AE" w14:textId="77777777">
      <w:pPr>
        <w:pStyle w:val="Gemiddeldraster21"/>
        <w:rPr>
          <w:rFonts w:asciiTheme="minorHAnsi" w:hAnsiTheme="minorHAnsi" w:cstheme="minorHAnsi"/>
          <w:lang w:val="nl-NL"/>
        </w:rPr>
      </w:pPr>
      <w:r w:rsidRPr="00AC2CDF">
        <w:rPr>
          <w:rFonts w:asciiTheme="minorHAnsi" w:hAnsiTheme="minorHAnsi" w:cstheme="minorHAnsi"/>
          <w:spacing w:val="-1"/>
          <w:lang w:val="nl-NL"/>
        </w:rPr>
        <w:t>H</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p</w:t>
      </w:r>
      <w:r w:rsidRPr="00AC2CDF">
        <w:rPr>
          <w:rFonts w:asciiTheme="minorHAnsi" w:hAnsiTheme="minorHAnsi" w:cstheme="minorHAnsi"/>
          <w:spacing w:val="-1"/>
          <w:lang w:val="nl-NL"/>
        </w:rPr>
        <w:t>ro</w:t>
      </w:r>
      <w:r w:rsidRPr="00AC2CDF">
        <w:rPr>
          <w:rFonts w:asciiTheme="minorHAnsi" w:hAnsiTheme="minorHAnsi" w:cstheme="minorHAnsi"/>
          <w:spacing w:val="2"/>
          <w:lang w:val="nl-NL"/>
        </w:rPr>
        <w:t>t</w:t>
      </w:r>
      <w:r w:rsidRPr="00AC2CDF">
        <w:rPr>
          <w:rFonts w:asciiTheme="minorHAnsi" w:hAnsiTheme="minorHAnsi" w:cstheme="minorHAnsi"/>
          <w:spacing w:val="-1"/>
          <w:lang w:val="nl-NL"/>
        </w:rPr>
        <w:t>o</w:t>
      </w:r>
      <w:r w:rsidRPr="00AC2CDF">
        <w:rPr>
          <w:rFonts w:asciiTheme="minorHAnsi" w:hAnsiTheme="minorHAnsi" w:cstheme="minorHAnsi"/>
          <w:spacing w:val="1"/>
          <w:lang w:val="nl-NL"/>
        </w:rPr>
        <w:t>c</w:t>
      </w:r>
      <w:r w:rsidRPr="00AC2CDF">
        <w:rPr>
          <w:rFonts w:asciiTheme="minorHAnsi" w:hAnsiTheme="minorHAnsi" w:cstheme="minorHAnsi"/>
          <w:spacing w:val="-1"/>
          <w:lang w:val="nl-NL"/>
        </w:rPr>
        <w:t>o</w:t>
      </w:r>
      <w:r w:rsidRPr="00AC2CDF">
        <w:rPr>
          <w:rFonts w:asciiTheme="minorHAnsi" w:hAnsiTheme="minorHAnsi" w:cstheme="minorHAnsi"/>
          <w:lang w:val="nl-NL"/>
        </w:rPr>
        <w:t>l</w:t>
      </w:r>
      <w:r w:rsidRPr="00AC2CDF">
        <w:rPr>
          <w:rFonts w:asciiTheme="minorHAnsi" w:hAnsiTheme="minorHAnsi" w:cstheme="minorHAnsi"/>
          <w:spacing w:val="-4"/>
          <w:lang w:val="nl-NL"/>
        </w:rPr>
        <w:t xml:space="preserve"> </w:t>
      </w:r>
      <w:r w:rsidRPr="00AC2CDF">
        <w:rPr>
          <w:rFonts w:asciiTheme="minorHAnsi" w:hAnsiTheme="minorHAnsi" w:cstheme="minorHAnsi"/>
          <w:spacing w:val="-2"/>
          <w:lang w:val="nl-NL"/>
        </w:rPr>
        <w:t>r</w:t>
      </w:r>
      <w:r w:rsidRPr="00AC2CDF">
        <w:rPr>
          <w:rFonts w:asciiTheme="minorHAnsi" w:hAnsiTheme="minorHAnsi" w:cstheme="minorHAnsi"/>
          <w:spacing w:val="2"/>
          <w:lang w:val="nl-NL"/>
        </w:rPr>
        <w:t>i</w:t>
      </w:r>
      <w:r w:rsidRPr="00AC2CDF">
        <w:rPr>
          <w:rFonts w:asciiTheme="minorHAnsi" w:hAnsiTheme="minorHAnsi" w:cstheme="minorHAnsi"/>
          <w:lang w:val="nl-NL"/>
        </w:rPr>
        <w:t>cht</w:t>
      </w:r>
      <w:r w:rsidRPr="00AC2CDF">
        <w:rPr>
          <w:rFonts w:asciiTheme="minorHAnsi" w:hAnsiTheme="minorHAnsi" w:cstheme="minorHAnsi"/>
          <w:spacing w:val="-6"/>
          <w:lang w:val="nl-NL"/>
        </w:rPr>
        <w:t xml:space="preserve"> </w:t>
      </w:r>
      <w:r w:rsidRPr="00AC2CDF">
        <w:rPr>
          <w:rFonts w:asciiTheme="minorHAnsi" w:hAnsiTheme="minorHAnsi" w:cstheme="minorHAnsi"/>
          <w:spacing w:val="-3"/>
          <w:lang w:val="nl-NL"/>
        </w:rPr>
        <w:t>z</w:t>
      </w:r>
      <w:r w:rsidRPr="00AC2CDF">
        <w:rPr>
          <w:rFonts w:asciiTheme="minorHAnsi" w:hAnsiTheme="minorHAnsi" w:cstheme="minorHAnsi"/>
          <w:spacing w:val="2"/>
          <w:lang w:val="nl-NL"/>
        </w:rPr>
        <w:t>i</w:t>
      </w:r>
      <w:r w:rsidRPr="00AC2CDF">
        <w:rPr>
          <w:rFonts w:asciiTheme="minorHAnsi" w:hAnsiTheme="minorHAnsi" w:cstheme="minorHAnsi"/>
          <w:lang w:val="nl-NL"/>
        </w:rPr>
        <w:t>ch</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p:</w:t>
      </w:r>
    </w:p>
    <w:p w:rsidRPr="00AC2CDF" w:rsidR="00AC2CDF" w:rsidP="007E1B80" w:rsidRDefault="00AC2CDF" w14:paraId="39663084" w14:textId="491C7FC0">
      <w:pPr>
        <w:pStyle w:val="Gemiddeldraster21"/>
        <w:numPr>
          <w:ilvl w:val="0"/>
          <w:numId w:val="85"/>
        </w:numPr>
        <w:rPr>
          <w:rFonts w:asciiTheme="minorHAnsi" w:hAnsiTheme="minorHAnsi" w:cstheme="minorBidi"/>
          <w:lang w:val="nl-NL"/>
        </w:rPr>
      </w:pPr>
      <w:r w:rsidRPr="00AC2CDF">
        <w:rPr>
          <w:rFonts w:asciiTheme="minorHAnsi" w:hAnsiTheme="minorHAnsi" w:cstheme="minorHAnsi"/>
          <w:noProof/>
          <w:lang w:val="nl-NL" w:eastAsia="nl-NL"/>
        </w:rPr>
        <w:drawing>
          <wp:anchor distT="0" distB="0" distL="114300" distR="114300" simplePos="0" relativeHeight="251658241" behindDoc="1" locked="0" layoutInCell="1" allowOverlap="1" wp14:anchorId="0D04C26E" wp14:editId="49AE91CF">
            <wp:simplePos x="0" y="0"/>
            <wp:positionH relativeFrom="page">
              <wp:posOffset>1127760</wp:posOffset>
            </wp:positionH>
            <wp:positionV relativeFrom="paragraph">
              <wp:posOffset>1905</wp:posOffset>
            </wp:positionV>
            <wp:extent cx="64135" cy="309245"/>
            <wp:effectExtent l="0" t="0" r="0" b="0"/>
            <wp:wrapNone/>
            <wp:docPr id="6" name="Afbeelding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fbeelding 51"/>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64135" cy="309245"/>
                    </a:xfrm>
                    <a:prstGeom prst="rect">
                      <a:avLst/>
                    </a:prstGeom>
                    <a:noFill/>
                    <a:ln>
                      <a:noFill/>
                    </a:ln>
                  </pic:spPr>
                </pic:pic>
              </a:graphicData>
            </a:graphic>
            <wp14:sizeRelH relativeFrom="page">
              <wp14:pctWidth>0</wp14:pctWidth>
            </wp14:sizeRelH>
            <wp14:sizeRelV relativeFrom="page">
              <wp14:pctHeight>0</wp14:pctHeight>
            </wp14:sizeRelV>
          </wp:anchor>
        </w:drawing>
      </w:r>
      <w:r w:rsidRPr="19113AEA">
        <w:rPr>
          <w:rFonts w:asciiTheme="minorHAnsi" w:hAnsiTheme="minorHAnsi" w:cstheme="minorBidi"/>
          <w:lang w:val="nl-NL"/>
        </w:rPr>
        <w:t>De</w:t>
      </w:r>
      <w:r w:rsidRPr="19113AEA">
        <w:rPr>
          <w:rFonts w:asciiTheme="minorHAnsi" w:hAnsiTheme="minorHAnsi" w:cstheme="minorBidi"/>
          <w:spacing w:val="-11"/>
          <w:lang w:val="nl-NL"/>
        </w:rPr>
        <w:t xml:space="preserve"> </w:t>
      </w:r>
      <w:r w:rsidRPr="19113AEA">
        <w:rPr>
          <w:rFonts w:asciiTheme="minorHAnsi" w:hAnsiTheme="minorHAnsi" w:cstheme="minorBidi"/>
          <w:spacing w:val="-2"/>
          <w:lang w:val="nl-NL"/>
        </w:rPr>
        <w:t>o</w:t>
      </w:r>
      <w:r w:rsidRPr="19113AEA">
        <w:rPr>
          <w:rFonts w:asciiTheme="minorHAnsi" w:hAnsiTheme="minorHAnsi" w:cstheme="minorBidi"/>
          <w:spacing w:val="2"/>
          <w:lang w:val="nl-NL"/>
        </w:rPr>
        <w:t>p</w:t>
      </w:r>
      <w:r w:rsidRPr="19113AEA">
        <w:rPr>
          <w:rFonts w:asciiTheme="minorHAnsi" w:hAnsiTheme="minorHAnsi" w:cstheme="minorBidi"/>
          <w:lang w:val="nl-NL"/>
        </w:rPr>
        <w:t>vang</w:t>
      </w:r>
      <w:r w:rsidRPr="19113AEA">
        <w:rPr>
          <w:rFonts w:asciiTheme="minorHAnsi" w:hAnsiTheme="minorHAnsi" w:cstheme="minorBidi"/>
          <w:spacing w:val="-8"/>
          <w:lang w:val="nl-NL"/>
        </w:rPr>
        <w:t xml:space="preserve"> </w:t>
      </w:r>
      <w:r w:rsidRPr="19113AEA">
        <w:rPr>
          <w:rFonts w:asciiTheme="minorHAnsi" w:hAnsiTheme="minorHAnsi" w:cstheme="minorBidi"/>
          <w:spacing w:val="-1"/>
          <w:lang w:val="nl-NL"/>
        </w:rPr>
        <w:t>v</w:t>
      </w:r>
      <w:r w:rsidRPr="19113AEA">
        <w:rPr>
          <w:rFonts w:asciiTheme="minorHAnsi" w:hAnsiTheme="minorHAnsi" w:cstheme="minorBidi"/>
          <w:lang w:val="nl-NL"/>
        </w:rPr>
        <w:t>an</w:t>
      </w:r>
      <w:r w:rsidRPr="19113AEA">
        <w:rPr>
          <w:rFonts w:asciiTheme="minorHAnsi" w:hAnsiTheme="minorHAnsi" w:cstheme="minorBidi"/>
          <w:spacing w:val="-8"/>
          <w:lang w:val="nl-NL"/>
        </w:rPr>
        <w:t xml:space="preserve"> </w:t>
      </w:r>
      <w:r w:rsidRPr="19113AEA">
        <w:rPr>
          <w:rFonts w:asciiTheme="minorHAnsi" w:hAnsiTheme="minorHAnsi" w:cstheme="minorBidi"/>
          <w:spacing w:val="2"/>
          <w:lang w:val="nl-NL"/>
        </w:rPr>
        <w:t>l</w:t>
      </w:r>
      <w:r w:rsidRPr="19113AEA">
        <w:rPr>
          <w:rFonts w:asciiTheme="minorHAnsi" w:hAnsiTheme="minorHAnsi" w:cstheme="minorBidi"/>
          <w:spacing w:val="-2"/>
          <w:lang w:val="nl-NL"/>
        </w:rPr>
        <w:t>e</w:t>
      </w:r>
      <w:r w:rsidRPr="19113AEA">
        <w:rPr>
          <w:rFonts w:asciiTheme="minorHAnsi" w:hAnsiTheme="minorHAnsi" w:cstheme="minorBidi"/>
          <w:spacing w:val="1"/>
          <w:lang w:val="nl-NL"/>
        </w:rPr>
        <w:t>e</w:t>
      </w:r>
      <w:r w:rsidRPr="19113AEA">
        <w:rPr>
          <w:rFonts w:asciiTheme="minorHAnsi" w:hAnsiTheme="minorHAnsi" w:cstheme="minorBidi"/>
          <w:spacing w:val="-1"/>
          <w:lang w:val="nl-NL"/>
        </w:rPr>
        <w:t>r</w:t>
      </w:r>
      <w:r w:rsidRPr="19113AEA">
        <w:rPr>
          <w:rFonts w:asciiTheme="minorHAnsi" w:hAnsiTheme="minorHAnsi" w:cstheme="minorBidi"/>
          <w:spacing w:val="2"/>
          <w:lang w:val="nl-NL"/>
        </w:rPr>
        <w:t>l</w:t>
      </w:r>
      <w:r w:rsidRPr="19113AEA">
        <w:rPr>
          <w:rFonts w:asciiTheme="minorHAnsi" w:hAnsiTheme="minorHAnsi" w:cstheme="minorBidi"/>
          <w:lang w:val="nl-NL"/>
        </w:rPr>
        <w:t>i</w:t>
      </w:r>
      <w:r w:rsidRPr="19113AEA">
        <w:rPr>
          <w:rFonts w:asciiTheme="minorHAnsi" w:hAnsiTheme="minorHAnsi" w:cstheme="minorBidi"/>
          <w:spacing w:val="1"/>
          <w:lang w:val="nl-NL"/>
        </w:rPr>
        <w:t>n</w:t>
      </w:r>
      <w:r w:rsidRPr="19113AEA">
        <w:rPr>
          <w:rFonts w:asciiTheme="minorHAnsi" w:hAnsiTheme="minorHAnsi" w:cstheme="minorBidi"/>
          <w:lang w:val="nl-NL"/>
        </w:rPr>
        <w:t>g</w:t>
      </w:r>
      <w:r w:rsidRPr="19113AEA">
        <w:rPr>
          <w:rFonts w:asciiTheme="minorHAnsi" w:hAnsiTheme="minorHAnsi" w:cstheme="minorBidi"/>
          <w:spacing w:val="-2"/>
          <w:lang w:val="nl-NL"/>
        </w:rPr>
        <w:t>e</w:t>
      </w:r>
      <w:r w:rsidRPr="19113AEA">
        <w:rPr>
          <w:rFonts w:asciiTheme="minorHAnsi" w:hAnsiTheme="minorHAnsi" w:cstheme="minorBidi"/>
          <w:lang w:val="nl-NL"/>
        </w:rPr>
        <w:t>n</w:t>
      </w:r>
      <w:r w:rsidRPr="19113AEA">
        <w:rPr>
          <w:rFonts w:asciiTheme="minorHAnsi" w:hAnsiTheme="minorHAnsi" w:cstheme="minorBidi"/>
          <w:spacing w:val="-9"/>
          <w:lang w:val="nl-NL"/>
        </w:rPr>
        <w:t xml:space="preserve"> </w:t>
      </w:r>
      <w:r w:rsidRPr="19113AEA">
        <w:rPr>
          <w:rFonts w:asciiTheme="minorHAnsi" w:hAnsiTheme="minorHAnsi" w:cstheme="minorBidi"/>
          <w:spacing w:val="-2"/>
          <w:lang w:val="nl-NL"/>
        </w:rPr>
        <w:t>e</w:t>
      </w:r>
      <w:r w:rsidRPr="19113AEA">
        <w:rPr>
          <w:rFonts w:asciiTheme="minorHAnsi" w:hAnsiTheme="minorHAnsi" w:cstheme="minorBidi"/>
          <w:lang w:val="nl-NL"/>
        </w:rPr>
        <w:t>n</w:t>
      </w:r>
      <w:r w:rsidRPr="19113AEA">
        <w:rPr>
          <w:rFonts w:asciiTheme="minorHAnsi" w:hAnsiTheme="minorHAnsi" w:cstheme="minorBidi"/>
          <w:spacing w:val="-8"/>
          <w:lang w:val="nl-NL"/>
        </w:rPr>
        <w:t xml:space="preserve"> </w:t>
      </w:r>
      <w:r w:rsidRPr="19113AEA">
        <w:rPr>
          <w:rFonts w:asciiTheme="minorHAnsi" w:hAnsiTheme="minorHAnsi" w:cstheme="minorBidi"/>
          <w:lang w:val="nl-NL"/>
        </w:rPr>
        <w:t>p</w:t>
      </w:r>
      <w:r w:rsidRPr="19113AEA">
        <w:rPr>
          <w:rFonts w:asciiTheme="minorHAnsi" w:hAnsiTheme="minorHAnsi" w:cstheme="minorBidi"/>
          <w:spacing w:val="1"/>
          <w:lang w:val="nl-NL"/>
        </w:rPr>
        <w:t>e</w:t>
      </w:r>
      <w:r w:rsidRPr="19113AEA">
        <w:rPr>
          <w:rFonts w:asciiTheme="minorHAnsi" w:hAnsiTheme="minorHAnsi" w:cstheme="minorBidi"/>
          <w:spacing w:val="-1"/>
          <w:lang w:val="nl-NL"/>
        </w:rPr>
        <w:t>r</w:t>
      </w:r>
      <w:r w:rsidRPr="19113AEA">
        <w:rPr>
          <w:rFonts w:asciiTheme="minorHAnsi" w:hAnsiTheme="minorHAnsi" w:cstheme="minorBidi"/>
          <w:spacing w:val="1"/>
          <w:lang w:val="nl-NL"/>
        </w:rPr>
        <w:t>s</w:t>
      </w:r>
      <w:r w:rsidRPr="19113AEA">
        <w:rPr>
          <w:rFonts w:asciiTheme="minorHAnsi" w:hAnsiTheme="minorHAnsi" w:cstheme="minorBidi"/>
          <w:spacing w:val="-1"/>
          <w:lang w:val="nl-NL"/>
        </w:rPr>
        <w:t>o</w:t>
      </w:r>
      <w:r w:rsidRPr="19113AEA">
        <w:rPr>
          <w:rFonts w:asciiTheme="minorHAnsi" w:hAnsiTheme="minorHAnsi" w:cstheme="minorBidi"/>
          <w:spacing w:val="1"/>
          <w:lang w:val="nl-NL"/>
        </w:rPr>
        <w:t>ne</w:t>
      </w:r>
      <w:r w:rsidRPr="19113AEA">
        <w:rPr>
          <w:rFonts w:asciiTheme="minorHAnsi" w:hAnsiTheme="minorHAnsi" w:cstheme="minorBidi"/>
          <w:spacing w:val="-2"/>
          <w:lang w:val="nl-NL"/>
        </w:rPr>
        <w:t>e</w:t>
      </w:r>
      <w:r w:rsidRPr="19113AEA">
        <w:rPr>
          <w:rFonts w:asciiTheme="minorHAnsi" w:hAnsiTheme="minorHAnsi" w:cstheme="minorBidi"/>
          <w:spacing w:val="2"/>
          <w:lang w:val="nl-NL"/>
        </w:rPr>
        <w:t>l</w:t>
      </w:r>
      <w:r w:rsidRPr="19113AEA">
        <w:rPr>
          <w:rFonts w:asciiTheme="minorHAnsi" w:hAnsiTheme="minorHAnsi" w:cstheme="minorBidi"/>
          <w:lang w:val="nl-NL"/>
        </w:rPr>
        <w:t>s</w:t>
      </w:r>
      <w:r w:rsidRPr="19113AEA">
        <w:rPr>
          <w:rFonts w:asciiTheme="minorHAnsi" w:hAnsiTheme="minorHAnsi" w:cstheme="minorBidi"/>
          <w:spacing w:val="2"/>
          <w:lang w:val="nl-NL"/>
        </w:rPr>
        <w:t>l</w:t>
      </w:r>
      <w:r w:rsidRPr="19113AEA">
        <w:rPr>
          <w:rFonts w:asciiTheme="minorHAnsi" w:hAnsiTheme="minorHAnsi" w:cstheme="minorBidi"/>
          <w:spacing w:val="-2"/>
          <w:lang w:val="nl-NL"/>
        </w:rPr>
        <w:t>e</w:t>
      </w:r>
      <w:r w:rsidRPr="19113AEA">
        <w:rPr>
          <w:rFonts w:asciiTheme="minorHAnsi" w:hAnsiTheme="minorHAnsi" w:cstheme="minorBidi"/>
          <w:lang w:val="nl-NL"/>
        </w:rPr>
        <w:t>d</w:t>
      </w:r>
      <w:r w:rsidRPr="19113AEA">
        <w:rPr>
          <w:rFonts w:asciiTheme="minorHAnsi" w:hAnsiTheme="minorHAnsi" w:cstheme="minorBidi"/>
          <w:spacing w:val="-2"/>
          <w:lang w:val="nl-NL"/>
        </w:rPr>
        <w:t>e</w:t>
      </w:r>
      <w:r w:rsidRPr="19113AEA">
        <w:rPr>
          <w:rFonts w:asciiTheme="minorHAnsi" w:hAnsiTheme="minorHAnsi" w:cstheme="minorBidi"/>
          <w:spacing w:val="1"/>
          <w:lang w:val="nl-NL"/>
        </w:rPr>
        <w:t>n</w:t>
      </w:r>
      <w:r w:rsidRPr="19113AEA">
        <w:rPr>
          <w:rFonts w:asciiTheme="minorHAnsi" w:hAnsiTheme="minorHAnsi" w:cstheme="minorBidi"/>
          <w:lang w:val="nl-NL"/>
        </w:rPr>
        <w:t>;</w:t>
      </w:r>
    </w:p>
    <w:p w:rsidRPr="00AC2CDF" w:rsidR="00AC2CDF" w:rsidP="007E1B80" w:rsidRDefault="00AC2CDF" w14:paraId="2060019C" w14:textId="77777777">
      <w:pPr>
        <w:pStyle w:val="Gemiddeldraster21"/>
        <w:numPr>
          <w:ilvl w:val="0"/>
          <w:numId w:val="85"/>
        </w:numPr>
        <w:rPr>
          <w:rFonts w:asciiTheme="minorHAnsi" w:hAnsiTheme="minorHAnsi" w:cstheme="minorHAnsi"/>
          <w:lang w:val="nl-NL"/>
        </w:rPr>
      </w:pPr>
      <w:r w:rsidRPr="00AC2CDF">
        <w:rPr>
          <w:rFonts w:asciiTheme="minorHAnsi" w:hAnsiTheme="minorHAnsi" w:cstheme="minorHAnsi"/>
          <w:lang w:val="nl-NL"/>
        </w:rPr>
        <w:t>De</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spacing w:val="2"/>
          <w:lang w:val="nl-NL"/>
        </w:rPr>
        <w:t>p</w:t>
      </w:r>
      <w:r w:rsidRPr="00AC2CDF">
        <w:rPr>
          <w:rFonts w:asciiTheme="minorHAnsi" w:hAnsiTheme="minorHAnsi" w:cstheme="minorHAnsi"/>
          <w:lang w:val="nl-NL"/>
        </w:rPr>
        <w:t>vang</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h</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m</w:t>
      </w:r>
      <w:r w:rsidRPr="00AC2CDF">
        <w:rPr>
          <w:rFonts w:asciiTheme="minorHAnsi" w:hAnsiTheme="minorHAnsi" w:cstheme="minorHAnsi"/>
          <w:spacing w:val="-2"/>
          <w:lang w:val="nl-NL"/>
        </w:rPr>
        <w:t>ee</w:t>
      </w:r>
      <w:r w:rsidRPr="00AC2CDF">
        <w:rPr>
          <w:rFonts w:asciiTheme="minorHAnsi" w:hAnsiTheme="minorHAnsi" w:cstheme="minorHAnsi"/>
          <w:spacing w:val="2"/>
          <w:lang w:val="nl-NL"/>
        </w:rPr>
        <w:t>l</w:t>
      </w:r>
      <w:r w:rsidRPr="00AC2CDF">
        <w:rPr>
          <w:rFonts w:asciiTheme="minorHAnsi" w:hAnsiTheme="minorHAnsi" w:cstheme="minorHAnsi"/>
          <w:spacing w:val="1"/>
          <w:lang w:val="nl-NL"/>
        </w:rPr>
        <w:t>e</w:t>
      </w:r>
      <w:r w:rsidRPr="00AC2CDF">
        <w:rPr>
          <w:rFonts w:asciiTheme="minorHAnsi" w:hAnsiTheme="minorHAnsi" w:cstheme="minorHAnsi"/>
          <w:lang w:val="nl-NL"/>
        </w:rPr>
        <w:t>v</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m</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nab</w:t>
      </w:r>
      <w:r w:rsidRPr="00AC2CDF">
        <w:rPr>
          <w:rFonts w:asciiTheme="minorHAnsi" w:hAnsiTheme="minorHAnsi" w:cstheme="minorHAnsi"/>
          <w:spacing w:val="1"/>
          <w:lang w:val="nl-NL"/>
        </w:rPr>
        <w:t>e</w:t>
      </w:r>
      <w:r w:rsidRPr="00AC2CDF">
        <w:rPr>
          <w:rFonts w:asciiTheme="minorHAnsi" w:hAnsiTheme="minorHAnsi" w:cstheme="minorHAnsi"/>
          <w:lang w:val="nl-NL"/>
        </w:rPr>
        <w:t>staa</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p>
    <w:p w:rsidRPr="00AC2CDF" w:rsidR="00AC2CDF" w:rsidP="00AC2CDF" w:rsidRDefault="00AC2CDF" w14:paraId="1E2A865B" w14:textId="77777777">
      <w:pPr>
        <w:pStyle w:val="Gemiddeldraster21"/>
        <w:rPr>
          <w:rFonts w:asciiTheme="minorHAnsi" w:hAnsiTheme="minorHAnsi" w:cstheme="minorHAnsi"/>
          <w:lang w:val="nl-NL"/>
        </w:rPr>
      </w:pPr>
    </w:p>
    <w:p w:rsidRPr="00AC2CDF" w:rsidR="00AC2CDF" w:rsidP="00AC2CDF" w:rsidRDefault="00AC2CDF" w14:paraId="60710BE0" w14:textId="77777777">
      <w:pPr>
        <w:pStyle w:val="Gemiddeldraster21"/>
        <w:rPr>
          <w:rFonts w:asciiTheme="minorHAnsi" w:hAnsiTheme="minorHAnsi" w:cstheme="minorHAnsi"/>
          <w:lang w:val="nl-NL"/>
        </w:rPr>
      </w:pPr>
      <w:r w:rsidRPr="00AC2CDF">
        <w:rPr>
          <w:rFonts w:asciiTheme="minorHAnsi" w:hAnsiTheme="minorHAnsi" w:cstheme="minorHAnsi"/>
          <w:lang w:val="nl-NL"/>
        </w:rPr>
        <w:t>I</w:t>
      </w:r>
      <w:r w:rsidRPr="00AC2CDF">
        <w:rPr>
          <w:rFonts w:asciiTheme="minorHAnsi" w:hAnsiTheme="minorHAnsi" w:cstheme="minorHAnsi"/>
          <w:spacing w:val="-1"/>
          <w:lang w:val="nl-NL"/>
        </w:rPr>
        <w:t>e</w:t>
      </w:r>
      <w:r w:rsidRPr="00AC2CDF">
        <w:rPr>
          <w:rFonts w:asciiTheme="minorHAnsi" w:hAnsiTheme="minorHAnsi" w:cstheme="minorHAnsi"/>
          <w:lang w:val="nl-NL"/>
        </w:rPr>
        <w:t>d</w:t>
      </w:r>
      <w:r w:rsidRPr="00AC2CDF">
        <w:rPr>
          <w:rFonts w:asciiTheme="minorHAnsi" w:hAnsiTheme="minorHAnsi" w:cstheme="minorHAnsi"/>
          <w:spacing w:val="1"/>
          <w:lang w:val="nl-NL"/>
        </w:rPr>
        <w:t>er</w:t>
      </w:r>
      <w:r w:rsidRPr="00AC2CDF">
        <w:rPr>
          <w:rFonts w:asciiTheme="minorHAnsi" w:hAnsiTheme="minorHAnsi" w:cstheme="minorHAnsi"/>
          <w:lang w:val="nl-NL"/>
        </w:rPr>
        <w:t>e</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s</w:t>
      </w:r>
      <w:r w:rsidRPr="00AC2CDF">
        <w:rPr>
          <w:rFonts w:asciiTheme="minorHAnsi" w:hAnsiTheme="minorHAnsi" w:cstheme="minorHAnsi"/>
          <w:lang w:val="nl-NL"/>
        </w:rPr>
        <w:t>ch</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l</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h</w:t>
      </w:r>
      <w:r w:rsidRPr="00AC2CDF">
        <w:rPr>
          <w:rFonts w:asciiTheme="minorHAnsi" w:hAnsiTheme="minorHAnsi" w:cstheme="minorHAnsi"/>
          <w:spacing w:val="-2"/>
          <w:lang w:val="nl-NL"/>
        </w:rPr>
        <w:t>ee</w:t>
      </w:r>
      <w:r w:rsidRPr="00AC2CDF">
        <w:rPr>
          <w:rFonts w:asciiTheme="minorHAnsi" w:hAnsiTheme="minorHAnsi" w:cstheme="minorHAnsi"/>
          <w:lang w:val="nl-NL"/>
        </w:rPr>
        <w:t>ft</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b</w:t>
      </w:r>
      <w:r w:rsidRPr="00AC2CDF">
        <w:rPr>
          <w:rFonts w:asciiTheme="minorHAnsi" w:hAnsiTheme="minorHAnsi" w:cstheme="minorHAnsi"/>
          <w:spacing w:val="-2"/>
          <w:lang w:val="nl-NL"/>
        </w:rPr>
        <w:t>e</w:t>
      </w:r>
      <w:r w:rsidRPr="00AC2CDF">
        <w:rPr>
          <w:rFonts w:asciiTheme="minorHAnsi" w:hAnsiTheme="minorHAnsi" w:cstheme="minorHAnsi"/>
          <w:lang w:val="nl-NL"/>
        </w:rPr>
        <w:t>s</w:t>
      </w:r>
      <w:r w:rsidRPr="00AC2CDF">
        <w:rPr>
          <w:rFonts w:asciiTheme="minorHAnsi" w:hAnsiTheme="minorHAnsi" w:cstheme="minorHAnsi"/>
          <w:spacing w:val="-2"/>
          <w:lang w:val="nl-NL"/>
        </w:rPr>
        <w:t>c</w:t>
      </w:r>
      <w:r w:rsidRPr="00AC2CDF">
        <w:rPr>
          <w:rFonts w:asciiTheme="minorHAnsi" w:hAnsiTheme="minorHAnsi" w:cstheme="minorHAnsi"/>
          <w:spacing w:val="1"/>
          <w:lang w:val="nl-NL"/>
        </w:rPr>
        <w:t>h</w:t>
      </w:r>
      <w:r w:rsidRPr="00AC2CDF">
        <w:rPr>
          <w:rFonts w:asciiTheme="minorHAnsi" w:hAnsiTheme="minorHAnsi" w:cstheme="minorHAnsi"/>
          <w:spacing w:val="2"/>
          <w:lang w:val="nl-NL"/>
        </w:rPr>
        <w:t>i</w:t>
      </w:r>
      <w:r w:rsidRPr="00AC2CDF">
        <w:rPr>
          <w:rFonts w:asciiTheme="minorHAnsi" w:hAnsiTheme="minorHAnsi" w:cstheme="minorHAnsi"/>
          <w:lang w:val="nl-NL"/>
        </w:rPr>
        <w:t>k</w:t>
      </w:r>
      <w:r w:rsidRPr="00AC2CDF">
        <w:rPr>
          <w:rFonts w:asciiTheme="minorHAnsi" w:hAnsiTheme="minorHAnsi" w:cstheme="minorHAnsi"/>
          <w:spacing w:val="-1"/>
          <w:lang w:val="nl-NL"/>
        </w:rPr>
        <w:t>k</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ver</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ma</w:t>
      </w:r>
      <w:r w:rsidRPr="00AC2CDF">
        <w:rPr>
          <w:rFonts w:asciiTheme="minorHAnsi" w:hAnsiTheme="minorHAnsi" w:cstheme="minorHAnsi"/>
          <w:spacing w:val="3"/>
          <w:lang w:val="nl-NL"/>
        </w:rPr>
        <w:t>t</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lang w:val="nl-NL"/>
        </w:rPr>
        <w:t>aal</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voo</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r</w:t>
      </w:r>
      <w:r w:rsidRPr="00AC2CDF">
        <w:rPr>
          <w:rFonts w:asciiTheme="minorHAnsi" w:hAnsiTheme="minorHAnsi" w:cstheme="minorHAnsi"/>
          <w:spacing w:val="-1"/>
          <w:lang w:val="nl-NL"/>
        </w:rPr>
        <w:t>o</w:t>
      </w:r>
      <w:r w:rsidRPr="00AC2CDF">
        <w:rPr>
          <w:rFonts w:asciiTheme="minorHAnsi" w:hAnsiTheme="minorHAnsi" w:cstheme="minorHAnsi"/>
          <w:spacing w:val="1"/>
          <w:lang w:val="nl-NL"/>
        </w:rPr>
        <w:t>u</w:t>
      </w:r>
      <w:r w:rsidRPr="00AC2CDF">
        <w:rPr>
          <w:rFonts w:asciiTheme="minorHAnsi" w:hAnsiTheme="minorHAnsi" w:cstheme="minorHAnsi"/>
          <w:lang w:val="nl-NL"/>
        </w:rPr>
        <w:t>w</w:t>
      </w:r>
      <w:r w:rsidRPr="00AC2CDF">
        <w:rPr>
          <w:rFonts w:asciiTheme="minorHAnsi" w:hAnsiTheme="minorHAnsi" w:cstheme="minorHAnsi"/>
          <w:spacing w:val="2"/>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w</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k</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k</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w w:val="99"/>
          <w:lang w:val="nl-NL"/>
        </w:rPr>
        <w:t xml:space="preserve"> </w:t>
      </w:r>
      <w:r w:rsidRPr="00AC2CDF">
        <w:rPr>
          <w:rFonts w:asciiTheme="minorHAnsi" w:hAnsiTheme="minorHAnsi" w:cstheme="minorHAnsi"/>
          <w:lang w:val="nl-NL"/>
        </w:rPr>
        <w:t>Ve</w:t>
      </w:r>
      <w:r w:rsidRPr="00AC2CDF">
        <w:rPr>
          <w:rFonts w:asciiTheme="minorHAnsi" w:hAnsiTheme="minorHAnsi" w:cstheme="minorHAnsi"/>
          <w:spacing w:val="-2"/>
          <w:lang w:val="nl-NL"/>
        </w:rPr>
        <w:t>e</w:t>
      </w:r>
      <w:r w:rsidRPr="00AC2CDF">
        <w:rPr>
          <w:rFonts w:asciiTheme="minorHAnsi" w:hAnsiTheme="minorHAnsi" w:cstheme="minorHAnsi"/>
          <w:lang w:val="nl-NL"/>
        </w:rPr>
        <w:t>l</w:t>
      </w:r>
      <w:r w:rsidRPr="00AC2CDF">
        <w:rPr>
          <w:rFonts w:asciiTheme="minorHAnsi" w:hAnsiTheme="minorHAnsi" w:cstheme="minorHAnsi"/>
          <w:spacing w:val="-8"/>
          <w:lang w:val="nl-NL"/>
        </w:rPr>
        <w:t xml:space="preserve"> </w:t>
      </w:r>
      <w:proofErr w:type="spellStart"/>
      <w:r w:rsidRPr="00AC2CDF">
        <w:rPr>
          <w:rFonts w:asciiTheme="minorHAnsi" w:hAnsiTheme="minorHAnsi" w:cstheme="minorHAnsi"/>
          <w:spacing w:val="1"/>
          <w:lang w:val="nl-NL"/>
        </w:rPr>
        <w:t>G</w:t>
      </w:r>
      <w:r w:rsidRPr="00AC2CDF">
        <w:rPr>
          <w:rFonts w:asciiTheme="minorHAnsi" w:hAnsiTheme="minorHAnsi" w:cstheme="minorHAnsi"/>
          <w:spacing w:val="-1"/>
          <w:lang w:val="nl-NL"/>
        </w:rPr>
        <w:t>G</w:t>
      </w:r>
      <w:r w:rsidRPr="00AC2CDF">
        <w:rPr>
          <w:rFonts w:asciiTheme="minorHAnsi" w:hAnsiTheme="minorHAnsi" w:cstheme="minorHAnsi"/>
          <w:lang w:val="nl-NL"/>
        </w:rPr>
        <w:t>D</w:t>
      </w:r>
      <w:r w:rsidRPr="00AC2CDF">
        <w:rPr>
          <w:rFonts w:asciiTheme="minorHAnsi" w:hAnsiTheme="minorHAnsi" w:cstheme="minorHAnsi"/>
          <w:spacing w:val="1"/>
          <w:lang w:val="nl-NL"/>
        </w:rPr>
        <w:t>’</w:t>
      </w:r>
      <w:r w:rsidRPr="00AC2CDF">
        <w:rPr>
          <w:rFonts w:asciiTheme="minorHAnsi" w:hAnsiTheme="minorHAnsi" w:cstheme="minorHAnsi"/>
          <w:lang w:val="nl-NL"/>
        </w:rPr>
        <w:t>s</w:t>
      </w:r>
      <w:proofErr w:type="spellEnd"/>
      <w:r w:rsidRPr="00AC2CDF">
        <w:rPr>
          <w:rFonts w:asciiTheme="minorHAnsi" w:hAnsiTheme="minorHAnsi" w:cstheme="minorHAnsi"/>
          <w:spacing w:val="-10"/>
          <w:lang w:val="nl-NL"/>
        </w:rPr>
        <w:t xml:space="preserve"> </w:t>
      </w:r>
      <w:r w:rsidRPr="00AC2CDF">
        <w:rPr>
          <w:rFonts w:asciiTheme="minorHAnsi" w:hAnsiTheme="minorHAnsi" w:cstheme="minorHAnsi"/>
          <w:spacing w:val="1"/>
          <w:lang w:val="nl-NL"/>
        </w:rPr>
        <w:t>h</w:t>
      </w:r>
      <w:r w:rsidRPr="00AC2CDF">
        <w:rPr>
          <w:rFonts w:asciiTheme="minorHAnsi" w:hAnsiTheme="minorHAnsi" w:cstheme="minorHAnsi"/>
          <w:spacing w:val="-2"/>
          <w:lang w:val="nl-NL"/>
        </w:rPr>
        <w:t>e</w:t>
      </w:r>
      <w:r w:rsidRPr="00AC2CDF">
        <w:rPr>
          <w:rFonts w:asciiTheme="minorHAnsi" w:hAnsiTheme="minorHAnsi" w:cstheme="minorHAnsi"/>
          <w:lang w:val="nl-NL"/>
        </w:rPr>
        <w:t>b</w:t>
      </w:r>
      <w:r w:rsidRPr="00AC2CDF">
        <w:rPr>
          <w:rFonts w:asciiTheme="minorHAnsi" w:hAnsiTheme="minorHAnsi" w:cstheme="minorHAnsi"/>
          <w:spacing w:val="3"/>
          <w:lang w:val="nl-NL"/>
        </w:rPr>
        <w:t>b</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lang w:val="nl-NL"/>
        </w:rPr>
        <w:t>n</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r</w:t>
      </w:r>
      <w:r w:rsidRPr="00AC2CDF">
        <w:rPr>
          <w:rFonts w:asciiTheme="minorHAnsi" w:hAnsiTheme="minorHAnsi" w:cstheme="minorHAnsi"/>
          <w:spacing w:val="-1"/>
          <w:lang w:val="nl-NL"/>
        </w:rPr>
        <w:t>o</w:t>
      </w:r>
      <w:r w:rsidRPr="00AC2CDF">
        <w:rPr>
          <w:rFonts w:asciiTheme="minorHAnsi" w:hAnsiTheme="minorHAnsi" w:cstheme="minorHAnsi"/>
          <w:spacing w:val="1"/>
          <w:lang w:val="nl-NL"/>
        </w:rPr>
        <w:t>u</w:t>
      </w:r>
      <w:r w:rsidRPr="00AC2CDF">
        <w:rPr>
          <w:rFonts w:asciiTheme="minorHAnsi" w:hAnsiTheme="minorHAnsi" w:cstheme="minorHAnsi"/>
          <w:lang w:val="nl-NL"/>
        </w:rPr>
        <w:t>wk</w:t>
      </w:r>
      <w:r w:rsidRPr="00AC2CDF">
        <w:rPr>
          <w:rFonts w:asciiTheme="minorHAnsi" w:hAnsiTheme="minorHAnsi" w:cstheme="minorHAnsi"/>
          <w:spacing w:val="1"/>
          <w:lang w:val="nl-NL"/>
        </w:rPr>
        <w:t>o</w:t>
      </w:r>
      <w:r w:rsidRPr="00AC2CDF">
        <w:rPr>
          <w:rFonts w:asciiTheme="minorHAnsi" w:hAnsiTheme="minorHAnsi" w:cstheme="minorHAnsi"/>
          <w:lang w:val="nl-NL"/>
        </w:rPr>
        <w:t>f</w:t>
      </w:r>
      <w:r w:rsidRPr="00AC2CDF">
        <w:rPr>
          <w:rFonts w:asciiTheme="minorHAnsi" w:hAnsiTheme="minorHAnsi" w:cstheme="minorHAnsi"/>
          <w:spacing w:val="1"/>
          <w:lang w:val="nl-NL"/>
        </w:rPr>
        <w:t>f</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tj</w:t>
      </w:r>
      <w:r w:rsidRPr="00AC2CDF">
        <w:rPr>
          <w:rFonts w:asciiTheme="minorHAnsi" w:hAnsiTheme="minorHAnsi" w:cstheme="minorHAnsi"/>
          <w:spacing w:val="1"/>
          <w:lang w:val="nl-NL"/>
        </w:rPr>
        <w:t>e</w:t>
      </w:r>
      <w:r w:rsidRPr="00AC2CDF">
        <w:rPr>
          <w:rFonts w:asciiTheme="minorHAnsi" w:hAnsiTheme="minorHAnsi" w:cstheme="minorHAnsi"/>
          <w:lang w:val="nl-NL"/>
        </w:rPr>
        <w:t>.</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Da</w:t>
      </w:r>
      <w:r w:rsidRPr="00AC2CDF">
        <w:rPr>
          <w:rFonts w:asciiTheme="minorHAnsi" w:hAnsiTheme="minorHAnsi" w:cstheme="minorHAnsi"/>
          <w:spacing w:val="2"/>
          <w:lang w:val="nl-NL"/>
        </w:rPr>
        <w:t>a</w:t>
      </w:r>
      <w:r w:rsidRPr="00AC2CDF">
        <w:rPr>
          <w:rFonts w:asciiTheme="minorHAnsi" w:hAnsiTheme="minorHAnsi" w:cstheme="minorHAnsi"/>
          <w:spacing w:val="-1"/>
          <w:lang w:val="nl-NL"/>
        </w:rPr>
        <w:t>r</w:t>
      </w:r>
      <w:r w:rsidRPr="00AC2CDF">
        <w:rPr>
          <w:rFonts w:asciiTheme="minorHAnsi" w:hAnsiTheme="minorHAnsi" w:cstheme="minorHAnsi"/>
          <w:spacing w:val="1"/>
          <w:lang w:val="nl-NL"/>
        </w:rPr>
        <w:t>n</w:t>
      </w:r>
      <w:r w:rsidRPr="00AC2CDF">
        <w:rPr>
          <w:rFonts w:asciiTheme="minorHAnsi" w:hAnsiTheme="minorHAnsi" w:cstheme="minorHAnsi"/>
          <w:lang w:val="nl-NL"/>
        </w:rPr>
        <w:t>a</w:t>
      </w:r>
      <w:r w:rsidRPr="00AC2CDF">
        <w:rPr>
          <w:rFonts w:asciiTheme="minorHAnsi" w:hAnsiTheme="minorHAnsi" w:cstheme="minorHAnsi"/>
          <w:spacing w:val="2"/>
          <w:lang w:val="nl-NL"/>
        </w:rPr>
        <w:t>a</w:t>
      </w:r>
      <w:r w:rsidRPr="00AC2CDF">
        <w:rPr>
          <w:rFonts w:asciiTheme="minorHAnsi" w:hAnsiTheme="minorHAnsi" w:cstheme="minorHAnsi"/>
          <w:lang w:val="nl-NL"/>
        </w:rPr>
        <w:t>st</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z</w:t>
      </w:r>
      <w:r w:rsidRPr="00AC2CDF">
        <w:rPr>
          <w:rFonts w:asciiTheme="minorHAnsi" w:hAnsiTheme="minorHAnsi" w:cstheme="minorHAnsi"/>
          <w:spacing w:val="2"/>
          <w:lang w:val="nl-NL"/>
        </w:rPr>
        <w:t>i</w:t>
      </w:r>
      <w:r w:rsidRPr="00AC2CDF">
        <w:rPr>
          <w:rFonts w:asciiTheme="minorHAnsi" w:hAnsiTheme="minorHAnsi" w:cstheme="minorHAnsi"/>
          <w:lang w:val="nl-NL"/>
        </w:rPr>
        <w:t>jn</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10"/>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l</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o</w:t>
      </w:r>
      <w:r w:rsidRPr="00AC2CDF">
        <w:rPr>
          <w:rFonts w:asciiTheme="minorHAnsi" w:hAnsiTheme="minorHAnsi" w:cstheme="minorHAnsi"/>
          <w:spacing w:val="1"/>
          <w:lang w:val="nl-NL"/>
        </w:rPr>
        <w:t>e</w:t>
      </w:r>
      <w:r w:rsidRPr="00AC2CDF">
        <w:rPr>
          <w:rFonts w:asciiTheme="minorHAnsi" w:hAnsiTheme="minorHAnsi" w:cstheme="minorHAnsi"/>
          <w:lang w:val="nl-NL"/>
        </w:rPr>
        <w:t>k</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e</w:t>
      </w:r>
      <w:r w:rsidRPr="00AC2CDF">
        <w:rPr>
          <w:rFonts w:asciiTheme="minorHAnsi" w:hAnsiTheme="minorHAnsi" w:cstheme="minorHAnsi"/>
          <w:lang w:val="nl-NL"/>
        </w:rPr>
        <w:t>n</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mat</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lang w:val="nl-NL"/>
        </w:rPr>
        <w:t>a</w:t>
      </w:r>
      <w:r w:rsidRPr="00AC2CDF">
        <w:rPr>
          <w:rFonts w:asciiTheme="minorHAnsi" w:hAnsiTheme="minorHAnsi" w:cstheme="minorHAnsi"/>
          <w:spacing w:val="3"/>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te</w:t>
      </w:r>
      <w:r w:rsidRPr="00AC2CDF">
        <w:rPr>
          <w:rFonts w:asciiTheme="minorHAnsi" w:hAnsiTheme="minorHAnsi" w:cstheme="minorHAnsi"/>
          <w:w w:val="99"/>
          <w:lang w:val="nl-NL"/>
        </w:rPr>
        <w:t xml:space="preserve"> </w:t>
      </w:r>
      <w:r w:rsidRPr="00AC2CDF">
        <w:rPr>
          <w:rFonts w:asciiTheme="minorHAnsi" w:hAnsiTheme="minorHAnsi" w:cstheme="minorHAnsi"/>
          <w:lang w:val="nl-NL"/>
        </w:rPr>
        <w:t>v</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o</w:t>
      </w:r>
      <w:r w:rsidRPr="00AC2CDF">
        <w:rPr>
          <w:rFonts w:asciiTheme="minorHAnsi" w:hAnsiTheme="minorHAnsi" w:cstheme="minorHAnsi"/>
          <w:spacing w:val="1"/>
          <w:lang w:val="nl-NL"/>
        </w:rPr>
        <w:t>e</w:t>
      </w:r>
      <w:r w:rsidRPr="00AC2CDF">
        <w:rPr>
          <w:rFonts w:asciiTheme="minorHAnsi" w:hAnsiTheme="minorHAnsi" w:cstheme="minorHAnsi"/>
          <w:lang w:val="nl-NL"/>
        </w:rPr>
        <w:t>kha</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1"/>
          <w:lang w:val="nl-NL"/>
        </w:rPr>
        <w:t>e</w:t>
      </w:r>
      <w:r w:rsidRPr="00AC2CDF">
        <w:rPr>
          <w:rFonts w:asciiTheme="minorHAnsi" w:hAnsiTheme="minorHAnsi" w:cstheme="minorHAnsi"/>
          <w:lang w:val="nl-NL"/>
        </w:rPr>
        <w:t>l</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f</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v</w:t>
      </w:r>
      <w:r w:rsidRPr="00AC2CDF">
        <w:rPr>
          <w:rFonts w:asciiTheme="minorHAnsi" w:hAnsiTheme="minorHAnsi" w:cstheme="minorHAnsi"/>
          <w:spacing w:val="2"/>
          <w:lang w:val="nl-NL"/>
        </w:rPr>
        <w:t>i</w:t>
      </w:r>
      <w:r w:rsidRPr="00AC2CDF">
        <w:rPr>
          <w:rFonts w:asciiTheme="minorHAnsi" w:hAnsiTheme="minorHAnsi" w:cstheme="minorHAnsi"/>
          <w:lang w:val="nl-NL"/>
        </w:rPr>
        <w:t>a</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t</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n</w:t>
      </w:r>
      <w:r w:rsidRPr="00AC2CDF">
        <w:rPr>
          <w:rFonts w:asciiTheme="minorHAnsi" w:hAnsiTheme="minorHAnsi" w:cstheme="minorHAnsi"/>
          <w:spacing w:val="-2"/>
          <w:lang w:val="nl-NL"/>
        </w:rPr>
        <w:t>e</w:t>
      </w:r>
      <w:r w:rsidRPr="00AC2CDF">
        <w:rPr>
          <w:rFonts w:asciiTheme="minorHAnsi" w:hAnsiTheme="minorHAnsi" w:cstheme="minorHAnsi"/>
          <w:lang w:val="nl-NL"/>
        </w:rPr>
        <w:t>t.</w:t>
      </w:r>
    </w:p>
    <w:p w:rsidRPr="00AC2CDF" w:rsidR="00AC2CDF" w:rsidP="00AC2CDF" w:rsidRDefault="00AC2CDF" w14:paraId="6BE180C4" w14:textId="77777777">
      <w:pPr>
        <w:pStyle w:val="Gemiddeldraster21"/>
        <w:rPr>
          <w:rFonts w:asciiTheme="minorHAnsi" w:hAnsiTheme="minorHAnsi" w:cstheme="minorHAnsi"/>
          <w:lang w:val="nl-NL"/>
        </w:rPr>
      </w:pPr>
    </w:p>
    <w:p w:rsidRPr="00AC2CDF" w:rsidR="00AC2CDF" w:rsidP="00AC2CDF" w:rsidRDefault="00AC2CDF" w14:paraId="4515CABA" w14:textId="3049713F">
      <w:pPr>
        <w:pStyle w:val="Gemiddeldraster21"/>
        <w:rPr>
          <w:rFonts w:eastAsia="Verdana" w:asciiTheme="minorHAnsi" w:hAnsiTheme="minorHAnsi" w:cstheme="minorHAnsi"/>
          <w:b/>
          <w:lang w:val="nl-NL"/>
        </w:rPr>
      </w:pPr>
      <w:r w:rsidRPr="00AC2CDF">
        <w:rPr>
          <w:rFonts w:asciiTheme="minorHAnsi" w:hAnsiTheme="minorHAnsi" w:cstheme="minorHAnsi"/>
          <w:b/>
          <w:noProof/>
          <w:lang w:val="nl-NL" w:eastAsia="nl-NL"/>
        </w:rPr>
        <w:drawing>
          <wp:anchor distT="0" distB="0" distL="114300" distR="114300" simplePos="0" relativeHeight="251658242" behindDoc="1" locked="0" layoutInCell="1" allowOverlap="1" wp14:anchorId="0AA3B188" wp14:editId="13DF85BF">
            <wp:simplePos x="0" y="0"/>
            <wp:positionH relativeFrom="page">
              <wp:posOffset>1127760</wp:posOffset>
            </wp:positionH>
            <wp:positionV relativeFrom="paragraph">
              <wp:posOffset>154940</wp:posOffset>
            </wp:positionV>
            <wp:extent cx="64135" cy="619125"/>
            <wp:effectExtent l="0" t="0" r="0" b="9525"/>
            <wp:wrapNone/>
            <wp:docPr id="5" name="Afbeelding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fbeelding 50"/>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64135" cy="619125"/>
                    </a:xfrm>
                    <a:prstGeom prst="rect">
                      <a:avLst/>
                    </a:prstGeom>
                    <a:noFill/>
                    <a:ln>
                      <a:noFill/>
                    </a:ln>
                  </pic:spPr>
                </pic:pic>
              </a:graphicData>
            </a:graphic>
            <wp14:sizeRelH relativeFrom="page">
              <wp14:pctWidth>0</wp14:pctWidth>
            </wp14:sizeRelH>
            <wp14:sizeRelV relativeFrom="page">
              <wp14:pctHeight>0</wp14:pctHeight>
            </wp14:sizeRelV>
          </wp:anchor>
        </w:drawing>
      </w:r>
      <w:r w:rsidRPr="19113AEA">
        <w:rPr>
          <w:rFonts w:eastAsia="Verdana" w:asciiTheme="minorHAnsi" w:hAnsiTheme="minorHAnsi" w:cstheme="minorBidi"/>
          <w:b/>
          <w:bCs/>
          <w:spacing w:val="-1"/>
          <w:lang w:val="nl-NL"/>
        </w:rPr>
        <w:t>H</w:t>
      </w:r>
      <w:r w:rsidRPr="19113AEA">
        <w:rPr>
          <w:rFonts w:eastAsia="Verdana" w:asciiTheme="minorHAnsi" w:hAnsiTheme="minorHAnsi" w:cstheme="minorBidi"/>
          <w:b/>
          <w:bCs/>
          <w:lang w:val="nl-NL"/>
        </w:rPr>
        <w:t>a</w:t>
      </w:r>
      <w:r w:rsidRPr="19113AEA">
        <w:rPr>
          <w:rFonts w:eastAsia="Verdana" w:asciiTheme="minorHAnsi" w:hAnsiTheme="minorHAnsi" w:cstheme="minorBidi"/>
          <w:b/>
          <w:bCs/>
          <w:spacing w:val="1"/>
          <w:lang w:val="nl-NL"/>
        </w:rPr>
        <w:t>n</w:t>
      </w:r>
      <w:r w:rsidRPr="19113AEA">
        <w:rPr>
          <w:rFonts w:eastAsia="Verdana" w:asciiTheme="minorHAnsi" w:hAnsiTheme="minorHAnsi" w:cstheme="minorBidi"/>
          <w:b/>
          <w:bCs/>
          <w:lang w:val="nl-NL"/>
        </w:rPr>
        <w:t>d</w:t>
      </w:r>
      <w:r w:rsidRPr="19113AEA">
        <w:rPr>
          <w:rFonts w:eastAsia="Verdana" w:asciiTheme="minorHAnsi" w:hAnsiTheme="minorHAnsi" w:cstheme="minorBidi"/>
          <w:b/>
          <w:bCs/>
          <w:spacing w:val="-2"/>
          <w:lang w:val="nl-NL"/>
        </w:rPr>
        <w:t>e</w:t>
      </w:r>
      <w:r w:rsidRPr="19113AEA">
        <w:rPr>
          <w:rFonts w:eastAsia="Verdana" w:asciiTheme="minorHAnsi" w:hAnsiTheme="minorHAnsi" w:cstheme="minorBidi"/>
          <w:b/>
          <w:bCs/>
          <w:lang w:val="nl-NL"/>
        </w:rPr>
        <w:t>lwijze</w:t>
      </w:r>
      <w:r w:rsidRPr="19113AEA">
        <w:rPr>
          <w:rFonts w:eastAsia="Verdana" w:asciiTheme="minorHAnsi" w:hAnsiTheme="minorHAnsi" w:cstheme="minorBidi"/>
          <w:b/>
          <w:bCs/>
          <w:spacing w:val="-9"/>
          <w:lang w:val="nl-NL"/>
        </w:rPr>
        <w:t xml:space="preserve"> </w:t>
      </w:r>
      <w:r w:rsidRPr="19113AEA">
        <w:rPr>
          <w:rFonts w:eastAsia="Verdana" w:asciiTheme="minorHAnsi" w:hAnsiTheme="minorHAnsi" w:cstheme="minorBidi"/>
          <w:b/>
          <w:bCs/>
          <w:lang w:val="nl-NL"/>
        </w:rPr>
        <w:t>bij</w:t>
      </w:r>
      <w:r w:rsidRPr="19113AEA">
        <w:rPr>
          <w:rFonts w:eastAsia="Verdana" w:asciiTheme="minorHAnsi" w:hAnsiTheme="minorHAnsi" w:cstheme="minorBidi"/>
          <w:b/>
          <w:bCs/>
          <w:spacing w:val="-7"/>
          <w:lang w:val="nl-NL"/>
        </w:rPr>
        <w:t xml:space="preserve"> </w:t>
      </w:r>
      <w:r w:rsidRPr="19113AEA">
        <w:rPr>
          <w:rFonts w:eastAsia="Verdana" w:asciiTheme="minorHAnsi" w:hAnsiTheme="minorHAnsi" w:cstheme="minorBidi"/>
          <w:b/>
          <w:bCs/>
          <w:spacing w:val="2"/>
          <w:lang w:val="nl-NL"/>
        </w:rPr>
        <w:t>d</w:t>
      </w:r>
      <w:r w:rsidRPr="19113AEA">
        <w:rPr>
          <w:rFonts w:eastAsia="Verdana" w:asciiTheme="minorHAnsi" w:hAnsiTheme="minorHAnsi" w:cstheme="minorBidi"/>
          <w:b/>
          <w:bCs/>
          <w:lang w:val="nl-NL"/>
        </w:rPr>
        <w:t>e</w:t>
      </w:r>
      <w:r w:rsidRPr="19113AEA">
        <w:rPr>
          <w:rFonts w:eastAsia="Verdana" w:asciiTheme="minorHAnsi" w:hAnsiTheme="minorHAnsi" w:cstheme="minorBidi"/>
          <w:b/>
          <w:bCs/>
          <w:spacing w:val="-9"/>
          <w:lang w:val="nl-NL"/>
        </w:rPr>
        <w:t xml:space="preserve"> </w:t>
      </w:r>
      <w:r w:rsidRPr="19113AEA">
        <w:rPr>
          <w:rFonts w:eastAsia="Verdana" w:asciiTheme="minorHAnsi" w:hAnsiTheme="minorHAnsi" w:cstheme="minorBidi"/>
          <w:b/>
          <w:bCs/>
          <w:spacing w:val="2"/>
          <w:lang w:val="nl-NL"/>
        </w:rPr>
        <w:t>m</w:t>
      </w:r>
      <w:r w:rsidRPr="19113AEA">
        <w:rPr>
          <w:rFonts w:eastAsia="Verdana" w:asciiTheme="minorHAnsi" w:hAnsiTheme="minorHAnsi" w:cstheme="minorBidi"/>
          <w:b/>
          <w:bCs/>
          <w:spacing w:val="-2"/>
          <w:lang w:val="nl-NL"/>
        </w:rPr>
        <w:t>e</w:t>
      </w:r>
      <w:r w:rsidRPr="19113AEA">
        <w:rPr>
          <w:rFonts w:eastAsia="Verdana" w:asciiTheme="minorHAnsi" w:hAnsiTheme="minorHAnsi" w:cstheme="minorBidi"/>
          <w:b/>
          <w:bCs/>
          <w:lang w:val="nl-NL"/>
        </w:rPr>
        <w:t>l</w:t>
      </w:r>
      <w:r w:rsidRPr="19113AEA">
        <w:rPr>
          <w:rFonts w:eastAsia="Verdana" w:asciiTheme="minorHAnsi" w:hAnsiTheme="minorHAnsi" w:cstheme="minorBidi"/>
          <w:b/>
          <w:bCs/>
          <w:spacing w:val="2"/>
          <w:lang w:val="nl-NL"/>
        </w:rPr>
        <w:t>d</w:t>
      </w:r>
      <w:r w:rsidRPr="19113AEA">
        <w:rPr>
          <w:rFonts w:eastAsia="Verdana" w:asciiTheme="minorHAnsi" w:hAnsiTheme="minorHAnsi" w:cstheme="minorBidi"/>
          <w:b/>
          <w:bCs/>
          <w:lang w:val="nl-NL"/>
        </w:rPr>
        <w:t>i</w:t>
      </w:r>
      <w:r w:rsidRPr="19113AEA">
        <w:rPr>
          <w:rFonts w:eastAsia="Verdana" w:asciiTheme="minorHAnsi" w:hAnsiTheme="minorHAnsi" w:cstheme="minorBidi"/>
          <w:b/>
          <w:bCs/>
          <w:spacing w:val="1"/>
          <w:lang w:val="nl-NL"/>
        </w:rPr>
        <w:t>n</w:t>
      </w:r>
      <w:r w:rsidRPr="19113AEA">
        <w:rPr>
          <w:rFonts w:eastAsia="Verdana" w:asciiTheme="minorHAnsi" w:hAnsiTheme="minorHAnsi" w:cstheme="minorBidi"/>
          <w:b/>
          <w:bCs/>
          <w:lang w:val="nl-NL"/>
        </w:rPr>
        <w:t>g</w:t>
      </w:r>
      <w:r w:rsidRPr="19113AEA">
        <w:rPr>
          <w:rFonts w:eastAsia="Verdana" w:asciiTheme="minorHAnsi" w:hAnsiTheme="minorHAnsi" w:cstheme="minorBidi"/>
          <w:b/>
          <w:bCs/>
          <w:spacing w:val="-7"/>
          <w:lang w:val="nl-NL"/>
        </w:rPr>
        <w:t xml:space="preserve"> </w:t>
      </w:r>
      <w:r w:rsidRPr="19113AEA">
        <w:rPr>
          <w:rFonts w:eastAsia="Verdana" w:asciiTheme="minorHAnsi" w:hAnsiTheme="minorHAnsi" w:cstheme="minorBidi"/>
          <w:b/>
          <w:bCs/>
          <w:spacing w:val="-1"/>
          <w:lang w:val="nl-NL"/>
        </w:rPr>
        <w:t>v</w:t>
      </w:r>
      <w:r w:rsidRPr="19113AEA">
        <w:rPr>
          <w:rFonts w:eastAsia="Verdana" w:asciiTheme="minorHAnsi" w:hAnsiTheme="minorHAnsi" w:cstheme="minorBidi"/>
          <w:b/>
          <w:bCs/>
          <w:lang w:val="nl-NL"/>
        </w:rPr>
        <w:t>an</w:t>
      </w:r>
      <w:r w:rsidRPr="19113AEA">
        <w:rPr>
          <w:rFonts w:eastAsia="Verdana" w:asciiTheme="minorHAnsi" w:hAnsiTheme="minorHAnsi" w:cstheme="minorBidi"/>
          <w:b/>
          <w:bCs/>
          <w:spacing w:val="-6"/>
          <w:lang w:val="nl-NL"/>
        </w:rPr>
        <w:t xml:space="preserve"> </w:t>
      </w:r>
      <w:r w:rsidRPr="19113AEA">
        <w:rPr>
          <w:rFonts w:eastAsia="Verdana" w:asciiTheme="minorHAnsi" w:hAnsiTheme="minorHAnsi" w:cstheme="minorBidi"/>
          <w:b/>
          <w:bCs/>
          <w:lang w:val="nl-NL"/>
        </w:rPr>
        <w:t>het</w:t>
      </w:r>
      <w:r w:rsidRPr="19113AEA">
        <w:rPr>
          <w:rFonts w:eastAsia="Verdana" w:asciiTheme="minorHAnsi" w:hAnsiTheme="minorHAnsi" w:cstheme="minorBidi"/>
          <w:b/>
          <w:bCs/>
          <w:spacing w:val="-8"/>
          <w:lang w:val="nl-NL"/>
        </w:rPr>
        <w:t xml:space="preserve"> </w:t>
      </w:r>
      <w:r w:rsidRPr="19113AEA">
        <w:rPr>
          <w:rFonts w:eastAsia="Verdana" w:asciiTheme="minorHAnsi" w:hAnsiTheme="minorHAnsi" w:cstheme="minorBidi"/>
          <w:b/>
          <w:bCs/>
          <w:spacing w:val="-2"/>
          <w:lang w:val="nl-NL"/>
        </w:rPr>
        <w:t>o</w:t>
      </w:r>
      <w:r w:rsidRPr="19113AEA">
        <w:rPr>
          <w:rFonts w:eastAsia="Verdana" w:asciiTheme="minorHAnsi" w:hAnsiTheme="minorHAnsi" w:cstheme="minorBidi"/>
          <w:b/>
          <w:bCs/>
          <w:spacing w:val="2"/>
          <w:lang w:val="nl-NL"/>
        </w:rPr>
        <w:t>v</w:t>
      </w:r>
      <w:r w:rsidRPr="19113AEA">
        <w:rPr>
          <w:rFonts w:eastAsia="Verdana" w:asciiTheme="minorHAnsi" w:hAnsiTheme="minorHAnsi" w:cstheme="minorBidi"/>
          <w:b/>
          <w:bCs/>
          <w:spacing w:val="1"/>
          <w:lang w:val="nl-NL"/>
        </w:rPr>
        <w:t>e</w:t>
      </w:r>
      <w:r w:rsidRPr="19113AEA">
        <w:rPr>
          <w:rFonts w:eastAsia="Verdana" w:asciiTheme="minorHAnsi" w:hAnsiTheme="minorHAnsi" w:cstheme="minorBidi"/>
          <w:b/>
          <w:bCs/>
          <w:spacing w:val="-1"/>
          <w:lang w:val="nl-NL"/>
        </w:rPr>
        <w:t>r</w:t>
      </w:r>
      <w:r w:rsidRPr="19113AEA">
        <w:rPr>
          <w:rFonts w:eastAsia="Verdana" w:asciiTheme="minorHAnsi" w:hAnsiTheme="minorHAnsi" w:cstheme="minorBidi"/>
          <w:b/>
          <w:bCs/>
          <w:lang w:val="nl-NL"/>
        </w:rPr>
        <w:t>lijd</w:t>
      </w:r>
      <w:r w:rsidRPr="19113AEA">
        <w:rPr>
          <w:rFonts w:eastAsia="Verdana" w:asciiTheme="minorHAnsi" w:hAnsiTheme="minorHAnsi" w:cstheme="minorBidi"/>
          <w:b/>
          <w:bCs/>
          <w:spacing w:val="-2"/>
          <w:lang w:val="nl-NL"/>
        </w:rPr>
        <w:t>e</w:t>
      </w:r>
      <w:r w:rsidRPr="19113AEA">
        <w:rPr>
          <w:rFonts w:eastAsia="Verdana" w:asciiTheme="minorHAnsi" w:hAnsiTheme="minorHAnsi" w:cstheme="minorBidi"/>
          <w:b/>
          <w:bCs/>
          <w:lang w:val="nl-NL"/>
        </w:rPr>
        <w:t>n</w:t>
      </w:r>
    </w:p>
    <w:p w:rsidRPr="00AC2CDF" w:rsidR="00AC2CDF" w:rsidP="007E1B80" w:rsidRDefault="00AC2CDF" w14:paraId="700F0E38" w14:textId="77777777">
      <w:pPr>
        <w:pStyle w:val="Gemiddeldraster21"/>
        <w:numPr>
          <w:ilvl w:val="0"/>
          <w:numId w:val="86"/>
        </w:numPr>
        <w:rPr>
          <w:rFonts w:asciiTheme="minorHAnsi" w:hAnsiTheme="minorHAnsi" w:cstheme="minorHAnsi"/>
          <w:w w:val="99"/>
          <w:lang w:val="nl-NL"/>
        </w:rPr>
      </w:pPr>
      <w:r w:rsidRPr="00AC2CDF">
        <w:rPr>
          <w:rFonts w:asciiTheme="minorHAnsi" w:hAnsiTheme="minorHAnsi" w:cstheme="minorHAnsi"/>
          <w:lang w:val="nl-NL"/>
        </w:rPr>
        <w:t>Zo</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nod</w:t>
      </w:r>
      <w:r w:rsidRPr="00AC2CDF">
        <w:rPr>
          <w:rFonts w:asciiTheme="minorHAnsi" w:hAnsiTheme="minorHAnsi" w:cstheme="minorHAnsi"/>
          <w:spacing w:val="3"/>
          <w:lang w:val="nl-NL"/>
        </w:rPr>
        <w:t>i</w:t>
      </w:r>
      <w:r w:rsidRPr="00AC2CDF">
        <w:rPr>
          <w:rFonts w:asciiTheme="minorHAnsi" w:hAnsiTheme="minorHAnsi" w:cstheme="minorHAnsi"/>
          <w:lang w:val="nl-NL"/>
        </w:rPr>
        <w:t>g</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pva</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spacing w:val="3"/>
          <w:lang w:val="nl-NL"/>
        </w:rPr>
        <w:t>n</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m</w:t>
      </w:r>
      <w:r w:rsidRPr="00AC2CDF">
        <w:rPr>
          <w:rFonts w:asciiTheme="minorHAnsi" w:hAnsiTheme="minorHAnsi" w:cstheme="minorHAnsi"/>
          <w:spacing w:val="-1"/>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6"/>
          <w:lang w:val="nl-NL"/>
        </w:rPr>
        <w:t xml:space="preserve"> </w:t>
      </w:r>
      <w:r w:rsidRPr="00AC2CDF">
        <w:rPr>
          <w:rFonts w:asciiTheme="minorHAnsi" w:hAnsiTheme="minorHAnsi" w:cstheme="minorHAnsi"/>
          <w:spacing w:val="-3"/>
          <w:lang w:val="nl-NL"/>
        </w:rPr>
        <w:t>d</w:t>
      </w:r>
      <w:r w:rsidRPr="00AC2CDF">
        <w:rPr>
          <w:rFonts w:asciiTheme="minorHAnsi" w:hAnsiTheme="minorHAnsi" w:cstheme="minorHAnsi"/>
          <w:spacing w:val="-1"/>
          <w:lang w:val="nl-NL"/>
        </w:rPr>
        <w:t>o</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w w:val="99"/>
          <w:lang w:val="nl-NL"/>
        </w:rPr>
        <w:t xml:space="preserve"> </w:t>
      </w:r>
    </w:p>
    <w:p w:rsidRPr="00AC2CDF" w:rsidR="00AC2CDF" w:rsidP="007E1B80" w:rsidRDefault="00AC2CDF" w14:paraId="0CA17395" w14:textId="77777777">
      <w:pPr>
        <w:pStyle w:val="Gemiddeldraster21"/>
        <w:numPr>
          <w:ilvl w:val="0"/>
          <w:numId w:val="86"/>
        </w:numPr>
        <w:rPr>
          <w:rFonts w:asciiTheme="minorHAnsi" w:hAnsiTheme="minorHAnsi" w:cstheme="minorHAnsi"/>
          <w:lang w:val="nl-NL"/>
        </w:rPr>
      </w:pPr>
      <w:r w:rsidRPr="00AC2CDF">
        <w:rPr>
          <w:rFonts w:asciiTheme="minorHAnsi" w:hAnsiTheme="minorHAnsi" w:cstheme="minorHAnsi"/>
          <w:lang w:val="nl-NL"/>
        </w:rPr>
        <w:t>De</w:t>
      </w:r>
      <w:r w:rsidRPr="00AC2CDF">
        <w:rPr>
          <w:rFonts w:asciiTheme="minorHAnsi" w:hAnsiTheme="minorHAnsi" w:cstheme="minorHAnsi"/>
          <w:spacing w:val="-10"/>
          <w:lang w:val="nl-NL"/>
        </w:rPr>
        <w:t xml:space="preserve"> </w:t>
      </w:r>
      <w:r w:rsidRPr="00AC2CDF">
        <w:rPr>
          <w:rFonts w:asciiTheme="minorHAnsi" w:hAnsiTheme="minorHAnsi" w:cstheme="minorHAnsi"/>
          <w:spacing w:val="2"/>
          <w:lang w:val="nl-NL"/>
        </w:rPr>
        <w:t>m</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spacing w:val="-2"/>
          <w:lang w:val="nl-NL"/>
        </w:rPr>
        <w:t>d</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1"/>
          <w:lang w:val="nl-NL"/>
        </w:rPr>
        <w:t>oor</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lang w:val="nl-NL"/>
        </w:rPr>
        <w:t>v</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a</w:t>
      </w:r>
      <w:r w:rsidRPr="00AC2CDF">
        <w:rPr>
          <w:rFonts w:asciiTheme="minorHAnsi" w:hAnsiTheme="minorHAnsi" w:cstheme="minorHAnsi"/>
          <w:lang w:val="nl-NL"/>
        </w:rPr>
        <w:t>an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lang w:val="nl-NL"/>
        </w:rPr>
        <w:t>c</w:t>
      </w:r>
      <w:r w:rsidRPr="00AC2CDF">
        <w:rPr>
          <w:rFonts w:asciiTheme="minorHAnsi" w:hAnsiTheme="minorHAnsi" w:cstheme="minorHAnsi"/>
          <w:spacing w:val="2"/>
          <w:lang w:val="nl-NL"/>
        </w:rPr>
        <w:t>t</w:t>
      </w:r>
      <w:r w:rsidRPr="00AC2CDF">
        <w:rPr>
          <w:rFonts w:asciiTheme="minorHAnsi" w:hAnsiTheme="minorHAnsi" w:cstheme="minorHAnsi"/>
          <w:spacing w:val="-2"/>
          <w:lang w:val="nl-NL"/>
        </w:rPr>
        <w:t>e</w:t>
      </w:r>
      <w:r w:rsidRPr="00AC2CDF">
        <w:rPr>
          <w:rFonts w:asciiTheme="minorHAnsi" w:hAnsiTheme="minorHAnsi" w:cstheme="minorHAnsi"/>
          <w:spacing w:val="1"/>
          <w:lang w:val="nl-NL"/>
        </w:rPr>
        <w:t>u</w:t>
      </w:r>
      <w:r w:rsidRPr="00AC2CDF">
        <w:rPr>
          <w:rFonts w:asciiTheme="minorHAnsi" w:hAnsiTheme="minorHAnsi" w:cstheme="minorHAnsi"/>
          <w:spacing w:val="-1"/>
          <w:lang w:val="nl-NL"/>
        </w:rPr>
        <w:t>r</w:t>
      </w:r>
      <w:r w:rsidRPr="00AC2CDF">
        <w:rPr>
          <w:rFonts w:asciiTheme="minorHAnsi" w:hAnsiTheme="minorHAnsi" w:cstheme="minorHAnsi"/>
          <w:lang w:val="nl-NL"/>
        </w:rPr>
        <w:t>;</w:t>
      </w:r>
    </w:p>
    <w:p w:rsidRPr="00AC2CDF" w:rsidR="00AC2CDF" w:rsidP="007E1B80" w:rsidRDefault="00AC2CDF" w14:paraId="28DBCAB6" w14:textId="77777777">
      <w:pPr>
        <w:pStyle w:val="Gemiddeldraster21"/>
        <w:numPr>
          <w:ilvl w:val="0"/>
          <w:numId w:val="86"/>
        </w:numPr>
        <w:rPr>
          <w:rFonts w:asciiTheme="minorHAnsi" w:hAnsiTheme="minorHAnsi" w:cstheme="minorHAnsi"/>
          <w:lang w:val="nl-NL"/>
        </w:rPr>
      </w:pPr>
      <w:r w:rsidRPr="00AC2CDF">
        <w:rPr>
          <w:rFonts w:asciiTheme="minorHAnsi" w:hAnsiTheme="minorHAnsi" w:cstheme="minorHAnsi"/>
          <w:lang w:val="nl-NL"/>
        </w:rPr>
        <w:t>De</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lang w:val="nl-NL"/>
        </w:rPr>
        <w:t>c</w:t>
      </w:r>
      <w:r w:rsidRPr="00AC2CDF">
        <w:rPr>
          <w:rFonts w:asciiTheme="minorHAnsi" w:hAnsiTheme="minorHAnsi" w:cstheme="minorHAnsi"/>
          <w:spacing w:val="2"/>
          <w:lang w:val="nl-NL"/>
        </w:rPr>
        <w:t>t</w:t>
      </w:r>
      <w:r w:rsidRPr="00AC2CDF">
        <w:rPr>
          <w:rFonts w:asciiTheme="minorHAnsi" w:hAnsiTheme="minorHAnsi" w:cstheme="minorHAnsi"/>
          <w:spacing w:val="-2"/>
          <w:lang w:val="nl-NL"/>
        </w:rPr>
        <w:t>e</w:t>
      </w:r>
      <w:r w:rsidRPr="00AC2CDF">
        <w:rPr>
          <w:rFonts w:asciiTheme="minorHAnsi" w:hAnsiTheme="minorHAnsi" w:cstheme="minorHAnsi"/>
          <w:spacing w:val="1"/>
          <w:lang w:val="nl-NL"/>
        </w:rPr>
        <w:t>u</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st</w:t>
      </w:r>
      <w:r w:rsidRPr="00AC2CDF">
        <w:rPr>
          <w:rFonts w:asciiTheme="minorHAnsi" w:hAnsiTheme="minorHAnsi" w:cstheme="minorHAnsi"/>
          <w:spacing w:val="-1"/>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t</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o</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2"/>
          <w:lang w:val="nl-NL"/>
        </w:rPr>
        <w:t>t</w:t>
      </w:r>
      <w:r w:rsidRPr="00AC2CDF">
        <w:rPr>
          <w:rFonts w:asciiTheme="minorHAnsi" w:hAnsiTheme="minorHAnsi" w:cstheme="minorHAnsi"/>
          <w:spacing w:val="-2"/>
          <w:lang w:val="nl-NL"/>
        </w:rPr>
        <w:t>e</w:t>
      </w:r>
      <w:r w:rsidRPr="00AC2CDF">
        <w:rPr>
          <w:rFonts w:asciiTheme="minorHAnsi" w:hAnsiTheme="minorHAnsi" w:cstheme="minorHAnsi"/>
          <w:spacing w:val="1"/>
          <w:lang w:val="nl-NL"/>
        </w:rPr>
        <w:t>un</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gst</w:t>
      </w:r>
      <w:r w:rsidRPr="00AC2CDF">
        <w:rPr>
          <w:rFonts w:asciiTheme="minorHAnsi" w:hAnsiTheme="minorHAnsi" w:cstheme="minorHAnsi"/>
          <w:spacing w:val="-1"/>
          <w:lang w:val="nl-NL"/>
        </w:rPr>
        <w:t>e</w:t>
      </w:r>
      <w:r w:rsidRPr="00AC2CDF">
        <w:rPr>
          <w:rFonts w:asciiTheme="minorHAnsi" w:hAnsiTheme="minorHAnsi" w:cstheme="minorHAnsi"/>
          <w:lang w:val="nl-NL"/>
        </w:rPr>
        <w:t>am</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s</w:t>
      </w:r>
      <w:r w:rsidRPr="00AC2CDF">
        <w:rPr>
          <w:rFonts w:asciiTheme="minorHAnsi" w:hAnsiTheme="minorHAnsi" w:cstheme="minorHAnsi"/>
          <w:lang w:val="nl-NL"/>
        </w:rPr>
        <w:t>a</w:t>
      </w:r>
      <w:r w:rsidRPr="00AC2CDF">
        <w:rPr>
          <w:rFonts w:asciiTheme="minorHAnsi" w:hAnsiTheme="minorHAnsi" w:cstheme="minorHAnsi"/>
          <w:spacing w:val="3"/>
          <w:lang w:val="nl-NL"/>
        </w:rPr>
        <w:t>m</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2"/>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s</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p>
    <w:p w:rsidRPr="00AC2CDF" w:rsidR="00AC2CDF" w:rsidP="007E1B80" w:rsidRDefault="00AC2CDF" w14:paraId="12FC68B5" w14:textId="77777777">
      <w:pPr>
        <w:pStyle w:val="Gemiddeldraster21"/>
        <w:numPr>
          <w:ilvl w:val="0"/>
          <w:numId w:val="86"/>
        </w:numPr>
        <w:rPr>
          <w:rFonts w:asciiTheme="minorHAnsi" w:hAnsiTheme="minorHAnsi" w:cstheme="minorHAnsi"/>
          <w:lang w:val="nl-NL"/>
        </w:rPr>
      </w:pPr>
      <w:r w:rsidRPr="00AC2CDF">
        <w:rPr>
          <w:rFonts w:asciiTheme="minorHAnsi" w:hAnsiTheme="minorHAnsi" w:cstheme="minorHAnsi"/>
          <w:lang w:val="nl-NL"/>
        </w:rPr>
        <w:t>De</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lang w:val="nl-NL"/>
        </w:rPr>
        <w:t>c</w:t>
      </w:r>
      <w:r w:rsidRPr="00AC2CDF">
        <w:rPr>
          <w:rFonts w:asciiTheme="minorHAnsi" w:hAnsiTheme="minorHAnsi" w:cstheme="minorHAnsi"/>
          <w:spacing w:val="2"/>
          <w:lang w:val="nl-NL"/>
        </w:rPr>
        <w:t>t</w:t>
      </w:r>
      <w:r w:rsidRPr="00AC2CDF">
        <w:rPr>
          <w:rFonts w:asciiTheme="minorHAnsi" w:hAnsiTheme="minorHAnsi" w:cstheme="minorHAnsi"/>
          <w:spacing w:val="-2"/>
          <w:lang w:val="nl-NL"/>
        </w:rPr>
        <w:t>e</w:t>
      </w:r>
      <w:r w:rsidRPr="00AC2CDF">
        <w:rPr>
          <w:rFonts w:asciiTheme="minorHAnsi" w:hAnsiTheme="minorHAnsi" w:cstheme="minorHAnsi"/>
          <w:spacing w:val="1"/>
          <w:lang w:val="nl-NL"/>
        </w:rPr>
        <w:t>u</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spacing w:val="1"/>
          <w:lang w:val="nl-NL"/>
        </w:rPr>
        <w:t>o</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m</w:t>
      </w:r>
      <w:r w:rsidRPr="00AC2CDF">
        <w:rPr>
          <w:rFonts w:asciiTheme="minorHAnsi" w:hAnsiTheme="minorHAnsi" w:cstheme="minorHAnsi"/>
          <w:spacing w:val="1"/>
          <w:lang w:val="nl-NL"/>
        </w:rPr>
        <w:t>e</w:t>
      </w:r>
      <w:r w:rsidRPr="00AC2CDF">
        <w:rPr>
          <w:rFonts w:asciiTheme="minorHAnsi" w:hAnsiTheme="minorHAnsi" w:cstheme="minorHAnsi"/>
          <w:spacing w:val="2"/>
          <w:lang w:val="nl-NL"/>
        </w:rPr>
        <w:t>l</w:t>
      </w:r>
      <w:r w:rsidRPr="00AC2CDF">
        <w:rPr>
          <w:rFonts w:asciiTheme="minorHAnsi" w:hAnsiTheme="minorHAnsi" w:cstheme="minorHAnsi"/>
          <w:spacing w:val="-2"/>
          <w:lang w:val="nl-NL"/>
        </w:rPr>
        <w:t>d</w:t>
      </w:r>
      <w:r w:rsidRPr="00AC2CDF">
        <w:rPr>
          <w:rFonts w:asciiTheme="minorHAnsi" w:hAnsiTheme="minorHAnsi" w:cstheme="minorHAnsi"/>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2"/>
          <w:lang w:val="nl-NL"/>
        </w:rPr>
        <w:t>i</w:t>
      </w:r>
      <w:r w:rsidRPr="00AC2CDF">
        <w:rPr>
          <w:rFonts w:asciiTheme="minorHAnsi" w:hAnsiTheme="minorHAnsi" w:cstheme="minorHAnsi"/>
          <w:lang w:val="nl-NL"/>
        </w:rPr>
        <w:t>j</w:t>
      </w:r>
      <w:r w:rsidRPr="00AC2CDF">
        <w:rPr>
          <w:rFonts w:asciiTheme="minorHAnsi" w:hAnsiTheme="minorHAnsi" w:cstheme="minorHAnsi"/>
          <w:spacing w:val="-2"/>
          <w:lang w:val="nl-NL"/>
        </w:rPr>
        <w:t>ee</w:t>
      </w:r>
      <w:r w:rsidRPr="00AC2CDF">
        <w:rPr>
          <w:rFonts w:asciiTheme="minorHAnsi" w:hAnsiTheme="minorHAnsi" w:cstheme="minorHAnsi"/>
          <w:spacing w:val="1"/>
          <w:lang w:val="nl-NL"/>
        </w:rPr>
        <w:t>n</w:t>
      </w:r>
      <w:r w:rsidRPr="00AC2CDF">
        <w:rPr>
          <w:rFonts w:asciiTheme="minorHAnsi" w:hAnsiTheme="minorHAnsi" w:cstheme="minorHAnsi"/>
          <w:lang w:val="nl-NL"/>
        </w:rPr>
        <w:t>k</w:t>
      </w:r>
      <w:r w:rsidRPr="00AC2CDF">
        <w:rPr>
          <w:rFonts w:asciiTheme="minorHAnsi" w:hAnsiTheme="minorHAnsi" w:cstheme="minorHAnsi"/>
          <w:spacing w:val="-2"/>
          <w:lang w:val="nl-NL"/>
        </w:rPr>
        <w:t>o</w:t>
      </w:r>
      <w:r w:rsidRPr="00AC2CDF">
        <w:rPr>
          <w:rFonts w:asciiTheme="minorHAnsi" w:hAnsiTheme="minorHAnsi" w:cstheme="minorHAnsi"/>
          <w:spacing w:val="2"/>
          <w:lang w:val="nl-NL"/>
        </w:rPr>
        <w:t>m</w:t>
      </w:r>
      <w:r w:rsidRPr="00AC2CDF">
        <w:rPr>
          <w:rFonts w:asciiTheme="minorHAnsi" w:hAnsiTheme="minorHAnsi" w:cstheme="minorHAnsi"/>
          <w:spacing w:val="1"/>
          <w:lang w:val="nl-NL"/>
        </w:rPr>
        <w:t>s</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aan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al</w:t>
      </w:r>
      <w:r w:rsidRPr="00AC2CDF">
        <w:rPr>
          <w:rFonts w:asciiTheme="minorHAnsi" w:hAnsiTheme="minorHAnsi" w:cstheme="minorHAnsi"/>
          <w:spacing w:val="3"/>
          <w:lang w:val="nl-NL"/>
        </w:rPr>
        <w:t>l</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2"/>
          <w:lang w:val="nl-NL"/>
        </w:rPr>
        <w:t>o</w:t>
      </w:r>
      <w:r w:rsidRPr="00AC2CDF">
        <w:rPr>
          <w:rFonts w:asciiTheme="minorHAnsi" w:hAnsiTheme="minorHAnsi" w:cstheme="minorHAnsi"/>
          <w:spacing w:val="3"/>
          <w:lang w:val="nl-NL"/>
        </w:rPr>
        <w:t>n</w:t>
      </w:r>
      <w:r w:rsidRPr="00AC2CDF">
        <w:rPr>
          <w:rFonts w:asciiTheme="minorHAnsi" w:hAnsiTheme="minorHAnsi" w:cstheme="minorHAnsi"/>
          <w:spacing w:val="-2"/>
          <w:lang w:val="nl-NL"/>
        </w:rPr>
        <w:t>ee</w:t>
      </w:r>
      <w:r w:rsidRPr="00AC2CDF">
        <w:rPr>
          <w:rFonts w:asciiTheme="minorHAnsi" w:hAnsiTheme="minorHAnsi" w:cstheme="minorHAnsi"/>
          <w:spacing w:val="2"/>
          <w:lang w:val="nl-NL"/>
        </w:rPr>
        <w:t>l</w:t>
      </w:r>
      <w:r w:rsidRPr="00AC2CDF">
        <w:rPr>
          <w:rFonts w:asciiTheme="minorHAnsi" w:hAnsiTheme="minorHAnsi" w:cstheme="minorHAnsi"/>
          <w:lang w:val="nl-NL"/>
        </w:rPr>
        <w:t>s</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2"/>
          <w:lang w:val="nl-NL"/>
        </w:rPr>
        <w:t>i</w:t>
      </w:r>
      <w:r w:rsidRPr="00AC2CDF">
        <w:rPr>
          <w:rFonts w:asciiTheme="minorHAnsi" w:hAnsiTheme="minorHAnsi" w:cstheme="minorHAnsi"/>
          <w:lang w:val="nl-NL"/>
        </w:rPr>
        <w:t>e</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p</w:t>
      </w:r>
      <w:r w:rsidRPr="00AC2CDF">
        <w:rPr>
          <w:rFonts w:asciiTheme="minorHAnsi" w:hAnsiTheme="minorHAnsi" w:cstheme="minorHAnsi"/>
          <w:w w:val="99"/>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ze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dag</w:t>
      </w:r>
      <w:r w:rsidRPr="00AC2CDF">
        <w:rPr>
          <w:rFonts w:asciiTheme="minorHAnsi" w:hAnsiTheme="minorHAnsi" w:cstheme="minorHAnsi"/>
          <w:spacing w:val="-3"/>
          <w:lang w:val="nl-NL"/>
        </w:rPr>
        <w:t xml:space="preserve"> </w:t>
      </w:r>
      <w:r w:rsidRPr="00AC2CDF">
        <w:rPr>
          <w:rFonts w:asciiTheme="minorHAnsi" w:hAnsiTheme="minorHAnsi" w:cstheme="minorHAnsi"/>
          <w:lang w:val="nl-NL"/>
        </w:rPr>
        <w:t>n</w:t>
      </w:r>
      <w:r w:rsidRPr="00AC2CDF">
        <w:rPr>
          <w:rFonts w:asciiTheme="minorHAnsi" w:hAnsiTheme="minorHAnsi" w:cstheme="minorHAnsi"/>
          <w:spacing w:val="3"/>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kt,</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s</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di</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lang w:val="nl-NL"/>
        </w:rPr>
        <w:t>c</w:t>
      </w:r>
      <w:r w:rsidRPr="00AC2CDF">
        <w:rPr>
          <w:rFonts w:asciiTheme="minorHAnsi" w:hAnsiTheme="minorHAnsi" w:cstheme="minorHAnsi"/>
          <w:spacing w:val="2"/>
          <w:lang w:val="nl-NL"/>
        </w:rPr>
        <w:t>t</w:t>
      </w:r>
      <w:r w:rsidRPr="00AC2CDF">
        <w:rPr>
          <w:rFonts w:asciiTheme="minorHAnsi" w:hAnsiTheme="minorHAnsi" w:cstheme="minorHAnsi"/>
          <w:spacing w:val="-2"/>
          <w:lang w:val="nl-NL"/>
        </w:rPr>
        <w:t>e</w:t>
      </w:r>
      <w:r w:rsidRPr="00AC2CDF">
        <w:rPr>
          <w:rFonts w:asciiTheme="minorHAnsi" w:hAnsiTheme="minorHAnsi" w:cstheme="minorHAnsi"/>
          <w:spacing w:val="1"/>
          <w:lang w:val="nl-NL"/>
        </w:rPr>
        <w:t>u</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spacing w:val="1"/>
          <w:lang w:val="nl-NL"/>
        </w:rPr>
        <w:t>v</w:t>
      </w:r>
      <w:r w:rsidRPr="00AC2CDF">
        <w:rPr>
          <w:rFonts w:asciiTheme="minorHAnsi" w:hAnsiTheme="minorHAnsi" w:cstheme="minorHAnsi"/>
          <w:spacing w:val="-1"/>
          <w:lang w:val="nl-NL"/>
        </w:rPr>
        <w:t>r</w:t>
      </w:r>
      <w:r w:rsidRPr="00AC2CDF">
        <w:rPr>
          <w:rFonts w:asciiTheme="minorHAnsi" w:hAnsiTheme="minorHAnsi" w:cstheme="minorHAnsi"/>
          <w:spacing w:val="2"/>
          <w:lang w:val="nl-NL"/>
        </w:rPr>
        <w:t>a</w:t>
      </w:r>
      <w:r w:rsidRPr="00AC2CDF">
        <w:rPr>
          <w:rFonts w:asciiTheme="minorHAnsi" w:hAnsiTheme="minorHAnsi" w:cstheme="minorHAnsi"/>
          <w:lang w:val="nl-NL"/>
        </w:rPr>
        <w:t>agd</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naar</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s</w:t>
      </w:r>
      <w:r w:rsidRPr="00AC2CDF">
        <w:rPr>
          <w:rFonts w:asciiTheme="minorHAnsi" w:hAnsiTheme="minorHAnsi" w:cstheme="minorHAnsi"/>
          <w:lang w:val="nl-NL"/>
        </w:rPr>
        <w:t>ch</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l</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te</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k</w:t>
      </w:r>
      <w:r w:rsidRPr="00AC2CDF">
        <w:rPr>
          <w:rFonts w:asciiTheme="minorHAnsi" w:hAnsiTheme="minorHAnsi" w:cstheme="minorHAnsi"/>
          <w:spacing w:val="-1"/>
          <w:lang w:val="nl-NL"/>
        </w:rPr>
        <w:t>o</w:t>
      </w:r>
      <w:r w:rsidRPr="00AC2CDF">
        <w:rPr>
          <w:rFonts w:asciiTheme="minorHAnsi" w:hAnsiTheme="minorHAnsi" w:cstheme="minorHAnsi"/>
          <w:spacing w:val="2"/>
          <w:lang w:val="nl-NL"/>
        </w:rPr>
        <w:t>m</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p>
    <w:p w:rsidRPr="00AC2CDF" w:rsidR="00AC2CDF" w:rsidP="007E1B80" w:rsidRDefault="00AC2CDF" w14:paraId="7849B141" w14:textId="047D2B78">
      <w:pPr>
        <w:pStyle w:val="Gemiddeldraster21"/>
        <w:numPr>
          <w:ilvl w:val="0"/>
          <w:numId w:val="86"/>
        </w:numPr>
        <w:rPr>
          <w:rFonts w:asciiTheme="minorHAnsi" w:hAnsiTheme="minorHAnsi" w:cstheme="minorHAnsi"/>
          <w:lang w:val="nl-NL"/>
        </w:rPr>
      </w:pPr>
      <w:r w:rsidRPr="00AC2CDF">
        <w:rPr>
          <w:rFonts w:asciiTheme="minorHAnsi" w:hAnsiTheme="minorHAnsi" w:cstheme="minorHAnsi"/>
          <w:noProof/>
          <w:lang w:val="nl-NL" w:eastAsia="nl-NL"/>
        </w:rPr>
        <w:t>D</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lang w:val="nl-NL"/>
        </w:rPr>
        <w:t>c</w:t>
      </w:r>
      <w:r w:rsidRPr="00AC2CDF">
        <w:rPr>
          <w:rFonts w:asciiTheme="minorHAnsi" w:hAnsiTheme="minorHAnsi" w:cstheme="minorHAnsi"/>
          <w:spacing w:val="2"/>
          <w:lang w:val="nl-NL"/>
        </w:rPr>
        <w:t>t</w:t>
      </w:r>
      <w:r w:rsidRPr="00AC2CDF">
        <w:rPr>
          <w:rFonts w:asciiTheme="minorHAnsi" w:hAnsiTheme="minorHAnsi" w:cstheme="minorHAnsi"/>
          <w:spacing w:val="-2"/>
          <w:lang w:val="nl-NL"/>
        </w:rPr>
        <w:t>e</w:t>
      </w:r>
      <w:r w:rsidRPr="00AC2CDF">
        <w:rPr>
          <w:rFonts w:asciiTheme="minorHAnsi" w:hAnsiTheme="minorHAnsi" w:cstheme="minorHAnsi"/>
          <w:spacing w:val="1"/>
          <w:lang w:val="nl-NL"/>
        </w:rPr>
        <w:t>u</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st</w:t>
      </w:r>
      <w:r w:rsidRPr="00AC2CDF">
        <w:rPr>
          <w:rFonts w:asciiTheme="minorHAnsi" w:hAnsiTheme="minorHAnsi" w:cstheme="minorHAnsi"/>
          <w:spacing w:val="-1"/>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00E445E7">
        <w:rPr>
          <w:rFonts w:asciiTheme="minorHAnsi" w:hAnsiTheme="minorHAnsi" w:cstheme="minorHAnsi"/>
          <w:spacing w:val="-6"/>
          <w:lang w:val="nl-NL"/>
        </w:rPr>
        <w:t>het</w:t>
      </w:r>
      <w:r w:rsidR="00260D23">
        <w:rPr>
          <w:rFonts w:asciiTheme="minorHAnsi" w:hAnsiTheme="minorHAnsi" w:cstheme="minorHAnsi"/>
          <w:lang w:val="nl-NL"/>
        </w:rPr>
        <w:t xml:space="preserve"> </w:t>
      </w:r>
      <w:r w:rsidR="008C0F29">
        <w:rPr>
          <w:rFonts w:asciiTheme="minorHAnsi" w:hAnsiTheme="minorHAnsi" w:cstheme="minorHAnsi"/>
          <w:lang w:val="nl-NL"/>
        </w:rPr>
        <w:t>CvB</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p</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h</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gt</w:t>
      </w:r>
      <w:r w:rsidRPr="00AC2CDF">
        <w:rPr>
          <w:rFonts w:asciiTheme="minorHAnsi" w:hAnsiTheme="minorHAnsi" w:cstheme="minorHAnsi"/>
          <w:spacing w:val="-2"/>
          <w:lang w:val="nl-NL"/>
        </w:rPr>
        <w:t>e</w:t>
      </w:r>
      <w:r w:rsidRPr="00AC2CDF">
        <w:rPr>
          <w:rFonts w:asciiTheme="minorHAnsi" w:hAnsiTheme="minorHAnsi" w:cstheme="minorHAnsi"/>
          <w:lang w:val="nl-NL"/>
        </w:rPr>
        <w:t>;</w:t>
      </w:r>
      <w:r w:rsidRPr="00AC2CDF">
        <w:rPr>
          <w:rFonts w:asciiTheme="minorHAnsi" w:hAnsiTheme="minorHAnsi" w:cstheme="minorHAnsi"/>
          <w:spacing w:val="-6"/>
          <w:lang w:val="nl-NL"/>
        </w:rPr>
        <w:t xml:space="preserve"> </w:t>
      </w:r>
      <w:r w:rsidR="00E445E7">
        <w:rPr>
          <w:rFonts w:asciiTheme="minorHAnsi" w:hAnsiTheme="minorHAnsi" w:cstheme="minorHAnsi"/>
          <w:spacing w:val="-6"/>
          <w:lang w:val="nl-NL"/>
        </w:rPr>
        <w:t>het</w:t>
      </w:r>
      <w:r w:rsidR="00260D23">
        <w:rPr>
          <w:rFonts w:asciiTheme="minorHAnsi" w:hAnsiTheme="minorHAnsi" w:cstheme="minorHAnsi"/>
          <w:spacing w:val="-6"/>
          <w:lang w:val="nl-NL"/>
        </w:rPr>
        <w:t xml:space="preserve"> </w:t>
      </w:r>
      <w:r w:rsidR="008C0F29">
        <w:rPr>
          <w:rFonts w:asciiTheme="minorHAnsi" w:hAnsiTheme="minorHAnsi" w:cstheme="minorHAnsi"/>
          <w:spacing w:val="-6"/>
          <w:lang w:val="nl-NL"/>
        </w:rPr>
        <w:t>CvB</w:t>
      </w:r>
      <w:r w:rsidR="00260D23">
        <w:rPr>
          <w:rFonts w:asciiTheme="minorHAnsi" w:hAnsiTheme="minorHAnsi" w:cstheme="minorHAnsi"/>
          <w:spacing w:val="-6"/>
          <w:lang w:val="nl-NL"/>
        </w:rPr>
        <w:t xml:space="preserve"> </w:t>
      </w:r>
      <w:r w:rsidRPr="00AC2CDF">
        <w:rPr>
          <w:rFonts w:asciiTheme="minorHAnsi" w:hAnsiTheme="minorHAnsi" w:cstheme="minorHAnsi"/>
          <w:spacing w:val="-2"/>
          <w:lang w:val="nl-NL"/>
        </w:rPr>
        <w:t>s</w:t>
      </w:r>
      <w:r w:rsidRPr="00AC2CDF">
        <w:rPr>
          <w:rFonts w:asciiTheme="minorHAnsi" w:hAnsiTheme="minorHAnsi" w:cstheme="minorHAnsi"/>
          <w:lang w:val="nl-NL"/>
        </w:rPr>
        <w:t>t</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t de</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z</w:t>
      </w:r>
      <w:r w:rsidRPr="00AC2CDF">
        <w:rPr>
          <w:rFonts w:asciiTheme="minorHAnsi" w:hAnsiTheme="minorHAnsi" w:cstheme="minorHAnsi"/>
          <w:spacing w:val="2"/>
          <w:lang w:val="nl-NL"/>
        </w:rPr>
        <w:t>i</w:t>
      </w:r>
      <w:r w:rsidRPr="00AC2CDF">
        <w:rPr>
          <w:rFonts w:asciiTheme="minorHAnsi" w:hAnsiTheme="minorHAnsi" w:cstheme="minorHAnsi"/>
          <w:lang w:val="nl-NL"/>
        </w:rPr>
        <w:t>tt</w:t>
      </w: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4"/>
          <w:lang w:val="nl-NL"/>
        </w:rPr>
        <w:t xml:space="preserve"> </w:t>
      </w:r>
      <w:r w:rsidRPr="00AC2CDF">
        <w:rPr>
          <w:rFonts w:asciiTheme="minorHAnsi" w:hAnsiTheme="minorHAnsi" w:cstheme="minorHAnsi"/>
          <w:spacing w:val="2"/>
          <w:lang w:val="nl-NL"/>
        </w:rPr>
        <w:t>de Raad van Toezicht</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p</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h</w:t>
      </w:r>
      <w:r w:rsidRPr="00AC2CDF">
        <w:rPr>
          <w:rFonts w:asciiTheme="minorHAnsi" w:hAnsiTheme="minorHAnsi" w:cstheme="minorHAnsi"/>
          <w:spacing w:val="-1"/>
          <w:lang w:val="nl-NL"/>
        </w:rPr>
        <w:t>oo</w:t>
      </w:r>
      <w:r w:rsidRPr="00AC2CDF">
        <w:rPr>
          <w:rFonts w:asciiTheme="minorHAnsi" w:hAnsiTheme="minorHAnsi" w:cstheme="minorHAnsi"/>
          <w:lang w:val="nl-NL"/>
        </w:rPr>
        <w:t>g</w:t>
      </w:r>
      <w:r w:rsidRPr="00AC2CDF">
        <w:rPr>
          <w:rFonts w:asciiTheme="minorHAnsi" w:hAnsiTheme="minorHAnsi" w:cstheme="minorHAnsi"/>
          <w:spacing w:val="2"/>
          <w:lang w:val="nl-NL"/>
        </w:rPr>
        <w:t>t</w:t>
      </w:r>
      <w:r w:rsidRPr="00AC2CDF">
        <w:rPr>
          <w:rFonts w:asciiTheme="minorHAnsi" w:hAnsiTheme="minorHAnsi" w:cstheme="minorHAnsi"/>
          <w:spacing w:val="-2"/>
          <w:lang w:val="nl-NL"/>
        </w:rPr>
        <w:t>e</w:t>
      </w:r>
      <w:r w:rsidRPr="00AC2CDF">
        <w:rPr>
          <w:rFonts w:asciiTheme="minorHAnsi" w:hAnsiTheme="minorHAnsi" w:cstheme="minorHAnsi"/>
          <w:lang w:val="nl-NL"/>
        </w:rPr>
        <w:t>;</w:t>
      </w:r>
    </w:p>
    <w:p w:rsidRPr="00AC2CDF" w:rsidR="00AC2CDF" w:rsidP="007E1B80" w:rsidRDefault="00AC2CDF" w14:paraId="3E221216" w14:textId="15F450BA">
      <w:pPr>
        <w:pStyle w:val="Gemiddeldraster21"/>
        <w:numPr>
          <w:ilvl w:val="0"/>
          <w:numId w:val="86"/>
        </w:numPr>
        <w:rPr>
          <w:rFonts w:asciiTheme="minorHAnsi" w:hAnsiTheme="minorHAnsi" w:cstheme="minorHAnsi"/>
          <w:lang w:val="nl-NL"/>
        </w:rPr>
      </w:pPr>
      <w:r w:rsidRPr="00AC2CDF">
        <w:rPr>
          <w:rFonts w:asciiTheme="minorHAnsi" w:hAnsiTheme="minorHAnsi" w:cstheme="minorHAnsi"/>
          <w:noProof/>
          <w:lang w:val="nl-NL" w:eastAsia="nl-NL"/>
        </w:rPr>
        <w:t>A</w:t>
      </w:r>
      <w:proofErr w:type="spellStart"/>
      <w:r w:rsidRPr="00AC2CDF">
        <w:rPr>
          <w:rFonts w:asciiTheme="minorHAnsi" w:hAnsiTheme="minorHAnsi" w:cstheme="minorHAnsi"/>
          <w:spacing w:val="3"/>
          <w:lang w:val="nl-NL"/>
        </w:rPr>
        <w:t>l</w:t>
      </w:r>
      <w:r w:rsidRPr="00AC2CDF">
        <w:rPr>
          <w:rFonts w:asciiTheme="minorHAnsi" w:hAnsiTheme="minorHAnsi" w:cstheme="minorHAnsi"/>
          <w:lang w:val="nl-NL"/>
        </w:rPr>
        <w:t>s</w:t>
      </w:r>
      <w:proofErr w:type="spellEnd"/>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h</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li</w:t>
      </w:r>
      <w:r w:rsidRPr="00AC2CDF">
        <w:rPr>
          <w:rFonts w:asciiTheme="minorHAnsi" w:hAnsiTheme="minorHAnsi" w:cstheme="minorHAnsi"/>
          <w:lang w:val="nl-NL"/>
        </w:rPr>
        <w:t>jd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p</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s</w:t>
      </w:r>
      <w:r w:rsidRPr="00AC2CDF">
        <w:rPr>
          <w:rFonts w:asciiTheme="minorHAnsi" w:hAnsiTheme="minorHAnsi" w:cstheme="minorHAnsi"/>
          <w:spacing w:val="1"/>
          <w:lang w:val="nl-NL"/>
        </w:rPr>
        <w:t>ch</w:t>
      </w:r>
      <w:r w:rsidRPr="00AC2CDF">
        <w:rPr>
          <w:rFonts w:asciiTheme="minorHAnsi" w:hAnsiTheme="minorHAnsi" w:cstheme="minorHAnsi"/>
          <w:spacing w:val="-1"/>
          <w:lang w:val="nl-NL"/>
        </w:rPr>
        <w:t>oo</w:t>
      </w:r>
      <w:r w:rsidRPr="00AC2CDF">
        <w:rPr>
          <w:rFonts w:asciiTheme="minorHAnsi" w:hAnsiTheme="minorHAnsi" w:cstheme="minorHAnsi"/>
          <w:lang w:val="nl-NL"/>
        </w:rPr>
        <w:t>l</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he</w:t>
      </w:r>
      <w:r w:rsidRPr="00AC2CDF">
        <w:rPr>
          <w:rFonts w:asciiTheme="minorHAnsi" w:hAnsiTheme="minorHAnsi" w:cstheme="minorHAnsi"/>
          <w:spacing w:val="-2"/>
          <w:lang w:val="nl-NL"/>
        </w:rPr>
        <w:t>e</w:t>
      </w:r>
      <w:r w:rsidRPr="00AC2CDF">
        <w:rPr>
          <w:rFonts w:asciiTheme="minorHAnsi" w:hAnsiTheme="minorHAnsi" w:cstheme="minorHAnsi"/>
          <w:lang w:val="nl-NL"/>
        </w:rPr>
        <w:t>ft</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2"/>
          <w:lang w:val="nl-NL"/>
        </w:rPr>
        <w:t>l</w:t>
      </w:r>
      <w:r w:rsidRPr="00AC2CDF">
        <w:rPr>
          <w:rFonts w:asciiTheme="minorHAnsi" w:hAnsiTheme="minorHAnsi" w:cstheme="minorHAnsi"/>
          <w:lang w:val="nl-NL"/>
        </w:rPr>
        <w:t>aa</w:t>
      </w:r>
      <w:r w:rsidRPr="00AC2CDF">
        <w:rPr>
          <w:rFonts w:asciiTheme="minorHAnsi" w:hAnsiTheme="minorHAnsi" w:cstheme="minorHAnsi"/>
          <w:spacing w:val="1"/>
          <w:lang w:val="nl-NL"/>
        </w:rPr>
        <w:t>t</w:t>
      </w:r>
      <w:r w:rsidRPr="00AC2CDF">
        <w:rPr>
          <w:rFonts w:asciiTheme="minorHAnsi" w:hAnsiTheme="minorHAnsi" w:cstheme="minorHAnsi"/>
          <w:lang w:val="nl-NL"/>
        </w:rPr>
        <w:t>sg</w:t>
      </w:r>
      <w:r w:rsidRPr="00AC2CDF">
        <w:rPr>
          <w:rFonts w:asciiTheme="minorHAnsi" w:hAnsiTheme="minorHAnsi" w:cstheme="minorHAnsi"/>
          <w:spacing w:val="-1"/>
          <w:lang w:val="nl-NL"/>
        </w:rPr>
        <w:t>e</w:t>
      </w:r>
      <w:r w:rsidRPr="00AC2CDF">
        <w:rPr>
          <w:rFonts w:asciiTheme="minorHAnsi" w:hAnsiTheme="minorHAnsi" w:cstheme="minorHAnsi"/>
          <w:lang w:val="nl-NL"/>
        </w:rPr>
        <w:t>v</w:t>
      </w:r>
      <w:r w:rsidRPr="00AC2CDF">
        <w:rPr>
          <w:rFonts w:asciiTheme="minorHAnsi" w:hAnsiTheme="minorHAnsi" w:cstheme="minorHAnsi"/>
          <w:spacing w:val="-2"/>
          <w:lang w:val="nl-NL"/>
        </w:rPr>
        <w:t>o</w:t>
      </w:r>
      <w:r w:rsidRPr="00AC2CDF">
        <w:rPr>
          <w:rFonts w:asciiTheme="minorHAnsi" w:hAnsiTheme="minorHAnsi" w:cstheme="minorHAnsi"/>
          <w:spacing w:val="1"/>
          <w:lang w:val="nl-NL"/>
        </w:rPr>
        <w:t>n</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2"/>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dt</w:t>
      </w:r>
      <w:r w:rsidR="00F9387C">
        <w:rPr>
          <w:rFonts w:asciiTheme="minorHAnsi" w:hAnsiTheme="minorHAnsi" w:cstheme="minorHAnsi"/>
          <w:spacing w:val="-7"/>
          <w:lang w:val="nl-NL"/>
        </w:rPr>
        <w:t xml:space="preserve"> het</w:t>
      </w:r>
      <w:r w:rsidR="00260D23">
        <w:rPr>
          <w:rFonts w:asciiTheme="minorHAnsi" w:hAnsiTheme="minorHAnsi" w:cstheme="minorHAnsi"/>
          <w:lang w:val="nl-NL"/>
        </w:rPr>
        <w:t xml:space="preserve"> </w:t>
      </w:r>
      <w:r w:rsidR="008C0F29">
        <w:rPr>
          <w:rFonts w:asciiTheme="minorHAnsi" w:hAnsiTheme="minorHAnsi" w:cstheme="minorHAnsi"/>
          <w:lang w:val="nl-NL"/>
        </w:rPr>
        <w:t>CvB</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n</w:t>
      </w:r>
      <w:r w:rsidRPr="00AC2CDF">
        <w:rPr>
          <w:rFonts w:asciiTheme="minorHAnsi" w:hAnsiTheme="minorHAnsi" w:cstheme="minorHAnsi"/>
          <w:w w:val="99"/>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s</w:t>
      </w:r>
      <w:r w:rsidRPr="00AC2CDF">
        <w:rPr>
          <w:rFonts w:asciiTheme="minorHAnsi" w:hAnsiTheme="minorHAnsi" w:cstheme="minorHAnsi"/>
          <w:lang w:val="nl-NL"/>
        </w:rPr>
        <w:t>ch</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l</w:t>
      </w:r>
      <w:r w:rsidRPr="00AC2CDF">
        <w:rPr>
          <w:rFonts w:asciiTheme="minorHAnsi" w:hAnsiTheme="minorHAnsi" w:cstheme="minorHAnsi"/>
          <w:spacing w:val="-4"/>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st</w:t>
      </w:r>
      <w:r w:rsidRPr="00AC2CDF">
        <w:rPr>
          <w:rFonts w:asciiTheme="minorHAnsi" w:hAnsiTheme="minorHAnsi" w:cstheme="minorHAnsi"/>
          <w:spacing w:val="-1"/>
          <w:lang w:val="nl-NL"/>
        </w:rPr>
        <w:t>e</w:t>
      </w:r>
      <w:r w:rsidRPr="00AC2CDF">
        <w:rPr>
          <w:rFonts w:asciiTheme="minorHAnsi" w:hAnsiTheme="minorHAnsi" w:cstheme="minorHAnsi"/>
          <w:spacing w:val="1"/>
          <w:lang w:val="nl-NL"/>
        </w:rPr>
        <w:t>un</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2"/>
          <w:lang w:val="nl-NL"/>
        </w:rPr>
        <w:t>i</w:t>
      </w:r>
      <w:r w:rsidRPr="00AC2CDF">
        <w:rPr>
          <w:rFonts w:asciiTheme="minorHAnsi" w:hAnsiTheme="minorHAnsi" w:cstheme="minorHAnsi"/>
          <w:lang w:val="nl-NL"/>
        </w:rPr>
        <w:t>j</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c</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w:t>
      </w:r>
      <w:r w:rsidRPr="00AC2CDF">
        <w:rPr>
          <w:rFonts w:asciiTheme="minorHAnsi" w:hAnsiTheme="minorHAnsi" w:cstheme="minorHAnsi"/>
          <w:lang w:val="nl-NL"/>
        </w:rPr>
        <w:t>tact</w:t>
      </w:r>
      <w:r w:rsidRPr="00AC2CDF">
        <w:rPr>
          <w:rFonts w:asciiTheme="minorHAnsi" w:hAnsiTheme="minorHAnsi" w:cstheme="minorHAnsi"/>
          <w:spacing w:val="-1"/>
          <w:lang w:val="nl-NL"/>
        </w:rPr>
        <w:t>e</w:t>
      </w:r>
      <w:r w:rsidRPr="00AC2CDF">
        <w:rPr>
          <w:rFonts w:asciiTheme="minorHAnsi" w:hAnsiTheme="minorHAnsi" w:cstheme="minorHAnsi"/>
          <w:lang w:val="nl-NL"/>
        </w:rPr>
        <w:t>n</w:t>
      </w:r>
      <w:r w:rsidRPr="00AC2CDF">
        <w:rPr>
          <w:rFonts w:asciiTheme="minorHAnsi" w:hAnsiTheme="minorHAnsi" w:cstheme="minorHAnsi"/>
          <w:spacing w:val="-3"/>
          <w:lang w:val="nl-NL"/>
        </w:rPr>
        <w:t xml:space="preserve"> </w:t>
      </w:r>
      <w:r w:rsidRPr="00AC2CDF">
        <w:rPr>
          <w:rFonts w:asciiTheme="minorHAnsi" w:hAnsiTheme="minorHAnsi" w:cstheme="minorHAnsi"/>
          <w:lang w:val="nl-NL"/>
        </w:rPr>
        <w:t>m</w:t>
      </w:r>
      <w:r w:rsidRPr="00AC2CDF">
        <w:rPr>
          <w:rFonts w:asciiTheme="minorHAnsi" w:hAnsiTheme="minorHAnsi" w:cstheme="minorHAnsi"/>
          <w:spacing w:val="-1"/>
          <w:lang w:val="nl-NL"/>
        </w:rPr>
        <w:t>e</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1"/>
          <w:lang w:val="nl-NL"/>
        </w:rPr>
        <w:t>o</w:t>
      </w:r>
      <w:r w:rsidRPr="00AC2CDF">
        <w:rPr>
          <w:rFonts w:asciiTheme="minorHAnsi" w:hAnsiTheme="minorHAnsi" w:cstheme="minorHAnsi"/>
          <w:spacing w:val="2"/>
          <w:lang w:val="nl-NL"/>
        </w:rPr>
        <w:t>li</w:t>
      </w:r>
      <w:r w:rsidRPr="00AC2CDF">
        <w:rPr>
          <w:rFonts w:asciiTheme="minorHAnsi" w:hAnsiTheme="minorHAnsi" w:cstheme="minorHAnsi"/>
          <w:spacing w:val="-2"/>
          <w:lang w:val="nl-NL"/>
        </w:rPr>
        <w:t>t</w:t>
      </w:r>
      <w:r w:rsidRPr="00AC2CDF">
        <w:rPr>
          <w:rFonts w:asciiTheme="minorHAnsi" w:hAnsiTheme="minorHAnsi" w:cstheme="minorHAnsi"/>
          <w:spacing w:val="2"/>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de</w:t>
      </w:r>
      <w:r w:rsidRPr="00AC2CDF">
        <w:rPr>
          <w:rFonts w:asciiTheme="minorHAnsi" w:hAnsiTheme="minorHAnsi" w:cstheme="minorHAnsi"/>
          <w:w w:val="99"/>
          <w:lang w:val="nl-NL"/>
        </w:rPr>
        <w:t xml:space="preserve"> </w:t>
      </w:r>
      <w:r w:rsidRPr="00AC2CDF">
        <w:rPr>
          <w:rFonts w:asciiTheme="minorHAnsi" w:hAnsiTheme="minorHAnsi" w:cstheme="minorHAnsi"/>
          <w:spacing w:val="1"/>
          <w:lang w:val="nl-NL"/>
        </w:rPr>
        <w:t>h</w:t>
      </w:r>
      <w:r w:rsidRPr="00AC2CDF">
        <w:rPr>
          <w:rFonts w:asciiTheme="minorHAnsi" w:hAnsiTheme="minorHAnsi" w:cstheme="minorHAnsi"/>
          <w:spacing w:val="-2"/>
          <w:lang w:val="nl-NL"/>
        </w:rPr>
        <w:t>u</w:t>
      </w:r>
      <w:r w:rsidRPr="00AC2CDF">
        <w:rPr>
          <w:rFonts w:asciiTheme="minorHAnsi" w:hAnsiTheme="minorHAnsi" w:cstheme="minorHAnsi"/>
          <w:spacing w:val="2"/>
          <w:lang w:val="nl-NL"/>
        </w:rPr>
        <w:t>l</w:t>
      </w:r>
      <w:r w:rsidRPr="00AC2CDF">
        <w:rPr>
          <w:rFonts w:asciiTheme="minorHAnsi" w:hAnsiTheme="minorHAnsi" w:cstheme="minorHAnsi"/>
          <w:lang w:val="nl-NL"/>
        </w:rPr>
        <w:t>pv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gs</w:t>
      </w:r>
      <w:r w:rsidRPr="00AC2CDF">
        <w:rPr>
          <w:rFonts w:asciiTheme="minorHAnsi" w:hAnsiTheme="minorHAnsi" w:cstheme="minorHAnsi"/>
          <w:spacing w:val="-3"/>
          <w:lang w:val="nl-NL"/>
        </w:rPr>
        <w:t>d</w:t>
      </w:r>
      <w:r w:rsidRPr="00AC2CDF">
        <w:rPr>
          <w:rFonts w:asciiTheme="minorHAnsi" w:hAnsiTheme="minorHAnsi" w:cstheme="minorHAnsi"/>
          <w:spacing w:val="2"/>
          <w:lang w:val="nl-NL"/>
        </w:rPr>
        <w:t>i</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st</w:t>
      </w:r>
      <w:r w:rsidRPr="00AC2CDF">
        <w:rPr>
          <w:rFonts w:asciiTheme="minorHAnsi" w:hAnsiTheme="minorHAnsi" w:cstheme="minorHAnsi"/>
          <w:spacing w:val="-1"/>
          <w:lang w:val="nl-NL"/>
        </w:rPr>
        <w:t>e</w:t>
      </w:r>
      <w:r w:rsidRPr="00AC2CDF">
        <w:rPr>
          <w:rFonts w:asciiTheme="minorHAnsi" w:hAnsiTheme="minorHAnsi" w:cstheme="minorHAnsi"/>
          <w:lang w:val="nl-NL"/>
        </w:rPr>
        <w:t>n</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zo</w:t>
      </w:r>
      <w:r w:rsidRPr="00AC2CDF">
        <w:rPr>
          <w:rFonts w:asciiTheme="minorHAnsi" w:hAnsiTheme="minorHAnsi" w:cstheme="minorHAnsi"/>
          <w:spacing w:val="-9"/>
          <w:lang w:val="nl-NL"/>
        </w:rPr>
        <w:t xml:space="preserve"> </w:t>
      </w:r>
      <w:r w:rsidRPr="00AC2CDF">
        <w:rPr>
          <w:rFonts w:asciiTheme="minorHAnsi" w:hAnsiTheme="minorHAnsi" w:cstheme="minorHAnsi"/>
          <w:spacing w:val="3"/>
          <w:lang w:val="nl-NL"/>
        </w:rPr>
        <w:t>n</w:t>
      </w:r>
      <w:r w:rsidRPr="00AC2CDF">
        <w:rPr>
          <w:rFonts w:asciiTheme="minorHAnsi" w:hAnsiTheme="minorHAnsi" w:cstheme="minorHAnsi"/>
          <w:spacing w:val="-1"/>
          <w:lang w:val="nl-NL"/>
        </w:rPr>
        <w:t>o</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lang w:val="nl-NL"/>
        </w:rPr>
        <w:t>g</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m</w:t>
      </w:r>
      <w:r w:rsidRPr="00AC2CDF">
        <w:rPr>
          <w:rFonts w:asciiTheme="minorHAnsi" w:hAnsiTheme="minorHAnsi" w:cstheme="minorHAnsi"/>
          <w:spacing w:val="-1"/>
          <w:lang w:val="nl-NL"/>
        </w:rPr>
        <w:t>e</w:t>
      </w:r>
      <w:r w:rsidRPr="00AC2CDF">
        <w:rPr>
          <w:rFonts w:asciiTheme="minorHAnsi" w:hAnsiTheme="minorHAnsi" w:cstheme="minorHAnsi"/>
          <w:lang w:val="nl-NL"/>
        </w:rPr>
        <w:t>t</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p</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s</w:t>
      </w:r>
      <w:r w:rsidRPr="00AC2CDF">
        <w:rPr>
          <w:rFonts w:asciiTheme="minorHAnsi" w:hAnsiTheme="minorHAnsi" w:cstheme="minorHAnsi"/>
          <w:lang w:val="nl-NL"/>
        </w:rPr>
        <w:t>.</w:t>
      </w:r>
    </w:p>
    <w:p w:rsidRPr="00AC2CDF" w:rsidR="00AC2CDF" w:rsidP="00AC2CDF" w:rsidRDefault="00AC2CDF" w14:paraId="3C1C990E" w14:textId="77777777">
      <w:pPr>
        <w:pStyle w:val="Gemiddeldraster21"/>
        <w:rPr>
          <w:rFonts w:asciiTheme="minorHAnsi" w:hAnsiTheme="minorHAnsi" w:cstheme="minorHAnsi"/>
          <w:lang w:val="nl-NL"/>
        </w:rPr>
      </w:pPr>
    </w:p>
    <w:p w:rsidRPr="00AC2CDF" w:rsidR="00AC2CDF" w:rsidP="00AC2CDF" w:rsidRDefault="00AC2CDF" w14:paraId="3028775E" w14:textId="77777777">
      <w:pPr>
        <w:pStyle w:val="Gemiddeldraster21"/>
        <w:rPr>
          <w:rFonts w:eastAsia="Verdana" w:asciiTheme="minorHAnsi" w:hAnsiTheme="minorHAnsi" w:cstheme="minorHAnsi"/>
          <w:b/>
          <w:lang w:val="nl-NL"/>
        </w:rPr>
      </w:pPr>
      <w:r w:rsidRPr="00AC2CDF">
        <w:rPr>
          <w:rFonts w:eastAsia="Verdana" w:asciiTheme="minorHAnsi" w:hAnsiTheme="minorHAnsi" w:cstheme="minorHAnsi"/>
          <w:b/>
          <w:spacing w:val="-1"/>
          <w:w w:val="95"/>
          <w:lang w:val="nl-NL"/>
        </w:rPr>
        <w:t>O</w:t>
      </w:r>
      <w:r w:rsidRPr="00AC2CDF">
        <w:rPr>
          <w:rFonts w:eastAsia="Verdana" w:asciiTheme="minorHAnsi" w:hAnsiTheme="minorHAnsi" w:cstheme="minorHAnsi"/>
          <w:b/>
          <w:w w:val="95"/>
          <w:lang w:val="nl-NL"/>
        </w:rPr>
        <w:t>nd</w:t>
      </w:r>
      <w:r w:rsidRPr="00AC2CDF">
        <w:rPr>
          <w:rFonts w:eastAsia="Verdana" w:asciiTheme="minorHAnsi" w:hAnsiTheme="minorHAnsi" w:cstheme="minorHAnsi"/>
          <w:b/>
          <w:spacing w:val="-2"/>
          <w:w w:val="95"/>
          <w:lang w:val="nl-NL"/>
        </w:rPr>
        <w:t>e</w:t>
      </w:r>
      <w:r w:rsidRPr="00AC2CDF">
        <w:rPr>
          <w:rFonts w:eastAsia="Verdana" w:asciiTheme="minorHAnsi" w:hAnsiTheme="minorHAnsi" w:cstheme="minorHAnsi"/>
          <w:b/>
          <w:w w:val="95"/>
          <w:lang w:val="nl-NL"/>
        </w:rPr>
        <w:t>rst</w:t>
      </w:r>
      <w:r w:rsidRPr="00AC2CDF">
        <w:rPr>
          <w:rFonts w:eastAsia="Verdana" w:asciiTheme="minorHAnsi" w:hAnsiTheme="minorHAnsi" w:cstheme="minorHAnsi"/>
          <w:b/>
          <w:spacing w:val="-1"/>
          <w:w w:val="95"/>
          <w:lang w:val="nl-NL"/>
        </w:rPr>
        <w:t>e</w:t>
      </w:r>
      <w:r w:rsidRPr="00AC2CDF">
        <w:rPr>
          <w:rFonts w:eastAsia="Verdana" w:asciiTheme="minorHAnsi" w:hAnsiTheme="minorHAnsi" w:cstheme="minorHAnsi"/>
          <w:b/>
          <w:w w:val="95"/>
          <w:lang w:val="nl-NL"/>
        </w:rPr>
        <w:t>uningst</w:t>
      </w:r>
      <w:r w:rsidRPr="00AC2CDF">
        <w:rPr>
          <w:rFonts w:eastAsia="Verdana" w:asciiTheme="minorHAnsi" w:hAnsiTheme="minorHAnsi" w:cstheme="minorHAnsi"/>
          <w:b/>
          <w:spacing w:val="-1"/>
          <w:w w:val="95"/>
          <w:lang w:val="nl-NL"/>
        </w:rPr>
        <w:t>e</w:t>
      </w:r>
      <w:r w:rsidRPr="00AC2CDF">
        <w:rPr>
          <w:rFonts w:eastAsia="Verdana" w:asciiTheme="minorHAnsi" w:hAnsiTheme="minorHAnsi" w:cstheme="minorHAnsi"/>
          <w:b/>
          <w:w w:val="95"/>
          <w:lang w:val="nl-NL"/>
        </w:rPr>
        <w:t>am</w:t>
      </w:r>
    </w:p>
    <w:p w:rsidRPr="00AC2CDF" w:rsidR="00AC2CDF" w:rsidP="00AC2CDF" w:rsidRDefault="00AC2CDF" w14:paraId="1B781D5A" w14:textId="77777777">
      <w:pPr>
        <w:pStyle w:val="Gemiddeldraster21"/>
        <w:rPr>
          <w:rFonts w:asciiTheme="minorHAnsi" w:hAnsiTheme="minorHAnsi" w:cstheme="minorHAnsi"/>
          <w:lang w:val="nl-NL"/>
        </w:rPr>
      </w:pPr>
      <w:r w:rsidRPr="00AC2CDF">
        <w:rPr>
          <w:rFonts w:asciiTheme="minorHAnsi" w:hAnsiTheme="minorHAnsi" w:cstheme="minorHAnsi"/>
          <w:spacing w:val="-1"/>
          <w:w w:val="95"/>
          <w:lang w:val="nl-NL"/>
        </w:rPr>
        <w:t>T</w:t>
      </w:r>
      <w:r w:rsidRPr="00AC2CDF">
        <w:rPr>
          <w:rFonts w:asciiTheme="minorHAnsi" w:hAnsiTheme="minorHAnsi" w:cstheme="minorHAnsi"/>
          <w:w w:val="95"/>
          <w:lang w:val="nl-NL"/>
        </w:rPr>
        <w:t>aak</w:t>
      </w:r>
      <w:r w:rsidRPr="00AC2CDF">
        <w:rPr>
          <w:rFonts w:asciiTheme="minorHAnsi" w:hAnsiTheme="minorHAnsi" w:cstheme="minorHAnsi"/>
          <w:spacing w:val="1"/>
          <w:w w:val="95"/>
          <w:lang w:val="nl-NL"/>
        </w:rPr>
        <w:t>v</w:t>
      </w:r>
      <w:r w:rsidRPr="00AC2CDF">
        <w:rPr>
          <w:rFonts w:asciiTheme="minorHAnsi" w:hAnsiTheme="minorHAnsi" w:cstheme="minorHAnsi"/>
          <w:spacing w:val="-2"/>
          <w:w w:val="95"/>
          <w:lang w:val="nl-NL"/>
        </w:rPr>
        <w:t>e</w:t>
      </w:r>
      <w:r w:rsidRPr="00AC2CDF">
        <w:rPr>
          <w:rFonts w:asciiTheme="minorHAnsi" w:hAnsiTheme="minorHAnsi" w:cstheme="minorHAnsi"/>
          <w:spacing w:val="-1"/>
          <w:w w:val="95"/>
          <w:lang w:val="nl-NL"/>
        </w:rPr>
        <w:t>r</w:t>
      </w:r>
      <w:r w:rsidRPr="00AC2CDF">
        <w:rPr>
          <w:rFonts w:asciiTheme="minorHAnsi" w:hAnsiTheme="minorHAnsi" w:cstheme="minorHAnsi"/>
          <w:spacing w:val="1"/>
          <w:w w:val="95"/>
          <w:lang w:val="nl-NL"/>
        </w:rPr>
        <w:t>d</w:t>
      </w:r>
      <w:r w:rsidRPr="00AC2CDF">
        <w:rPr>
          <w:rFonts w:asciiTheme="minorHAnsi" w:hAnsiTheme="minorHAnsi" w:cstheme="minorHAnsi"/>
          <w:spacing w:val="-2"/>
          <w:w w:val="95"/>
          <w:lang w:val="nl-NL"/>
        </w:rPr>
        <w:t>e</w:t>
      </w:r>
      <w:r w:rsidRPr="00AC2CDF">
        <w:rPr>
          <w:rFonts w:asciiTheme="minorHAnsi" w:hAnsiTheme="minorHAnsi" w:cstheme="minorHAnsi"/>
          <w:spacing w:val="1"/>
          <w:w w:val="95"/>
          <w:lang w:val="nl-NL"/>
        </w:rPr>
        <w:t>l</w:t>
      </w:r>
      <w:r w:rsidRPr="00AC2CDF">
        <w:rPr>
          <w:rFonts w:asciiTheme="minorHAnsi" w:hAnsiTheme="minorHAnsi" w:cstheme="minorHAnsi"/>
          <w:w w:val="95"/>
          <w:lang w:val="nl-NL"/>
        </w:rPr>
        <w:t>ing:</w:t>
      </w:r>
    </w:p>
    <w:p w:rsidRPr="00AC2CDF" w:rsidR="00AC2CDF" w:rsidP="007E1B80" w:rsidRDefault="00AC2CDF" w14:paraId="6A0AD51E" w14:textId="77777777">
      <w:pPr>
        <w:pStyle w:val="Gemiddeldraster21"/>
        <w:numPr>
          <w:ilvl w:val="0"/>
          <w:numId w:val="36"/>
        </w:numPr>
        <w:rPr>
          <w:rFonts w:asciiTheme="minorHAnsi" w:hAnsiTheme="minorHAnsi" w:cstheme="minorHAnsi"/>
          <w:lang w:val="nl-NL"/>
        </w:rPr>
      </w:pP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spacing w:val="-1"/>
          <w:lang w:val="nl-NL"/>
        </w:rPr>
        <w:t>r</w:t>
      </w:r>
      <w:r w:rsidRPr="00AC2CDF">
        <w:rPr>
          <w:rFonts w:asciiTheme="minorHAnsi" w:hAnsiTheme="minorHAnsi" w:cstheme="minorHAnsi"/>
          <w:spacing w:val="1"/>
          <w:lang w:val="nl-NL"/>
        </w:rPr>
        <w:t>e</w:t>
      </w:r>
      <w:r w:rsidRPr="00AC2CDF">
        <w:rPr>
          <w:rFonts w:asciiTheme="minorHAnsi" w:hAnsiTheme="minorHAnsi" w:cstheme="minorHAnsi"/>
          <w:lang w:val="nl-NL"/>
        </w:rPr>
        <w:t>ct</w:t>
      </w:r>
      <w:r w:rsidRPr="00AC2CDF">
        <w:rPr>
          <w:rFonts w:asciiTheme="minorHAnsi" w:hAnsiTheme="minorHAnsi" w:cstheme="minorHAnsi"/>
          <w:spacing w:val="-1"/>
          <w:lang w:val="nl-NL"/>
        </w:rPr>
        <w:t>e</w:t>
      </w:r>
      <w:r w:rsidRPr="00AC2CDF">
        <w:rPr>
          <w:rFonts w:asciiTheme="minorHAnsi" w:hAnsiTheme="minorHAnsi" w:cstheme="minorHAnsi"/>
          <w:spacing w:val="1"/>
          <w:lang w:val="nl-NL"/>
        </w:rPr>
        <w:t>u</w:t>
      </w:r>
      <w:r w:rsidRPr="00AC2CDF">
        <w:rPr>
          <w:rFonts w:asciiTheme="minorHAnsi" w:hAnsiTheme="minorHAnsi" w:cstheme="minorHAnsi"/>
          <w:lang w:val="nl-NL"/>
        </w:rPr>
        <w:t>r</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s</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co</w:t>
      </w:r>
      <w:r w:rsidRPr="00AC2CDF">
        <w:rPr>
          <w:rFonts w:asciiTheme="minorHAnsi" w:hAnsiTheme="minorHAnsi" w:cstheme="minorHAnsi"/>
          <w:spacing w:val="-1"/>
          <w:lang w:val="nl-NL"/>
        </w:rPr>
        <w:t>ör</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at</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4"/>
          <w:lang w:val="nl-NL"/>
        </w:rPr>
        <w:t xml:space="preserve"> </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lang w:val="nl-NL"/>
        </w:rPr>
        <w:t>cht</w:t>
      </w:r>
      <w:r w:rsidRPr="00AC2CDF">
        <w:rPr>
          <w:rFonts w:asciiTheme="minorHAnsi" w:hAnsiTheme="minorHAnsi" w:cstheme="minorHAnsi"/>
          <w:spacing w:val="-5"/>
          <w:lang w:val="nl-NL"/>
        </w:rPr>
        <w:t xml:space="preserve"> </w:t>
      </w:r>
      <w:r w:rsidRPr="00AC2CDF">
        <w:rPr>
          <w:rFonts w:asciiTheme="minorHAnsi" w:hAnsiTheme="minorHAnsi" w:cstheme="minorHAnsi"/>
          <w:spacing w:val="-3"/>
          <w:lang w:val="nl-NL"/>
        </w:rPr>
        <w:t>z</w:t>
      </w:r>
      <w:r w:rsidRPr="00AC2CDF">
        <w:rPr>
          <w:rFonts w:asciiTheme="minorHAnsi" w:hAnsiTheme="minorHAnsi" w:cstheme="minorHAnsi"/>
          <w:spacing w:val="2"/>
          <w:lang w:val="nl-NL"/>
        </w:rPr>
        <w:t>i</w:t>
      </w:r>
      <w:r w:rsidRPr="00AC2CDF">
        <w:rPr>
          <w:rFonts w:asciiTheme="minorHAnsi" w:hAnsiTheme="minorHAnsi" w:cstheme="minorHAnsi"/>
          <w:lang w:val="nl-NL"/>
        </w:rPr>
        <w:t>ch</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in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e</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ste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2"/>
          <w:lang w:val="nl-NL"/>
        </w:rPr>
        <w:t>l</w:t>
      </w:r>
      <w:r w:rsidRPr="00AC2CDF">
        <w:rPr>
          <w:rFonts w:asciiTheme="minorHAnsi" w:hAnsiTheme="minorHAnsi" w:cstheme="minorHAnsi"/>
          <w:lang w:val="nl-NL"/>
        </w:rPr>
        <w:t>aa</w:t>
      </w:r>
      <w:r w:rsidRPr="00AC2CDF">
        <w:rPr>
          <w:rFonts w:asciiTheme="minorHAnsi" w:hAnsiTheme="minorHAnsi" w:cstheme="minorHAnsi"/>
          <w:spacing w:val="1"/>
          <w:lang w:val="nl-NL"/>
        </w:rPr>
        <w:t>t</w:t>
      </w:r>
      <w:r w:rsidRPr="00AC2CDF">
        <w:rPr>
          <w:rFonts w:asciiTheme="minorHAnsi" w:hAnsiTheme="minorHAnsi" w:cstheme="minorHAnsi"/>
          <w:lang w:val="nl-NL"/>
        </w:rPr>
        <w:t>s</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p</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nab</w:t>
      </w:r>
      <w:r w:rsidRPr="00AC2CDF">
        <w:rPr>
          <w:rFonts w:asciiTheme="minorHAnsi" w:hAnsiTheme="minorHAnsi" w:cstheme="minorHAnsi"/>
          <w:spacing w:val="1"/>
          <w:lang w:val="nl-NL"/>
        </w:rPr>
        <w:t>e</w:t>
      </w:r>
      <w:r w:rsidRPr="00AC2CDF">
        <w:rPr>
          <w:rFonts w:asciiTheme="minorHAnsi" w:hAnsiTheme="minorHAnsi" w:cstheme="minorHAnsi"/>
          <w:lang w:val="nl-NL"/>
        </w:rPr>
        <w:t>staa</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w w:val="99"/>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12"/>
          <w:lang w:val="nl-NL"/>
        </w:rPr>
        <w:t xml:space="preserve"> </w:t>
      </w:r>
      <w:r w:rsidRPr="00AC2CDF">
        <w:rPr>
          <w:rFonts w:asciiTheme="minorHAnsi" w:hAnsiTheme="minorHAnsi" w:cstheme="minorHAnsi"/>
          <w:lang w:val="nl-NL"/>
        </w:rPr>
        <w:t>ove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lang w:val="nl-NL"/>
        </w:rPr>
        <w:t>ge</w:t>
      </w:r>
      <w:r w:rsidRPr="00AC2CDF">
        <w:rPr>
          <w:rFonts w:asciiTheme="minorHAnsi" w:hAnsiTheme="minorHAnsi" w:cstheme="minorHAnsi"/>
          <w:spacing w:val="-11"/>
          <w:lang w:val="nl-NL"/>
        </w:rPr>
        <w:t xml:space="preserve"> </w:t>
      </w:r>
      <w:r w:rsidRPr="00AC2CDF">
        <w:rPr>
          <w:rFonts w:asciiTheme="minorHAnsi" w:hAnsiTheme="minorHAnsi" w:cstheme="minorHAnsi"/>
          <w:lang w:val="nl-NL"/>
        </w:rPr>
        <w:t>ext</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n</w:t>
      </w:r>
      <w:r w:rsidRPr="00AC2CDF">
        <w:rPr>
          <w:rFonts w:asciiTheme="minorHAnsi" w:hAnsiTheme="minorHAnsi" w:cstheme="minorHAnsi"/>
          <w:lang w:val="nl-NL"/>
        </w:rPr>
        <w:t>e</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c</w:t>
      </w:r>
      <w:r w:rsidRPr="00AC2CDF">
        <w:rPr>
          <w:rFonts w:asciiTheme="minorHAnsi" w:hAnsiTheme="minorHAnsi" w:cstheme="minorHAnsi"/>
          <w:spacing w:val="-2"/>
          <w:lang w:val="nl-NL"/>
        </w:rPr>
        <w:t>o</w:t>
      </w:r>
      <w:r w:rsidRPr="00AC2CDF">
        <w:rPr>
          <w:rFonts w:asciiTheme="minorHAnsi" w:hAnsiTheme="minorHAnsi" w:cstheme="minorHAnsi"/>
          <w:spacing w:val="1"/>
          <w:lang w:val="nl-NL"/>
        </w:rPr>
        <w:t>n</w:t>
      </w:r>
      <w:r w:rsidRPr="00AC2CDF">
        <w:rPr>
          <w:rFonts w:asciiTheme="minorHAnsi" w:hAnsiTheme="minorHAnsi" w:cstheme="minorHAnsi"/>
          <w:spacing w:val="2"/>
          <w:lang w:val="nl-NL"/>
        </w:rPr>
        <w:t>t</w:t>
      </w:r>
      <w:r w:rsidRPr="00AC2CDF">
        <w:rPr>
          <w:rFonts w:asciiTheme="minorHAnsi" w:hAnsiTheme="minorHAnsi" w:cstheme="minorHAnsi"/>
          <w:lang w:val="nl-NL"/>
        </w:rPr>
        <w:t>act</w:t>
      </w:r>
      <w:r w:rsidRPr="00AC2CDF">
        <w:rPr>
          <w:rFonts w:asciiTheme="minorHAnsi" w:hAnsiTheme="minorHAnsi" w:cstheme="minorHAnsi"/>
          <w:spacing w:val="-1"/>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 xml:space="preserve">. </w:t>
      </w:r>
    </w:p>
    <w:p w:rsidRPr="00AC2CDF" w:rsidR="00AC2CDF" w:rsidP="007E1B80" w:rsidRDefault="00AC2CDF" w14:paraId="3C9ECE6B" w14:textId="77777777">
      <w:pPr>
        <w:pStyle w:val="Gemiddeldraster21"/>
        <w:numPr>
          <w:ilvl w:val="0"/>
          <w:numId w:val="36"/>
        </w:numPr>
        <w:rPr>
          <w:rFonts w:asciiTheme="minorHAnsi" w:hAnsiTheme="minorHAnsi" w:cstheme="minorHAnsi"/>
          <w:lang w:val="nl-NL"/>
        </w:rPr>
      </w:pPr>
      <w:r w:rsidRPr="00AC2CDF">
        <w:rPr>
          <w:rFonts w:asciiTheme="minorHAnsi" w:hAnsiTheme="minorHAnsi" w:cstheme="minorHAnsi"/>
          <w:spacing w:val="-2"/>
          <w:lang w:val="nl-NL"/>
        </w:rPr>
        <w:t>Eé</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li</w:t>
      </w:r>
      <w:r w:rsidRPr="00AC2CDF">
        <w:rPr>
          <w:rFonts w:asciiTheme="minorHAnsi" w:hAnsiTheme="minorHAnsi" w:cstheme="minorHAnsi"/>
          <w:lang w:val="nl-NL"/>
        </w:rPr>
        <w:t>d</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r</w:t>
      </w:r>
      <w:r w:rsidRPr="00AC2CDF">
        <w:rPr>
          <w:rFonts w:asciiTheme="minorHAnsi" w:hAnsiTheme="minorHAnsi" w:cstheme="minorHAnsi"/>
          <w:spacing w:val="2"/>
          <w:lang w:val="nl-NL"/>
        </w:rPr>
        <w:t>i</w:t>
      </w:r>
      <w:r w:rsidRPr="00AC2CDF">
        <w:rPr>
          <w:rFonts w:asciiTheme="minorHAnsi" w:hAnsiTheme="minorHAnsi" w:cstheme="minorHAnsi"/>
          <w:lang w:val="nl-NL"/>
        </w:rPr>
        <w:t>cht</w:t>
      </w:r>
      <w:r w:rsidRPr="00AC2CDF">
        <w:rPr>
          <w:rFonts w:asciiTheme="minorHAnsi" w:hAnsiTheme="minorHAnsi" w:cstheme="minorHAnsi"/>
          <w:spacing w:val="-5"/>
          <w:lang w:val="nl-NL"/>
        </w:rPr>
        <w:t xml:space="preserve"> </w:t>
      </w:r>
      <w:r w:rsidRPr="00AC2CDF">
        <w:rPr>
          <w:rFonts w:asciiTheme="minorHAnsi" w:hAnsiTheme="minorHAnsi" w:cstheme="minorHAnsi"/>
          <w:spacing w:val="-3"/>
          <w:lang w:val="nl-NL"/>
        </w:rPr>
        <w:t>z</w:t>
      </w:r>
      <w:r w:rsidRPr="00AC2CDF">
        <w:rPr>
          <w:rFonts w:asciiTheme="minorHAnsi" w:hAnsiTheme="minorHAnsi" w:cstheme="minorHAnsi"/>
          <w:spacing w:val="2"/>
          <w:lang w:val="nl-NL"/>
        </w:rPr>
        <w:t>i</w:t>
      </w:r>
      <w:r w:rsidRPr="00AC2CDF">
        <w:rPr>
          <w:rFonts w:asciiTheme="minorHAnsi" w:hAnsiTheme="minorHAnsi" w:cstheme="minorHAnsi"/>
          <w:lang w:val="nl-NL"/>
        </w:rPr>
        <w:t>ch</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p</w:t>
      </w:r>
      <w:r w:rsidRPr="00AC2CDF">
        <w:rPr>
          <w:rFonts w:asciiTheme="minorHAnsi" w:hAnsiTheme="minorHAnsi" w:cstheme="minorHAnsi"/>
          <w:spacing w:val="-5"/>
          <w:lang w:val="nl-NL"/>
        </w:rPr>
        <w:t xml:space="preserve"> de </w:t>
      </w:r>
      <w:r w:rsidRPr="00AC2CDF">
        <w:rPr>
          <w:rFonts w:asciiTheme="minorHAnsi" w:hAnsiTheme="minorHAnsi" w:cstheme="minorHAnsi"/>
          <w:lang w:val="nl-NL"/>
        </w:rPr>
        <w:t>zorg</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m</w:t>
      </w:r>
      <w:r w:rsidRPr="00AC2CDF">
        <w:rPr>
          <w:rFonts w:asciiTheme="minorHAnsi" w:hAnsiTheme="minorHAnsi" w:cstheme="minorHAnsi"/>
          <w:spacing w:val="-1"/>
          <w:lang w:val="nl-NL"/>
        </w:rPr>
        <w:t>e</w:t>
      </w:r>
      <w:r w:rsidRPr="00AC2CDF">
        <w:rPr>
          <w:rFonts w:asciiTheme="minorHAnsi" w:hAnsiTheme="minorHAnsi" w:cstheme="minorHAnsi"/>
          <w:lang w:val="nl-NL"/>
        </w:rPr>
        <w:t>t</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s</w:t>
      </w:r>
      <w:r w:rsidRPr="00AC2CDF">
        <w:rPr>
          <w:rFonts w:asciiTheme="minorHAnsi" w:hAnsiTheme="minorHAnsi" w:cstheme="minorHAnsi"/>
          <w:lang w:val="nl-NL"/>
        </w:rPr>
        <w:t>p</w:t>
      </w:r>
      <w:r w:rsidRPr="00AC2CDF">
        <w:rPr>
          <w:rFonts w:asciiTheme="minorHAnsi" w:hAnsiTheme="minorHAnsi" w:cstheme="minorHAnsi"/>
          <w:spacing w:val="1"/>
          <w:lang w:val="nl-NL"/>
        </w:rPr>
        <w:t>e</w:t>
      </w:r>
      <w:r w:rsidRPr="00AC2CDF">
        <w:rPr>
          <w:rFonts w:asciiTheme="minorHAnsi" w:hAnsiTheme="minorHAnsi" w:cstheme="minorHAnsi"/>
          <w:lang w:val="nl-NL"/>
        </w:rPr>
        <w:t>c</w:t>
      </w:r>
      <w:r w:rsidRPr="00AC2CDF">
        <w:rPr>
          <w:rFonts w:asciiTheme="minorHAnsi" w:hAnsiTheme="minorHAnsi" w:cstheme="minorHAnsi"/>
          <w:spacing w:val="2"/>
          <w:lang w:val="nl-NL"/>
        </w:rPr>
        <w:t>i</w:t>
      </w:r>
      <w:r w:rsidRPr="00AC2CDF">
        <w:rPr>
          <w:rFonts w:asciiTheme="minorHAnsi" w:hAnsiTheme="minorHAnsi" w:cstheme="minorHAnsi"/>
          <w:spacing w:val="-3"/>
          <w:lang w:val="nl-NL"/>
        </w:rPr>
        <w:t>a</w:t>
      </w:r>
      <w:r w:rsidRPr="00AC2CDF">
        <w:rPr>
          <w:rFonts w:asciiTheme="minorHAnsi" w:hAnsiTheme="minorHAnsi" w:cstheme="minorHAnsi"/>
          <w:spacing w:val="2"/>
          <w:lang w:val="nl-NL"/>
        </w:rPr>
        <w:t>l</w:t>
      </w:r>
      <w:r w:rsidRPr="00AC2CDF">
        <w:rPr>
          <w:rFonts w:asciiTheme="minorHAnsi" w:hAnsiTheme="minorHAnsi" w:cstheme="minorHAnsi"/>
          <w:lang w:val="nl-NL"/>
        </w:rPr>
        <w:t>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aa</w:t>
      </w:r>
      <w:r w:rsidRPr="00AC2CDF">
        <w:rPr>
          <w:rFonts w:asciiTheme="minorHAnsi" w:hAnsiTheme="minorHAnsi" w:cstheme="minorHAnsi"/>
          <w:spacing w:val="1"/>
          <w:lang w:val="nl-NL"/>
        </w:rPr>
        <w:t>n</w:t>
      </w:r>
      <w:r w:rsidRPr="00AC2CDF">
        <w:rPr>
          <w:rFonts w:asciiTheme="minorHAnsi" w:hAnsiTheme="minorHAnsi" w:cstheme="minorHAnsi"/>
          <w:lang w:val="nl-NL"/>
        </w:rPr>
        <w:t>dacht</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1"/>
          <w:lang w:val="nl-NL"/>
        </w:rPr>
        <w:t>oo</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m</w:t>
      </w:r>
      <w:r w:rsidRPr="00AC2CDF">
        <w:rPr>
          <w:rFonts w:asciiTheme="minorHAnsi" w:hAnsiTheme="minorHAnsi" w:cstheme="minorHAnsi"/>
          <w:spacing w:val="1"/>
          <w:lang w:val="nl-NL"/>
        </w:rPr>
        <w:t>ee</w:t>
      </w:r>
      <w:r w:rsidRPr="00AC2CDF">
        <w:rPr>
          <w:rFonts w:asciiTheme="minorHAnsi" w:hAnsiTheme="minorHAnsi" w:cstheme="minorHAnsi"/>
          <w:lang w:val="nl-NL"/>
        </w:rPr>
        <w:t>st b</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1"/>
          <w:lang w:val="nl-NL"/>
        </w:rPr>
        <w:t>r</w:t>
      </w:r>
      <w:r w:rsidRPr="00AC2CDF">
        <w:rPr>
          <w:rFonts w:asciiTheme="minorHAnsi" w:hAnsiTheme="minorHAnsi" w:cstheme="minorHAnsi"/>
          <w:spacing w:val="-1"/>
          <w:lang w:val="nl-NL"/>
        </w:rPr>
        <w:t>o</w:t>
      </w:r>
      <w:r w:rsidRPr="00AC2CDF">
        <w:rPr>
          <w:rFonts w:asciiTheme="minorHAnsi" w:hAnsiTheme="minorHAnsi" w:cstheme="minorHAnsi"/>
          <w:lang w:val="nl-NL"/>
        </w:rPr>
        <w:t>k</w:t>
      </w:r>
      <w:r w:rsidRPr="00AC2CDF">
        <w:rPr>
          <w:rFonts w:asciiTheme="minorHAnsi" w:hAnsiTheme="minorHAnsi" w:cstheme="minorHAnsi"/>
          <w:spacing w:val="1"/>
          <w:lang w:val="nl-NL"/>
        </w:rPr>
        <w:t>k</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21"/>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 xml:space="preserve">. </w:t>
      </w:r>
    </w:p>
    <w:p w:rsidRPr="00AC2CDF" w:rsidR="00AC2CDF" w:rsidP="007E1B80" w:rsidRDefault="00AC2CDF" w14:paraId="3361B5A4" w14:textId="77777777">
      <w:pPr>
        <w:pStyle w:val="Gemiddeldraster21"/>
        <w:numPr>
          <w:ilvl w:val="0"/>
          <w:numId w:val="36"/>
        </w:numPr>
        <w:ind w:left="683"/>
        <w:rPr>
          <w:rFonts w:asciiTheme="minorHAnsi" w:hAnsiTheme="minorHAnsi" w:cstheme="minorHAnsi"/>
          <w:lang w:val="nl-NL"/>
        </w:rPr>
      </w:pPr>
      <w:r w:rsidRPr="00AC2CDF">
        <w:rPr>
          <w:rFonts w:asciiTheme="minorHAnsi" w:hAnsiTheme="minorHAnsi" w:cstheme="minorHAnsi"/>
          <w:spacing w:val="-2"/>
          <w:lang w:val="nl-NL"/>
        </w:rPr>
        <w:t>Eé</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li</w:t>
      </w:r>
      <w:r w:rsidRPr="00AC2CDF">
        <w:rPr>
          <w:rFonts w:asciiTheme="minorHAnsi" w:hAnsiTheme="minorHAnsi" w:cstheme="minorHAnsi"/>
          <w:lang w:val="nl-NL"/>
        </w:rPr>
        <w:t>d</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r</w:t>
      </w:r>
      <w:r w:rsidRPr="00AC2CDF">
        <w:rPr>
          <w:rFonts w:asciiTheme="minorHAnsi" w:hAnsiTheme="minorHAnsi" w:cstheme="minorHAnsi"/>
          <w:spacing w:val="2"/>
          <w:lang w:val="nl-NL"/>
        </w:rPr>
        <w:t>i</w:t>
      </w:r>
      <w:r w:rsidRPr="00AC2CDF">
        <w:rPr>
          <w:rFonts w:asciiTheme="minorHAnsi" w:hAnsiTheme="minorHAnsi" w:cstheme="minorHAnsi"/>
          <w:lang w:val="nl-NL"/>
        </w:rPr>
        <w:t>cht</w:t>
      </w:r>
      <w:r w:rsidRPr="00AC2CDF">
        <w:rPr>
          <w:rFonts w:asciiTheme="minorHAnsi" w:hAnsiTheme="minorHAnsi" w:cstheme="minorHAnsi"/>
          <w:spacing w:val="-5"/>
          <w:lang w:val="nl-NL"/>
        </w:rPr>
        <w:t xml:space="preserve"> </w:t>
      </w:r>
      <w:r w:rsidRPr="00AC2CDF">
        <w:rPr>
          <w:rFonts w:asciiTheme="minorHAnsi" w:hAnsiTheme="minorHAnsi" w:cstheme="minorHAnsi"/>
          <w:spacing w:val="-3"/>
          <w:lang w:val="nl-NL"/>
        </w:rPr>
        <w:t>z</w:t>
      </w:r>
      <w:r w:rsidRPr="00AC2CDF">
        <w:rPr>
          <w:rFonts w:asciiTheme="minorHAnsi" w:hAnsiTheme="minorHAnsi" w:cstheme="minorHAnsi"/>
          <w:spacing w:val="2"/>
          <w:lang w:val="nl-NL"/>
        </w:rPr>
        <w:t>i</w:t>
      </w:r>
      <w:r w:rsidRPr="00AC2CDF">
        <w:rPr>
          <w:rFonts w:asciiTheme="minorHAnsi" w:hAnsiTheme="minorHAnsi" w:cstheme="minorHAnsi"/>
          <w:lang w:val="nl-NL"/>
        </w:rPr>
        <w:t>ch</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p</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z</w:t>
      </w:r>
      <w:r w:rsidRPr="00AC2CDF">
        <w:rPr>
          <w:rFonts w:asciiTheme="minorHAnsi" w:hAnsiTheme="minorHAnsi" w:cstheme="minorHAnsi"/>
          <w:spacing w:val="-1"/>
          <w:lang w:val="nl-NL"/>
        </w:rPr>
        <w:t>or</w:t>
      </w:r>
      <w:r w:rsidRPr="00AC2CDF">
        <w:rPr>
          <w:rFonts w:asciiTheme="minorHAnsi" w:hAnsiTheme="minorHAnsi" w:cstheme="minorHAnsi"/>
          <w:lang w:val="nl-NL"/>
        </w:rPr>
        <w:t>g</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vo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het</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p</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2"/>
          <w:lang w:val="nl-NL"/>
        </w:rPr>
        <w:t>o</w:t>
      </w:r>
      <w:r w:rsidRPr="00AC2CDF">
        <w:rPr>
          <w:rFonts w:asciiTheme="minorHAnsi" w:hAnsiTheme="minorHAnsi" w:cstheme="minorHAnsi"/>
          <w:spacing w:val="3"/>
          <w:lang w:val="nl-NL"/>
        </w:rPr>
        <w:t>n</w:t>
      </w:r>
      <w:r w:rsidRPr="00AC2CDF">
        <w:rPr>
          <w:rFonts w:asciiTheme="minorHAnsi" w:hAnsiTheme="minorHAnsi" w:cstheme="minorHAnsi"/>
          <w:spacing w:val="-2"/>
          <w:lang w:val="nl-NL"/>
        </w:rPr>
        <w:t>ee</w:t>
      </w:r>
      <w:r w:rsidRPr="00AC2CDF">
        <w:rPr>
          <w:rFonts w:asciiTheme="minorHAnsi" w:hAnsiTheme="minorHAnsi" w:cstheme="minorHAnsi"/>
          <w:lang w:val="nl-NL"/>
        </w:rPr>
        <w:t>l,</w:t>
      </w:r>
      <w:r w:rsidRPr="00AC2CDF">
        <w:rPr>
          <w:rFonts w:asciiTheme="minorHAnsi" w:hAnsiTheme="minorHAnsi" w:cstheme="minorHAnsi"/>
          <w:spacing w:val="-3"/>
          <w:lang w:val="nl-NL"/>
        </w:rPr>
        <w:t xml:space="preserve"> </w:t>
      </w:r>
      <w:r w:rsidRPr="00AC2CDF">
        <w:rPr>
          <w:rFonts w:asciiTheme="minorHAnsi" w:hAnsiTheme="minorHAnsi" w:cstheme="minorHAnsi"/>
          <w:lang w:val="nl-NL"/>
        </w:rPr>
        <w:t>m</w:t>
      </w:r>
      <w:r w:rsidRPr="00AC2CDF">
        <w:rPr>
          <w:rFonts w:asciiTheme="minorHAnsi" w:hAnsiTheme="minorHAnsi" w:cstheme="minorHAnsi"/>
          <w:spacing w:val="-1"/>
          <w:lang w:val="nl-NL"/>
        </w:rPr>
        <w:t>e</w:t>
      </w:r>
      <w:r w:rsidRPr="00AC2CDF">
        <w:rPr>
          <w:rFonts w:asciiTheme="minorHAnsi" w:hAnsiTheme="minorHAnsi" w:cstheme="minorHAnsi"/>
          <w:lang w:val="nl-NL"/>
        </w:rPr>
        <w:t>t</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sp</w:t>
      </w:r>
      <w:r w:rsidRPr="00AC2CDF">
        <w:rPr>
          <w:rFonts w:asciiTheme="minorHAnsi" w:hAnsiTheme="minorHAnsi" w:cstheme="minorHAnsi"/>
          <w:spacing w:val="1"/>
          <w:lang w:val="nl-NL"/>
        </w:rPr>
        <w:t>e</w:t>
      </w:r>
      <w:r w:rsidRPr="00AC2CDF">
        <w:rPr>
          <w:rFonts w:asciiTheme="minorHAnsi" w:hAnsiTheme="minorHAnsi" w:cstheme="minorHAnsi"/>
          <w:lang w:val="nl-NL"/>
        </w:rPr>
        <w:t>c</w:t>
      </w:r>
      <w:r w:rsidRPr="00AC2CDF">
        <w:rPr>
          <w:rFonts w:asciiTheme="minorHAnsi" w:hAnsiTheme="minorHAnsi" w:cstheme="minorHAnsi"/>
          <w:spacing w:val="2"/>
          <w:lang w:val="nl-NL"/>
        </w:rPr>
        <w:t>i</w:t>
      </w:r>
      <w:r w:rsidRPr="00AC2CDF">
        <w:rPr>
          <w:rFonts w:asciiTheme="minorHAnsi" w:hAnsiTheme="minorHAnsi" w:cstheme="minorHAnsi"/>
          <w:spacing w:val="-3"/>
          <w:lang w:val="nl-NL"/>
        </w:rPr>
        <w:t>a</w:t>
      </w:r>
      <w:r w:rsidRPr="00AC2CDF">
        <w:rPr>
          <w:rFonts w:asciiTheme="minorHAnsi" w:hAnsiTheme="minorHAnsi" w:cstheme="minorHAnsi"/>
          <w:spacing w:val="2"/>
          <w:lang w:val="nl-NL"/>
        </w:rPr>
        <w:t>l</w:t>
      </w:r>
      <w:r w:rsidRPr="00AC2CDF">
        <w:rPr>
          <w:rFonts w:asciiTheme="minorHAnsi" w:hAnsiTheme="minorHAnsi" w:cstheme="minorHAnsi"/>
          <w:lang w:val="nl-NL"/>
        </w:rPr>
        <w:t>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aa</w:t>
      </w:r>
      <w:r w:rsidRPr="00AC2CDF">
        <w:rPr>
          <w:rFonts w:asciiTheme="minorHAnsi" w:hAnsiTheme="minorHAnsi" w:cstheme="minorHAnsi"/>
          <w:spacing w:val="1"/>
          <w:lang w:val="nl-NL"/>
        </w:rPr>
        <w:t>n</w:t>
      </w:r>
      <w:r w:rsidRPr="00AC2CDF">
        <w:rPr>
          <w:rFonts w:asciiTheme="minorHAnsi" w:hAnsiTheme="minorHAnsi" w:cstheme="minorHAnsi"/>
          <w:lang w:val="nl-NL"/>
        </w:rPr>
        <w:t>dacht</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vo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w w:val="99"/>
          <w:lang w:val="nl-NL"/>
        </w:rPr>
        <w:t xml:space="preserve"> </w:t>
      </w:r>
      <w:r w:rsidRPr="00AC2CDF">
        <w:rPr>
          <w:rFonts w:asciiTheme="minorHAnsi" w:hAnsiTheme="minorHAnsi" w:cstheme="minorHAnsi"/>
          <w:lang w:val="nl-NL"/>
        </w:rPr>
        <w:t>meest</w:t>
      </w:r>
      <w:r w:rsidRPr="00AC2CDF">
        <w:rPr>
          <w:rFonts w:asciiTheme="minorHAnsi" w:hAnsiTheme="minorHAnsi" w:cstheme="minorHAnsi"/>
          <w:spacing w:val="-33"/>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e</w:t>
      </w:r>
      <w:r w:rsidRPr="00AC2CDF">
        <w:rPr>
          <w:rFonts w:asciiTheme="minorHAnsi" w:hAnsiTheme="minorHAnsi" w:cstheme="minorHAnsi"/>
          <w:spacing w:val="3"/>
          <w:lang w:val="nl-NL"/>
        </w:rPr>
        <w:t>t</w:t>
      </w:r>
      <w:r w:rsidRPr="00AC2CDF">
        <w:rPr>
          <w:rFonts w:asciiTheme="minorHAnsi" w:hAnsiTheme="minorHAnsi" w:cstheme="minorHAnsi"/>
          <w:spacing w:val="-1"/>
          <w:lang w:val="nl-NL"/>
        </w:rPr>
        <w:t>r</w:t>
      </w:r>
      <w:r w:rsidRPr="00AC2CDF">
        <w:rPr>
          <w:rFonts w:asciiTheme="minorHAnsi" w:hAnsiTheme="minorHAnsi" w:cstheme="minorHAnsi"/>
          <w:spacing w:val="1"/>
          <w:lang w:val="nl-NL"/>
        </w:rPr>
        <w:t>o</w:t>
      </w:r>
      <w:r w:rsidRPr="00AC2CDF">
        <w:rPr>
          <w:rFonts w:asciiTheme="minorHAnsi" w:hAnsiTheme="minorHAnsi" w:cstheme="minorHAnsi"/>
          <w:lang w:val="nl-NL"/>
        </w:rPr>
        <w:t>k</w:t>
      </w:r>
      <w:r w:rsidRPr="00AC2CDF">
        <w:rPr>
          <w:rFonts w:asciiTheme="minorHAnsi" w:hAnsiTheme="minorHAnsi" w:cstheme="minorHAnsi"/>
          <w:spacing w:val="1"/>
          <w:lang w:val="nl-NL"/>
        </w:rPr>
        <w:t>k</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31"/>
          <w:lang w:val="nl-NL"/>
        </w:rPr>
        <w:t xml:space="preserve"> </w:t>
      </w:r>
      <w:r w:rsidRPr="00AC2CDF">
        <w:rPr>
          <w:rFonts w:asciiTheme="minorHAnsi" w:hAnsiTheme="minorHAnsi" w:cstheme="minorHAnsi"/>
          <w:spacing w:val="1"/>
          <w:lang w:val="nl-NL"/>
        </w:rPr>
        <w:t>c</w:t>
      </w:r>
      <w:r w:rsidRPr="00AC2CDF">
        <w:rPr>
          <w:rFonts w:asciiTheme="minorHAnsi" w:hAnsiTheme="minorHAnsi" w:cstheme="minorHAnsi"/>
          <w:spacing w:val="-1"/>
          <w:lang w:val="nl-NL"/>
        </w:rPr>
        <w:t>o</w:t>
      </w:r>
      <w:r w:rsidRPr="00AC2CDF">
        <w:rPr>
          <w:rFonts w:asciiTheme="minorHAnsi" w:hAnsiTheme="minorHAnsi" w:cstheme="minorHAnsi"/>
          <w:spacing w:val="2"/>
          <w:lang w:val="nl-NL"/>
        </w:rPr>
        <w:t>ll</w:t>
      </w:r>
      <w:r w:rsidRPr="00AC2CDF">
        <w:rPr>
          <w:rFonts w:asciiTheme="minorHAnsi" w:hAnsiTheme="minorHAnsi" w:cstheme="minorHAnsi"/>
          <w:spacing w:val="-2"/>
          <w:lang w:val="nl-NL"/>
        </w:rPr>
        <w:t>eg</w:t>
      </w:r>
      <w:r w:rsidRPr="00AC2CDF">
        <w:rPr>
          <w:rFonts w:asciiTheme="minorHAnsi" w:hAnsiTheme="minorHAnsi" w:cstheme="minorHAnsi"/>
          <w:lang w:val="nl-NL"/>
        </w:rPr>
        <w:t>a’</w:t>
      </w:r>
      <w:r w:rsidRPr="00AC2CDF">
        <w:rPr>
          <w:rFonts w:asciiTheme="minorHAnsi" w:hAnsiTheme="minorHAnsi" w:cstheme="minorHAnsi"/>
          <w:spacing w:val="-2"/>
          <w:lang w:val="nl-NL"/>
        </w:rPr>
        <w:t>s</w:t>
      </w:r>
      <w:r w:rsidRPr="00AC2CDF">
        <w:rPr>
          <w:rFonts w:asciiTheme="minorHAnsi" w:hAnsiTheme="minorHAnsi" w:cstheme="minorHAnsi"/>
          <w:lang w:val="nl-NL"/>
        </w:rPr>
        <w:t xml:space="preserve">. </w:t>
      </w:r>
    </w:p>
    <w:p w:rsidRPr="00AC2CDF" w:rsidR="00AC2CDF" w:rsidP="007E1B80" w:rsidRDefault="00AC2CDF" w14:paraId="46821517" w14:textId="77777777">
      <w:pPr>
        <w:pStyle w:val="Gemiddeldraster21"/>
        <w:numPr>
          <w:ilvl w:val="0"/>
          <w:numId w:val="36"/>
        </w:numPr>
        <w:ind w:left="683"/>
        <w:rPr>
          <w:rFonts w:asciiTheme="minorHAnsi" w:hAnsiTheme="minorHAnsi" w:cstheme="minorHAnsi"/>
          <w:lang w:val="nl-NL"/>
        </w:rPr>
      </w:pPr>
      <w:r w:rsidRPr="00AC2CDF">
        <w:rPr>
          <w:rFonts w:asciiTheme="minorHAnsi" w:hAnsiTheme="minorHAnsi" w:cstheme="minorHAnsi"/>
          <w:lang w:val="nl-NL"/>
        </w:rPr>
        <w:t>E</w:t>
      </w:r>
      <w:r w:rsidRPr="00AC2CDF">
        <w:rPr>
          <w:rFonts w:asciiTheme="minorHAnsi" w:hAnsiTheme="minorHAnsi" w:cstheme="minorHAnsi"/>
          <w:spacing w:val="-2"/>
          <w:lang w:val="nl-NL"/>
        </w:rPr>
        <w:t>é</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li</w:t>
      </w:r>
      <w:r w:rsidRPr="00AC2CDF">
        <w:rPr>
          <w:rFonts w:asciiTheme="minorHAnsi" w:hAnsiTheme="minorHAnsi" w:cstheme="minorHAnsi"/>
          <w:lang w:val="nl-NL"/>
        </w:rPr>
        <w:t>d</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r</w:t>
      </w:r>
      <w:r w:rsidRPr="00AC2CDF">
        <w:rPr>
          <w:rFonts w:asciiTheme="minorHAnsi" w:hAnsiTheme="minorHAnsi" w:cstheme="minorHAnsi"/>
          <w:spacing w:val="2"/>
          <w:lang w:val="nl-NL"/>
        </w:rPr>
        <w:t>i</w:t>
      </w:r>
      <w:r w:rsidRPr="00AC2CDF">
        <w:rPr>
          <w:rFonts w:asciiTheme="minorHAnsi" w:hAnsiTheme="minorHAnsi" w:cstheme="minorHAnsi"/>
          <w:lang w:val="nl-NL"/>
        </w:rPr>
        <w:t>cht</w:t>
      </w:r>
      <w:r w:rsidRPr="00AC2CDF">
        <w:rPr>
          <w:rFonts w:asciiTheme="minorHAnsi" w:hAnsiTheme="minorHAnsi" w:cstheme="minorHAnsi"/>
          <w:spacing w:val="-6"/>
          <w:lang w:val="nl-NL"/>
        </w:rPr>
        <w:t xml:space="preserve"> </w:t>
      </w:r>
      <w:r w:rsidRPr="00AC2CDF">
        <w:rPr>
          <w:rFonts w:asciiTheme="minorHAnsi" w:hAnsiTheme="minorHAnsi" w:cstheme="minorHAnsi"/>
          <w:spacing w:val="-3"/>
          <w:lang w:val="nl-NL"/>
        </w:rPr>
        <w:t>z</w:t>
      </w:r>
      <w:r w:rsidRPr="00AC2CDF">
        <w:rPr>
          <w:rFonts w:asciiTheme="minorHAnsi" w:hAnsiTheme="minorHAnsi" w:cstheme="minorHAnsi"/>
          <w:spacing w:val="2"/>
          <w:lang w:val="nl-NL"/>
        </w:rPr>
        <w:t>i</w:t>
      </w:r>
      <w:r w:rsidRPr="00AC2CDF">
        <w:rPr>
          <w:rFonts w:asciiTheme="minorHAnsi" w:hAnsiTheme="minorHAnsi" w:cstheme="minorHAnsi"/>
          <w:lang w:val="nl-NL"/>
        </w:rPr>
        <w:t>ch</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p</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f</w:t>
      </w:r>
      <w:r w:rsidRPr="00AC2CDF">
        <w:rPr>
          <w:rFonts w:asciiTheme="minorHAnsi" w:hAnsiTheme="minorHAnsi" w:cstheme="minorHAnsi"/>
          <w:spacing w:val="-2"/>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mat</w:t>
      </w:r>
      <w:r w:rsidRPr="00AC2CDF">
        <w:rPr>
          <w:rFonts w:asciiTheme="minorHAnsi" w:hAnsiTheme="minorHAnsi" w:cstheme="minorHAnsi"/>
          <w:spacing w:val="2"/>
          <w:lang w:val="nl-NL"/>
        </w:rPr>
        <w:t>i</w:t>
      </w:r>
      <w:r w:rsidRPr="00AC2CDF">
        <w:rPr>
          <w:rFonts w:asciiTheme="minorHAnsi" w:hAnsiTheme="minorHAnsi" w:cstheme="minorHAnsi"/>
          <w:spacing w:val="-2"/>
          <w:lang w:val="nl-NL"/>
        </w:rPr>
        <w:t>e</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st</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lang w:val="nl-NL"/>
        </w:rPr>
        <w:t>k</w:t>
      </w:r>
      <w:r w:rsidRPr="00AC2CDF">
        <w:rPr>
          <w:rFonts w:asciiTheme="minorHAnsi" w:hAnsiTheme="minorHAnsi" w:cstheme="minorHAnsi"/>
          <w:spacing w:val="-1"/>
          <w:lang w:val="nl-NL"/>
        </w:rPr>
        <w:t>k</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aan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u</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w w:val="99"/>
          <w:lang w:val="nl-NL"/>
        </w:rPr>
        <w:t xml:space="preserve"> </w:t>
      </w:r>
    </w:p>
    <w:p w:rsidRPr="00AC2CDF" w:rsidR="00AC2CDF" w:rsidP="00AC2CDF" w:rsidRDefault="00AC2CDF" w14:paraId="076FFC42" w14:textId="77777777">
      <w:pPr>
        <w:pStyle w:val="Gemiddeldraster21"/>
        <w:ind w:left="360"/>
        <w:rPr>
          <w:rFonts w:asciiTheme="minorHAnsi" w:hAnsiTheme="minorHAnsi" w:cstheme="minorHAnsi"/>
          <w:lang w:val="nl-NL"/>
        </w:rPr>
      </w:pPr>
      <w:r w:rsidRPr="00AC2CDF">
        <w:rPr>
          <w:rFonts w:asciiTheme="minorHAnsi" w:hAnsiTheme="minorHAnsi" w:cstheme="minorHAnsi"/>
          <w:spacing w:val="-3"/>
          <w:lang w:val="nl-NL"/>
        </w:rPr>
        <w:t>I</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g</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k</w:t>
      </w:r>
      <w:r w:rsidRPr="00AC2CDF">
        <w:rPr>
          <w:rFonts w:asciiTheme="minorHAnsi" w:hAnsiTheme="minorHAnsi" w:cstheme="minorHAnsi"/>
          <w:spacing w:val="1"/>
          <w:lang w:val="nl-NL"/>
        </w:rPr>
        <w:t>unn</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k</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a</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e</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s</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ne</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s</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e</w:t>
      </w:r>
      <w:r w:rsidRPr="00AC2CDF">
        <w:rPr>
          <w:rFonts w:asciiTheme="minorHAnsi" w:hAnsiTheme="minorHAnsi" w:cstheme="minorHAnsi"/>
          <w:lang w:val="nl-NL"/>
        </w:rPr>
        <w:t>paa</w:t>
      </w:r>
      <w:r w:rsidRPr="00AC2CDF">
        <w:rPr>
          <w:rFonts w:asciiTheme="minorHAnsi" w:hAnsiTheme="minorHAnsi" w:cstheme="minorHAnsi"/>
          <w:spacing w:val="3"/>
          <w:lang w:val="nl-NL"/>
        </w:rPr>
        <w:t>l</w:t>
      </w:r>
      <w:r w:rsidRPr="00AC2CDF">
        <w:rPr>
          <w:rFonts w:asciiTheme="minorHAnsi" w:hAnsiTheme="minorHAnsi" w:cstheme="minorHAnsi"/>
          <w:lang w:val="nl-NL"/>
        </w:rPr>
        <w:t>de</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tak</w:t>
      </w:r>
      <w:r w:rsidRPr="00AC2CDF">
        <w:rPr>
          <w:rFonts w:asciiTheme="minorHAnsi" w:hAnsiTheme="minorHAnsi" w:cstheme="minorHAnsi"/>
          <w:spacing w:val="-1"/>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1"/>
          <w:lang w:val="nl-NL"/>
        </w:rPr>
        <w:t>o</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p>
    <w:p w:rsidR="00AF6A0C" w:rsidP="00AC2CDF" w:rsidRDefault="00AF6A0C" w14:paraId="3BFA16E6" w14:textId="77777777">
      <w:pPr>
        <w:pStyle w:val="Gemiddeldraster21"/>
        <w:rPr>
          <w:rFonts w:asciiTheme="minorHAnsi" w:hAnsiTheme="minorHAnsi" w:cstheme="minorHAnsi"/>
          <w:b/>
          <w:lang w:val="nl-NL"/>
        </w:rPr>
      </w:pPr>
    </w:p>
    <w:p w:rsidRPr="00AC2CDF" w:rsidR="00AC2CDF" w:rsidP="00AC2CDF" w:rsidRDefault="00AF6A0C" w14:paraId="566AD727" w14:textId="4E2D53F1">
      <w:pPr>
        <w:pStyle w:val="Gemiddeldraster21"/>
        <w:rPr>
          <w:rFonts w:asciiTheme="minorHAnsi" w:hAnsiTheme="minorHAnsi" w:cstheme="minorHAnsi"/>
          <w:b/>
        </w:rPr>
      </w:pPr>
      <w:r>
        <w:rPr>
          <w:rFonts w:asciiTheme="minorHAnsi" w:hAnsiTheme="minorHAnsi" w:cstheme="minorHAnsi"/>
          <w:b/>
          <w:lang w:val="nl-NL"/>
        </w:rPr>
        <w:t>O</w:t>
      </w:r>
      <w:r w:rsidRPr="00536442" w:rsidR="00AC2CDF">
        <w:rPr>
          <w:rFonts w:asciiTheme="minorHAnsi" w:hAnsiTheme="minorHAnsi" w:cstheme="minorHAnsi"/>
          <w:b/>
          <w:lang w:val="nl-NL"/>
        </w:rPr>
        <w:t>v</w:t>
      </w:r>
      <w:r w:rsidRPr="00536442" w:rsidR="00AC2CDF">
        <w:rPr>
          <w:rFonts w:asciiTheme="minorHAnsi" w:hAnsiTheme="minorHAnsi" w:cstheme="minorHAnsi"/>
          <w:b/>
          <w:spacing w:val="1"/>
          <w:lang w:val="nl-NL"/>
        </w:rPr>
        <w:t>e</w:t>
      </w:r>
      <w:r w:rsidRPr="00536442" w:rsidR="00AC2CDF">
        <w:rPr>
          <w:rFonts w:asciiTheme="minorHAnsi" w:hAnsiTheme="minorHAnsi" w:cstheme="minorHAnsi"/>
          <w:b/>
          <w:spacing w:val="-1"/>
          <w:lang w:val="nl-NL"/>
        </w:rPr>
        <w:t>r</w:t>
      </w:r>
      <w:r w:rsidRPr="00536442" w:rsidR="00AC2CDF">
        <w:rPr>
          <w:rFonts w:asciiTheme="minorHAnsi" w:hAnsiTheme="minorHAnsi" w:cstheme="minorHAnsi"/>
          <w:b/>
          <w:lang w:val="nl-NL"/>
        </w:rPr>
        <w:t>lijd</w:t>
      </w:r>
      <w:r w:rsidRPr="00536442" w:rsidR="00AC2CDF">
        <w:rPr>
          <w:rFonts w:asciiTheme="minorHAnsi" w:hAnsiTheme="minorHAnsi" w:cstheme="minorHAnsi"/>
          <w:b/>
          <w:spacing w:val="-2"/>
          <w:lang w:val="nl-NL"/>
        </w:rPr>
        <w:t>e</w:t>
      </w:r>
      <w:r w:rsidRPr="00536442" w:rsidR="00AC2CDF">
        <w:rPr>
          <w:rFonts w:asciiTheme="minorHAnsi" w:hAnsiTheme="minorHAnsi" w:cstheme="minorHAnsi"/>
          <w:b/>
          <w:lang w:val="nl-NL"/>
        </w:rPr>
        <w:t>n</w:t>
      </w:r>
      <w:r w:rsidRPr="00AC2CDF" w:rsidR="00AC2CDF">
        <w:rPr>
          <w:rFonts w:asciiTheme="minorHAnsi" w:hAnsiTheme="minorHAnsi" w:cstheme="minorHAnsi"/>
          <w:b/>
          <w:spacing w:val="-8"/>
        </w:rPr>
        <w:t xml:space="preserve"> </w:t>
      </w:r>
      <w:r w:rsidRPr="00AC2CDF" w:rsidR="00AC2CDF">
        <w:rPr>
          <w:rFonts w:asciiTheme="minorHAnsi" w:hAnsiTheme="minorHAnsi" w:cstheme="minorHAnsi"/>
          <w:b/>
          <w:spacing w:val="-1"/>
        </w:rPr>
        <w:t>o</w:t>
      </w:r>
      <w:r w:rsidRPr="00AC2CDF" w:rsidR="00AC2CDF">
        <w:rPr>
          <w:rFonts w:asciiTheme="minorHAnsi" w:hAnsiTheme="minorHAnsi" w:cstheme="minorHAnsi"/>
          <w:b/>
        </w:rPr>
        <w:t>p</w:t>
      </w:r>
      <w:r w:rsidRPr="00AC2CDF" w:rsidR="00AC2CDF">
        <w:rPr>
          <w:rFonts w:asciiTheme="minorHAnsi" w:hAnsiTheme="minorHAnsi" w:cstheme="minorHAnsi"/>
          <w:b/>
          <w:spacing w:val="-10"/>
        </w:rPr>
        <w:t xml:space="preserve"> </w:t>
      </w:r>
      <w:r w:rsidRPr="00AC2CDF" w:rsidR="00AC2CDF">
        <w:rPr>
          <w:rFonts w:asciiTheme="minorHAnsi" w:hAnsiTheme="minorHAnsi" w:cstheme="minorHAnsi"/>
          <w:b/>
          <w:spacing w:val="1"/>
        </w:rPr>
        <w:t>s</w:t>
      </w:r>
      <w:r w:rsidRPr="00AC2CDF" w:rsidR="00AC2CDF">
        <w:rPr>
          <w:rFonts w:asciiTheme="minorHAnsi" w:hAnsiTheme="minorHAnsi" w:cstheme="minorHAnsi"/>
          <w:b/>
        </w:rPr>
        <w:t>ch</w:t>
      </w:r>
      <w:r w:rsidRPr="00AC2CDF" w:rsidR="00AC2CDF">
        <w:rPr>
          <w:rFonts w:asciiTheme="minorHAnsi" w:hAnsiTheme="minorHAnsi" w:cstheme="minorHAnsi"/>
          <w:b/>
          <w:spacing w:val="1"/>
        </w:rPr>
        <w:t>o</w:t>
      </w:r>
      <w:r w:rsidRPr="00AC2CDF" w:rsidR="00AC2CDF">
        <w:rPr>
          <w:rFonts w:asciiTheme="minorHAnsi" w:hAnsiTheme="minorHAnsi" w:cstheme="minorHAnsi"/>
          <w:b/>
          <w:spacing w:val="-1"/>
        </w:rPr>
        <w:t>o</w:t>
      </w:r>
      <w:r w:rsidRPr="00AC2CDF" w:rsidR="00AC2CDF">
        <w:rPr>
          <w:rFonts w:asciiTheme="minorHAnsi" w:hAnsiTheme="minorHAnsi" w:cstheme="minorHAnsi"/>
          <w:b/>
        </w:rPr>
        <w:t>l</w:t>
      </w:r>
    </w:p>
    <w:p w:rsidRPr="00AC2CDF" w:rsidR="00AC2CDF" w:rsidP="007E1B80" w:rsidRDefault="00AC2CDF" w14:paraId="5BCCE67B" w14:textId="201E947A">
      <w:pPr>
        <w:pStyle w:val="Gemiddeldraster21"/>
        <w:numPr>
          <w:ilvl w:val="0"/>
          <w:numId w:val="17"/>
        </w:numPr>
        <w:rPr>
          <w:rFonts w:asciiTheme="minorHAnsi" w:hAnsiTheme="minorHAnsi" w:cstheme="minorHAnsi"/>
          <w:lang w:val="nl-NL"/>
        </w:rPr>
      </w:pPr>
      <w:r w:rsidRPr="00AC2CDF">
        <w:rPr>
          <w:rFonts w:asciiTheme="minorHAnsi" w:hAnsiTheme="minorHAnsi" w:cstheme="minorHAnsi"/>
          <w:lang w:val="nl-NL"/>
        </w:rPr>
        <w:t>De</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spacing w:val="-1"/>
          <w:lang w:val="nl-NL"/>
        </w:rPr>
        <w:t>r</w:t>
      </w:r>
      <w:r w:rsidRPr="00AC2CDF">
        <w:rPr>
          <w:rFonts w:asciiTheme="minorHAnsi" w:hAnsiTheme="minorHAnsi" w:cstheme="minorHAnsi"/>
          <w:spacing w:val="1"/>
          <w:lang w:val="nl-NL"/>
        </w:rPr>
        <w:t>e</w:t>
      </w:r>
      <w:r w:rsidRPr="00AC2CDF">
        <w:rPr>
          <w:rFonts w:asciiTheme="minorHAnsi" w:hAnsiTheme="minorHAnsi" w:cstheme="minorHAnsi"/>
          <w:lang w:val="nl-NL"/>
        </w:rPr>
        <w:t>ct</w:t>
      </w:r>
      <w:r w:rsidRPr="00AC2CDF">
        <w:rPr>
          <w:rFonts w:asciiTheme="minorHAnsi" w:hAnsiTheme="minorHAnsi" w:cstheme="minorHAnsi"/>
          <w:spacing w:val="-1"/>
          <w:lang w:val="nl-NL"/>
        </w:rPr>
        <w:t>e</w:t>
      </w:r>
      <w:r w:rsidRPr="00AC2CDF">
        <w:rPr>
          <w:rFonts w:asciiTheme="minorHAnsi" w:hAnsiTheme="minorHAnsi" w:cstheme="minorHAnsi"/>
          <w:spacing w:val="1"/>
          <w:lang w:val="nl-NL"/>
        </w:rPr>
        <w:t>u</w:t>
      </w:r>
      <w:r w:rsidRPr="00AC2CDF">
        <w:rPr>
          <w:rFonts w:asciiTheme="minorHAnsi" w:hAnsiTheme="minorHAnsi" w:cstheme="minorHAnsi"/>
          <w:lang w:val="nl-NL"/>
        </w:rPr>
        <w:t>r</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B</w:t>
      </w:r>
      <w:r w:rsidRPr="00AC2CDF">
        <w:rPr>
          <w:rFonts w:asciiTheme="minorHAnsi" w:hAnsiTheme="minorHAnsi" w:cstheme="minorHAnsi"/>
          <w:spacing w:val="-1"/>
          <w:lang w:val="nl-NL"/>
        </w:rPr>
        <w:t>H</w:t>
      </w:r>
      <w:r w:rsidRPr="00AC2CDF">
        <w:rPr>
          <w:rFonts w:asciiTheme="minorHAnsi" w:hAnsiTheme="minorHAnsi" w:cstheme="minorHAnsi"/>
          <w:spacing w:val="4"/>
          <w:lang w:val="nl-NL"/>
        </w:rPr>
        <w:t>V</w:t>
      </w:r>
      <w:r w:rsidRPr="00AC2CDF">
        <w:rPr>
          <w:rFonts w:asciiTheme="minorHAnsi" w:hAnsiTheme="minorHAnsi" w:cstheme="minorHAnsi"/>
          <w:lang w:val="nl-NL"/>
        </w:rPr>
        <w:t>-c</w:t>
      </w:r>
      <w:r w:rsidRPr="00AC2CDF">
        <w:rPr>
          <w:rFonts w:asciiTheme="minorHAnsi" w:hAnsiTheme="minorHAnsi" w:cstheme="minorHAnsi"/>
          <w:spacing w:val="-2"/>
          <w:lang w:val="nl-NL"/>
        </w:rPr>
        <w:t>o</w:t>
      </w:r>
      <w:r w:rsidRPr="00AC2CDF">
        <w:rPr>
          <w:rFonts w:asciiTheme="minorHAnsi" w:hAnsiTheme="minorHAnsi" w:cstheme="minorHAnsi"/>
          <w:spacing w:val="1"/>
          <w:lang w:val="nl-NL"/>
        </w:rPr>
        <w:t>ö</w:t>
      </w:r>
      <w:r w:rsidRPr="00AC2CDF">
        <w:rPr>
          <w:rFonts w:asciiTheme="minorHAnsi" w:hAnsiTheme="minorHAnsi" w:cstheme="minorHAnsi"/>
          <w:spacing w:val="-1"/>
          <w:lang w:val="nl-NL"/>
        </w:rPr>
        <w:t>r</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at</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r</w:t>
      </w:r>
      <w:r w:rsidRPr="00AC2CDF">
        <w:rPr>
          <w:rFonts w:asciiTheme="minorHAnsi" w:hAnsiTheme="minorHAnsi" w:cstheme="minorHAnsi"/>
          <w:spacing w:val="2"/>
          <w:lang w:val="nl-NL"/>
        </w:rPr>
        <w:t>i</w:t>
      </w:r>
      <w:r w:rsidRPr="00AC2CDF">
        <w:rPr>
          <w:rFonts w:asciiTheme="minorHAnsi" w:hAnsiTheme="minorHAnsi" w:cstheme="minorHAnsi"/>
          <w:lang w:val="nl-NL"/>
        </w:rPr>
        <w:t>ch</w:t>
      </w:r>
      <w:r w:rsidRPr="00AC2CDF">
        <w:rPr>
          <w:rFonts w:asciiTheme="minorHAnsi" w:hAnsiTheme="minorHAnsi" w:cstheme="minorHAnsi"/>
          <w:spacing w:val="1"/>
          <w:lang w:val="nl-NL"/>
        </w:rPr>
        <w:t>t</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z</w:t>
      </w:r>
      <w:r w:rsidRPr="00AC2CDF">
        <w:rPr>
          <w:rFonts w:asciiTheme="minorHAnsi" w:hAnsiTheme="minorHAnsi" w:cstheme="minorHAnsi"/>
          <w:spacing w:val="3"/>
          <w:lang w:val="nl-NL"/>
        </w:rPr>
        <w:t>i</w:t>
      </w:r>
      <w:r w:rsidRPr="00AC2CDF">
        <w:rPr>
          <w:rFonts w:asciiTheme="minorHAnsi" w:hAnsiTheme="minorHAnsi" w:cstheme="minorHAnsi"/>
          <w:lang w:val="nl-NL"/>
        </w:rPr>
        <w:t>ch</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p</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s</w:t>
      </w:r>
      <w:r w:rsidRPr="00AC2CDF">
        <w:rPr>
          <w:rFonts w:asciiTheme="minorHAnsi" w:hAnsiTheme="minorHAnsi" w:cstheme="minorHAnsi"/>
          <w:spacing w:val="2"/>
          <w:lang w:val="nl-NL"/>
        </w:rPr>
        <w:t>i</w:t>
      </w:r>
      <w:r w:rsidRPr="00AC2CDF">
        <w:rPr>
          <w:rFonts w:asciiTheme="minorHAnsi" w:hAnsiTheme="minorHAnsi" w:cstheme="minorHAnsi"/>
          <w:lang w:val="nl-NL"/>
        </w:rPr>
        <w:t>t</w:t>
      </w:r>
      <w:r w:rsidRPr="00AC2CDF">
        <w:rPr>
          <w:rFonts w:asciiTheme="minorHAnsi" w:hAnsiTheme="minorHAnsi" w:cstheme="minorHAnsi"/>
          <w:spacing w:val="1"/>
          <w:lang w:val="nl-NL"/>
        </w:rPr>
        <w:t>u</w:t>
      </w:r>
      <w:r w:rsidRPr="00AC2CDF">
        <w:rPr>
          <w:rFonts w:asciiTheme="minorHAnsi" w:hAnsiTheme="minorHAnsi" w:cstheme="minorHAnsi"/>
          <w:lang w:val="nl-NL"/>
        </w:rPr>
        <w:t>a</w:t>
      </w:r>
      <w:r w:rsidRPr="00AC2CDF">
        <w:rPr>
          <w:rFonts w:asciiTheme="minorHAnsi" w:hAnsiTheme="minorHAnsi" w:cstheme="minorHAnsi"/>
          <w:spacing w:val="-2"/>
          <w:lang w:val="nl-NL"/>
        </w:rPr>
        <w:t>t</w:t>
      </w:r>
      <w:r w:rsidRPr="00AC2CDF">
        <w:rPr>
          <w:rFonts w:asciiTheme="minorHAnsi" w:hAnsiTheme="minorHAnsi" w:cstheme="minorHAnsi"/>
          <w:spacing w:val="2"/>
          <w:lang w:val="nl-NL"/>
        </w:rPr>
        <w:t>i</w:t>
      </w:r>
      <w:r w:rsidRPr="00AC2CDF">
        <w:rPr>
          <w:rFonts w:asciiTheme="minorHAnsi" w:hAnsiTheme="minorHAnsi" w:cstheme="minorHAnsi"/>
          <w:lang w:val="nl-NL"/>
        </w:rPr>
        <w:t>e</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r</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h</w:t>
      </w:r>
      <w:r w:rsidRPr="00AC2CDF">
        <w:rPr>
          <w:rFonts w:asciiTheme="minorHAnsi" w:hAnsiTheme="minorHAnsi" w:cstheme="minorHAnsi"/>
          <w:spacing w:val="1"/>
          <w:lang w:val="nl-NL"/>
        </w:rPr>
        <w:t>e</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s</w:t>
      </w:r>
      <w:r w:rsidRPr="00AC2CDF">
        <w:rPr>
          <w:rFonts w:asciiTheme="minorHAnsi" w:hAnsiTheme="minorHAnsi" w:cstheme="minorHAnsi"/>
          <w:spacing w:val="2"/>
          <w:lang w:val="nl-NL"/>
        </w:rPr>
        <w:t>l</w:t>
      </w:r>
      <w:r w:rsidRPr="00AC2CDF">
        <w:rPr>
          <w:rFonts w:asciiTheme="minorHAnsi" w:hAnsiTheme="minorHAnsi" w:cstheme="minorHAnsi"/>
          <w:lang w:val="nl-NL"/>
        </w:rPr>
        <w:t>acht</w:t>
      </w:r>
      <w:r w:rsidRPr="00AC2CDF">
        <w:rPr>
          <w:rFonts w:asciiTheme="minorHAnsi" w:hAnsiTheme="minorHAnsi" w:cstheme="minorHAnsi"/>
          <w:spacing w:val="-1"/>
          <w:lang w:val="nl-NL"/>
        </w:rPr>
        <w:t>o</w:t>
      </w:r>
      <w:r w:rsidRPr="00AC2CDF">
        <w:rPr>
          <w:rFonts w:asciiTheme="minorHAnsi" w:hAnsiTheme="minorHAnsi" w:cstheme="minorHAnsi"/>
          <w:lang w:val="nl-NL"/>
        </w:rPr>
        <w:t>f</w:t>
      </w:r>
      <w:r w:rsidRPr="00AC2CDF">
        <w:rPr>
          <w:rFonts w:asciiTheme="minorHAnsi" w:hAnsiTheme="minorHAnsi" w:cstheme="minorHAnsi"/>
          <w:spacing w:val="-1"/>
          <w:lang w:val="nl-NL"/>
        </w:rPr>
        <w:t>f</w:t>
      </w:r>
      <w:r w:rsidRPr="00AC2CDF">
        <w:rPr>
          <w:rFonts w:asciiTheme="minorHAnsi" w:hAnsiTheme="minorHAnsi" w:cstheme="minorHAnsi"/>
          <w:spacing w:val="1"/>
          <w:lang w:val="nl-NL"/>
        </w:rPr>
        <w:t>e</w:t>
      </w:r>
      <w:r w:rsidRPr="00AC2CDF">
        <w:rPr>
          <w:rFonts w:asciiTheme="minorHAnsi" w:hAnsiTheme="minorHAnsi" w:cstheme="minorHAnsi"/>
          <w:lang w:val="nl-NL"/>
        </w:rPr>
        <w:t>r</w:t>
      </w:r>
      <w:r w:rsidRPr="00AC2CDF">
        <w:rPr>
          <w:rFonts w:asciiTheme="minorHAnsi" w:hAnsiTheme="minorHAnsi" w:cstheme="minorHAnsi"/>
          <w:w w:val="99"/>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p</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h</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f</w:t>
      </w:r>
      <w:r w:rsidRPr="00AC2CDF">
        <w:rPr>
          <w:rFonts w:asciiTheme="minorHAnsi" w:hAnsiTheme="minorHAnsi" w:cstheme="minorHAnsi"/>
          <w:spacing w:val="-2"/>
          <w:lang w:val="nl-NL"/>
        </w:rPr>
        <w:t>o</w:t>
      </w:r>
      <w:r w:rsidRPr="00AC2CDF">
        <w:rPr>
          <w:rFonts w:asciiTheme="minorHAnsi" w:hAnsiTheme="minorHAnsi" w:cstheme="minorHAnsi"/>
          <w:spacing w:val="-1"/>
          <w:lang w:val="nl-NL"/>
        </w:rPr>
        <w:t>r</w:t>
      </w:r>
      <w:r w:rsidRPr="00AC2CDF">
        <w:rPr>
          <w:rFonts w:asciiTheme="minorHAnsi" w:hAnsiTheme="minorHAnsi" w:cstheme="minorHAnsi"/>
          <w:spacing w:val="2"/>
          <w:lang w:val="nl-NL"/>
        </w:rPr>
        <w:t>m</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2"/>
          <w:lang w:val="nl-NL"/>
        </w:rPr>
        <w:t>a</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f</w:t>
      </w:r>
      <w:r w:rsidRPr="00AC2CDF">
        <w:rPr>
          <w:rFonts w:asciiTheme="minorHAnsi" w:hAnsiTheme="minorHAnsi" w:cstheme="minorHAnsi"/>
          <w:lang w:val="nl-NL"/>
        </w:rPr>
        <w:t>amil</w:t>
      </w:r>
      <w:r w:rsidRPr="00AC2CDF">
        <w:rPr>
          <w:rFonts w:asciiTheme="minorHAnsi" w:hAnsiTheme="minorHAnsi" w:cstheme="minorHAnsi"/>
          <w:spacing w:val="2"/>
          <w:lang w:val="nl-NL"/>
        </w:rPr>
        <w:t>i</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spacing w:val="-10"/>
          <w:lang w:val="nl-NL"/>
        </w:rPr>
        <w:t xml:space="preserve"> </w:t>
      </w:r>
      <w:r w:rsidRPr="00AC2CDF">
        <w:rPr>
          <w:rFonts w:asciiTheme="minorHAnsi" w:hAnsiTheme="minorHAnsi" w:cstheme="minorHAnsi"/>
          <w:spacing w:val="4"/>
          <w:lang w:val="nl-NL"/>
        </w:rPr>
        <w:t>p</w:t>
      </w:r>
      <w:r w:rsidRPr="00AC2CDF">
        <w:rPr>
          <w:rFonts w:asciiTheme="minorHAnsi" w:hAnsiTheme="minorHAnsi" w:cstheme="minorHAnsi"/>
          <w:spacing w:val="-1"/>
          <w:lang w:val="nl-NL"/>
        </w:rPr>
        <w:t>o</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spacing w:val="-2"/>
          <w:lang w:val="nl-NL"/>
        </w:rPr>
        <w:t>t</w:t>
      </w:r>
      <w:r w:rsidRPr="00AC2CDF">
        <w:rPr>
          <w:rFonts w:asciiTheme="minorHAnsi" w:hAnsiTheme="minorHAnsi" w:cstheme="minorHAnsi"/>
          <w:spacing w:val="2"/>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hu</w:t>
      </w:r>
      <w:r w:rsidRPr="00AC2CDF">
        <w:rPr>
          <w:rFonts w:asciiTheme="minorHAnsi" w:hAnsiTheme="minorHAnsi" w:cstheme="minorHAnsi"/>
          <w:spacing w:val="2"/>
          <w:lang w:val="nl-NL"/>
        </w:rPr>
        <w:t>l</w:t>
      </w:r>
      <w:r w:rsidRPr="00AC2CDF">
        <w:rPr>
          <w:rFonts w:asciiTheme="minorHAnsi" w:hAnsiTheme="minorHAnsi" w:cstheme="minorHAnsi"/>
          <w:spacing w:val="-2"/>
          <w:lang w:val="nl-NL"/>
        </w:rPr>
        <w:t>pd</w:t>
      </w:r>
      <w:r w:rsidRPr="00AC2CDF">
        <w:rPr>
          <w:rFonts w:asciiTheme="minorHAnsi" w:hAnsiTheme="minorHAnsi" w:cstheme="minorHAnsi"/>
          <w:spacing w:val="2"/>
          <w:lang w:val="nl-NL"/>
        </w:rPr>
        <w:t>i</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st</w:t>
      </w:r>
      <w:r w:rsidRPr="00AC2CDF">
        <w:rPr>
          <w:rFonts w:asciiTheme="minorHAnsi" w:hAnsiTheme="minorHAnsi" w:cstheme="minorHAnsi"/>
          <w:spacing w:val="-1"/>
          <w:lang w:val="nl-NL"/>
        </w:rPr>
        <w:t>e</w:t>
      </w:r>
      <w:r w:rsidRPr="00AC2CDF">
        <w:rPr>
          <w:rFonts w:asciiTheme="minorHAnsi" w:hAnsiTheme="minorHAnsi" w:cstheme="minorHAnsi"/>
          <w:lang w:val="nl-NL"/>
        </w:rPr>
        <w:t>n</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00271010">
        <w:rPr>
          <w:rFonts w:asciiTheme="minorHAnsi" w:hAnsiTheme="minorHAnsi" w:cstheme="minorHAnsi"/>
          <w:lang w:val="nl-NL"/>
        </w:rPr>
        <w:t>het</w:t>
      </w:r>
      <w:r w:rsidR="00260D23">
        <w:rPr>
          <w:rFonts w:asciiTheme="minorHAnsi" w:hAnsiTheme="minorHAnsi" w:cstheme="minorHAnsi"/>
          <w:lang w:val="nl-NL"/>
        </w:rPr>
        <w:t xml:space="preserve"> </w:t>
      </w:r>
      <w:r w:rsidR="008C0F29">
        <w:rPr>
          <w:rFonts w:asciiTheme="minorHAnsi" w:hAnsiTheme="minorHAnsi" w:cstheme="minorHAnsi"/>
          <w:lang w:val="nl-NL"/>
        </w:rPr>
        <w:t>CvB</w:t>
      </w:r>
      <w:r w:rsidRPr="00AC2CDF">
        <w:rPr>
          <w:rFonts w:asciiTheme="minorHAnsi" w:hAnsiTheme="minorHAnsi" w:cstheme="minorHAnsi"/>
          <w:lang w:val="nl-NL"/>
        </w:rPr>
        <w:t>.</w:t>
      </w:r>
    </w:p>
    <w:p w:rsidRPr="00AC2CDF" w:rsidR="00AC2CDF" w:rsidP="007E1B80" w:rsidRDefault="00AC2CDF" w14:paraId="5EB2EB6D" w14:textId="7293F3DC">
      <w:pPr>
        <w:pStyle w:val="Gemiddeldraster21"/>
        <w:numPr>
          <w:ilvl w:val="0"/>
          <w:numId w:val="17"/>
        </w:numPr>
        <w:rPr>
          <w:rFonts w:asciiTheme="minorHAnsi" w:hAnsiTheme="minorHAnsi" w:cstheme="minorHAnsi"/>
          <w:lang w:val="nl-NL"/>
        </w:rPr>
      </w:pPr>
      <w:r w:rsidRPr="00AC2CDF">
        <w:rPr>
          <w:rFonts w:asciiTheme="minorHAnsi" w:hAnsiTheme="minorHAnsi" w:cstheme="minorHAnsi"/>
          <w:lang w:val="nl-NL"/>
        </w:rPr>
        <w:t>De</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2"/>
          <w:lang w:val="nl-NL"/>
        </w:rPr>
        <w:t>l</w:t>
      </w:r>
      <w:r w:rsidRPr="00AC2CDF">
        <w:rPr>
          <w:rFonts w:asciiTheme="minorHAnsi" w:hAnsiTheme="minorHAnsi" w:cstheme="minorHAnsi"/>
          <w:lang w:val="nl-NL"/>
        </w:rPr>
        <w:t>aa</w:t>
      </w:r>
      <w:r w:rsidRPr="00AC2CDF">
        <w:rPr>
          <w:rFonts w:asciiTheme="minorHAnsi" w:hAnsiTheme="minorHAnsi" w:cstheme="minorHAnsi"/>
          <w:spacing w:val="1"/>
          <w:lang w:val="nl-NL"/>
        </w:rPr>
        <w:t>t</w:t>
      </w:r>
      <w:r w:rsidRPr="00AC2CDF">
        <w:rPr>
          <w:rFonts w:asciiTheme="minorHAnsi" w:hAnsiTheme="minorHAnsi" w:cstheme="minorHAnsi"/>
          <w:lang w:val="nl-NL"/>
        </w:rPr>
        <w:t>s</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van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het</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spacing w:val="2"/>
          <w:lang w:val="nl-NL"/>
        </w:rPr>
        <w:t>b</w:t>
      </w:r>
      <w:r w:rsidRPr="00AC2CDF">
        <w:rPr>
          <w:rFonts w:asciiTheme="minorHAnsi" w:hAnsiTheme="minorHAnsi" w:cstheme="minorHAnsi"/>
          <w:spacing w:val="1"/>
          <w:lang w:val="nl-NL"/>
        </w:rPr>
        <w:t>eu</w:t>
      </w:r>
      <w:r w:rsidRPr="00AC2CDF">
        <w:rPr>
          <w:rFonts w:asciiTheme="minorHAnsi" w:hAnsiTheme="minorHAnsi" w:cstheme="minorHAnsi"/>
          <w:spacing w:val="-1"/>
          <w:lang w:val="nl-NL"/>
        </w:rPr>
        <w:t>r</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wo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a</w:t>
      </w:r>
      <w:r w:rsidRPr="00AC2CDF">
        <w:rPr>
          <w:rFonts w:asciiTheme="minorHAnsi" w:hAnsiTheme="minorHAnsi" w:cstheme="minorHAnsi"/>
          <w:spacing w:val="-1"/>
          <w:lang w:val="nl-NL"/>
        </w:rPr>
        <w:t>f</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s</w:t>
      </w:r>
      <w:r w:rsidRPr="00AC2CDF">
        <w:rPr>
          <w:rFonts w:asciiTheme="minorHAnsi" w:hAnsiTheme="minorHAnsi" w:cstheme="minorHAnsi"/>
          <w:spacing w:val="-2"/>
          <w:lang w:val="nl-NL"/>
        </w:rPr>
        <w:t>c</w:t>
      </w:r>
      <w:r w:rsidRPr="00AC2CDF">
        <w:rPr>
          <w:rFonts w:asciiTheme="minorHAnsi" w:hAnsiTheme="minorHAnsi" w:cstheme="minorHAnsi"/>
          <w:spacing w:val="3"/>
          <w:lang w:val="nl-NL"/>
        </w:rPr>
        <w:t>h</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m</w:t>
      </w:r>
      <w:r w:rsidRPr="00AC2CDF">
        <w:rPr>
          <w:rFonts w:asciiTheme="minorHAnsi" w:hAnsiTheme="minorHAnsi" w:cstheme="minorHAnsi"/>
          <w:lang w:val="nl-NL"/>
        </w:rPr>
        <w:t>d;</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2"/>
          <w:lang w:val="nl-NL"/>
        </w:rPr>
        <w:t>o</w:t>
      </w:r>
      <w:r w:rsidRPr="00AC2CDF">
        <w:rPr>
          <w:rFonts w:asciiTheme="minorHAnsi" w:hAnsiTheme="minorHAnsi" w:cstheme="minorHAnsi"/>
          <w:spacing w:val="-1"/>
          <w:lang w:val="nl-NL"/>
        </w:rPr>
        <w:t>r</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zo</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n</w:t>
      </w:r>
      <w:r w:rsidRPr="00AC2CDF">
        <w:rPr>
          <w:rFonts w:asciiTheme="minorHAnsi" w:hAnsiTheme="minorHAnsi" w:cstheme="minorHAnsi"/>
          <w:spacing w:val="-1"/>
          <w:lang w:val="nl-NL"/>
        </w:rPr>
        <w:t>o</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lang w:val="nl-NL"/>
        </w:rPr>
        <w:t>g</w:t>
      </w:r>
      <w:r w:rsidRPr="00AC2CDF">
        <w:rPr>
          <w:rFonts w:asciiTheme="minorHAnsi" w:hAnsiTheme="minorHAnsi" w:cstheme="minorHAnsi"/>
          <w:w w:val="99"/>
          <w:lang w:val="nl-NL"/>
        </w:rPr>
        <w:t xml:space="preserve"> v</w:t>
      </w:r>
      <w:r w:rsidRPr="00AC2CDF">
        <w:rPr>
          <w:rFonts w:asciiTheme="minorHAnsi" w:hAnsiTheme="minorHAnsi" w:cstheme="minorHAnsi"/>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p</w:t>
      </w:r>
      <w:r w:rsidRPr="00AC2CDF">
        <w:rPr>
          <w:rFonts w:asciiTheme="minorHAnsi" w:hAnsiTheme="minorHAnsi" w:cstheme="minorHAnsi"/>
          <w:spacing w:val="2"/>
          <w:lang w:val="nl-NL"/>
        </w:rPr>
        <w:t>l</w:t>
      </w:r>
      <w:r w:rsidRPr="00AC2CDF">
        <w:rPr>
          <w:rFonts w:asciiTheme="minorHAnsi" w:hAnsiTheme="minorHAnsi" w:cstheme="minorHAnsi"/>
          <w:lang w:val="nl-NL"/>
        </w:rPr>
        <w:t>aa</w:t>
      </w:r>
      <w:r w:rsidRPr="00AC2CDF">
        <w:rPr>
          <w:rFonts w:asciiTheme="minorHAnsi" w:hAnsiTheme="minorHAnsi" w:cstheme="minorHAnsi"/>
          <w:spacing w:val="1"/>
          <w:lang w:val="nl-NL"/>
        </w:rPr>
        <w:t>t</w:t>
      </w:r>
      <w:r w:rsidRPr="00AC2CDF">
        <w:rPr>
          <w:rFonts w:asciiTheme="minorHAnsi" w:hAnsiTheme="minorHAnsi" w:cstheme="minorHAnsi"/>
          <w:lang w:val="nl-NL"/>
        </w:rPr>
        <w:t>st</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naar</w:t>
      </w:r>
      <w:r w:rsidRPr="00AC2CDF">
        <w:rPr>
          <w:rFonts w:asciiTheme="minorHAnsi" w:hAnsiTheme="minorHAnsi" w:cstheme="minorHAnsi"/>
          <w:spacing w:val="-10"/>
          <w:lang w:val="nl-NL"/>
        </w:rPr>
        <w:t xml:space="preserve"> </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an</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r</w:t>
      </w:r>
      <w:r w:rsidRPr="00AC2CDF">
        <w:rPr>
          <w:rFonts w:asciiTheme="minorHAnsi" w:hAnsiTheme="minorHAnsi" w:cstheme="minorHAnsi"/>
          <w:spacing w:val="1"/>
          <w:lang w:val="nl-NL"/>
        </w:rPr>
        <w:t>u</w:t>
      </w:r>
      <w:r w:rsidRPr="00AC2CDF">
        <w:rPr>
          <w:rFonts w:asciiTheme="minorHAnsi" w:hAnsiTheme="minorHAnsi" w:cstheme="minorHAnsi"/>
          <w:spacing w:val="2"/>
          <w:lang w:val="nl-NL"/>
        </w:rPr>
        <w:t>i</w:t>
      </w:r>
      <w:r w:rsidRPr="00AC2CDF">
        <w:rPr>
          <w:rFonts w:asciiTheme="minorHAnsi" w:hAnsiTheme="minorHAnsi" w:cstheme="minorHAnsi"/>
          <w:lang w:val="nl-NL"/>
        </w:rPr>
        <w:t>m</w:t>
      </w:r>
      <w:r w:rsidRPr="00AC2CDF">
        <w:rPr>
          <w:rFonts w:asciiTheme="minorHAnsi" w:hAnsiTheme="minorHAnsi" w:cstheme="minorHAnsi"/>
          <w:spacing w:val="1"/>
          <w:lang w:val="nl-NL"/>
        </w:rPr>
        <w:t>t</w:t>
      </w:r>
      <w:r w:rsidRPr="00AC2CDF">
        <w:rPr>
          <w:rFonts w:asciiTheme="minorHAnsi" w:hAnsiTheme="minorHAnsi" w:cstheme="minorHAnsi"/>
          <w:spacing w:val="-2"/>
          <w:lang w:val="nl-NL"/>
        </w:rPr>
        <w:t>e</w:t>
      </w:r>
      <w:r w:rsidRPr="00AC2CDF">
        <w:rPr>
          <w:rFonts w:asciiTheme="minorHAnsi" w:hAnsiTheme="minorHAnsi" w:cstheme="minorHAnsi"/>
          <w:lang w:val="nl-NL"/>
        </w:rPr>
        <w:t>.</w:t>
      </w:r>
    </w:p>
    <w:p w:rsidRPr="00AC2CDF" w:rsidR="00AC2CDF" w:rsidP="007E1B80" w:rsidRDefault="00AC2CDF" w14:paraId="10FEA046" w14:textId="77777777">
      <w:pPr>
        <w:pStyle w:val="Gemiddeldraster21"/>
        <w:numPr>
          <w:ilvl w:val="0"/>
          <w:numId w:val="17"/>
        </w:numPr>
        <w:rPr>
          <w:rFonts w:asciiTheme="minorHAnsi" w:hAnsiTheme="minorHAnsi" w:cstheme="minorHAnsi"/>
          <w:lang w:val="nl-NL"/>
        </w:rPr>
      </w:pPr>
      <w:r w:rsidRPr="00AC2CDF">
        <w:rPr>
          <w:rFonts w:asciiTheme="minorHAnsi" w:hAnsiTheme="minorHAnsi" w:cstheme="minorHAnsi"/>
          <w:lang w:val="nl-NL"/>
        </w:rPr>
        <w:t>De</w:t>
      </w:r>
      <w:r w:rsidRPr="00AC2CDF">
        <w:rPr>
          <w:rFonts w:asciiTheme="minorHAnsi" w:hAnsiTheme="minorHAnsi" w:cstheme="minorHAnsi"/>
          <w:spacing w:val="-13"/>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spacing w:val="-1"/>
          <w:lang w:val="nl-NL"/>
        </w:rPr>
        <w:t>r</w:t>
      </w:r>
      <w:r w:rsidRPr="00AC2CDF">
        <w:rPr>
          <w:rFonts w:asciiTheme="minorHAnsi" w:hAnsiTheme="minorHAnsi" w:cstheme="minorHAnsi"/>
          <w:spacing w:val="1"/>
          <w:lang w:val="nl-NL"/>
        </w:rPr>
        <w:t>e</w:t>
      </w:r>
      <w:r w:rsidRPr="00AC2CDF">
        <w:rPr>
          <w:rFonts w:asciiTheme="minorHAnsi" w:hAnsiTheme="minorHAnsi" w:cstheme="minorHAnsi"/>
          <w:lang w:val="nl-NL"/>
        </w:rPr>
        <w:t>ct</w:t>
      </w:r>
      <w:r w:rsidRPr="00AC2CDF">
        <w:rPr>
          <w:rFonts w:asciiTheme="minorHAnsi" w:hAnsiTheme="minorHAnsi" w:cstheme="minorHAnsi"/>
          <w:spacing w:val="-1"/>
          <w:lang w:val="nl-NL"/>
        </w:rPr>
        <w:t>e</w:t>
      </w:r>
      <w:r w:rsidRPr="00AC2CDF">
        <w:rPr>
          <w:rFonts w:asciiTheme="minorHAnsi" w:hAnsiTheme="minorHAnsi" w:cstheme="minorHAnsi"/>
          <w:spacing w:val="1"/>
          <w:lang w:val="nl-NL"/>
        </w:rPr>
        <w:t>u</w:t>
      </w:r>
      <w:r w:rsidRPr="00AC2CDF">
        <w:rPr>
          <w:rFonts w:asciiTheme="minorHAnsi" w:hAnsiTheme="minorHAnsi" w:cstheme="minorHAnsi"/>
          <w:lang w:val="nl-NL"/>
        </w:rPr>
        <w:t>r</w:t>
      </w:r>
      <w:r w:rsidRPr="00AC2CDF">
        <w:rPr>
          <w:rFonts w:asciiTheme="minorHAnsi" w:hAnsiTheme="minorHAnsi" w:cstheme="minorHAnsi"/>
          <w:spacing w:val="-11"/>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f</w:t>
      </w:r>
      <w:r w:rsidRPr="00AC2CDF">
        <w:rPr>
          <w:rFonts w:asciiTheme="minorHAnsi" w:hAnsiTheme="minorHAnsi" w:cstheme="minorHAnsi"/>
          <w:spacing w:val="-2"/>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m</w:t>
      </w:r>
      <w:r w:rsidRPr="00AC2CDF">
        <w:rPr>
          <w:rFonts w:asciiTheme="minorHAnsi" w:hAnsiTheme="minorHAnsi" w:cstheme="minorHAnsi"/>
          <w:spacing w:val="1"/>
          <w:lang w:val="nl-NL"/>
        </w:rPr>
        <w:t>ee</w:t>
      </w:r>
      <w:r w:rsidRPr="00AC2CDF">
        <w:rPr>
          <w:rFonts w:asciiTheme="minorHAnsi" w:hAnsiTheme="minorHAnsi" w:cstheme="minorHAnsi"/>
          <w:spacing w:val="-1"/>
          <w:lang w:val="nl-NL"/>
        </w:rPr>
        <w:t>r</w:t>
      </w:r>
      <w:r w:rsidRPr="00AC2CDF">
        <w:rPr>
          <w:rFonts w:asciiTheme="minorHAnsi" w:hAnsiTheme="minorHAnsi" w:cstheme="minorHAnsi"/>
          <w:lang w:val="nl-NL"/>
        </w:rPr>
        <w:t>t</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al</w:t>
      </w:r>
      <w:r w:rsidRPr="00AC2CDF">
        <w:rPr>
          <w:rFonts w:asciiTheme="minorHAnsi" w:hAnsiTheme="minorHAnsi" w:cstheme="minorHAnsi"/>
          <w:spacing w:val="2"/>
          <w:lang w:val="nl-NL"/>
        </w:rPr>
        <w:t>l</w:t>
      </w:r>
      <w:r w:rsidRPr="00AC2CDF">
        <w:rPr>
          <w:rFonts w:asciiTheme="minorHAnsi" w:hAnsiTheme="minorHAnsi" w:cstheme="minorHAnsi"/>
          <w:lang w:val="nl-NL"/>
        </w:rPr>
        <w:t>e</w:t>
      </w:r>
      <w:r w:rsidRPr="00AC2CDF">
        <w:rPr>
          <w:rFonts w:asciiTheme="minorHAnsi" w:hAnsiTheme="minorHAnsi" w:cstheme="minorHAnsi"/>
          <w:spacing w:val="-12"/>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1"/>
          <w:lang w:val="nl-NL"/>
        </w:rPr>
        <w:t>er</w:t>
      </w:r>
      <w:r w:rsidRPr="00AC2CDF">
        <w:rPr>
          <w:rFonts w:asciiTheme="minorHAnsi" w:hAnsiTheme="minorHAnsi" w:cstheme="minorHAnsi"/>
          <w:spacing w:val="1"/>
          <w:lang w:val="nl-NL"/>
        </w:rPr>
        <w:t>s</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ne</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s</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p>
    <w:p w:rsidRPr="00AC2CDF" w:rsidR="00AC2CDF" w:rsidP="007E1B80" w:rsidRDefault="00AC2CDF" w14:paraId="13575195" w14:textId="77777777">
      <w:pPr>
        <w:pStyle w:val="Gemiddeldraster21"/>
        <w:numPr>
          <w:ilvl w:val="0"/>
          <w:numId w:val="17"/>
        </w:numPr>
        <w:rPr>
          <w:rFonts w:asciiTheme="minorHAnsi" w:hAnsiTheme="minorHAnsi" w:cstheme="minorHAnsi"/>
          <w:lang w:val="nl-NL"/>
        </w:rPr>
      </w:pP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s</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aa</w:t>
      </w:r>
      <w:r w:rsidRPr="00AC2CDF">
        <w:rPr>
          <w:rFonts w:asciiTheme="minorHAnsi" w:hAnsiTheme="minorHAnsi" w:cstheme="minorHAnsi"/>
          <w:spacing w:val="1"/>
          <w:lang w:val="nl-NL"/>
        </w:rPr>
        <w:t>n</w:t>
      </w:r>
      <w:r w:rsidRPr="00AC2CDF">
        <w:rPr>
          <w:rFonts w:asciiTheme="minorHAnsi" w:hAnsiTheme="minorHAnsi" w:cstheme="minorHAnsi"/>
          <w:lang w:val="nl-NL"/>
        </w:rPr>
        <w:t>dacht</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aa</w:t>
      </w:r>
      <w:r w:rsidRPr="00AC2CDF">
        <w:rPr>
          <w:rFonts w:asciiTheme="minorHAnsi" w:hAnsiTheme="minorHAnsi" w:cstheme="minorHAnsi"/>
          <w:spacing w:val="1"/>
          <w:lang w:val="nl-NL"/>
        </w:rPr>
        <w:t>n</w:t>
      </w:r>
      <w:r w:rsidRPr="00AC2CDF">
        <w:rPr>
          <w:rFonts w:asciiTheme="minorHAnsi" w:hAnsiTheme="minorHAnsi" w:cstheme="minorHAnsi"/>
          <w:lang w:val="nl-NL"/>
        </w:rPr>
        <w:t>w</w:t>
      </w:r>
      <w:r w:rsidRPr="00AC2CDF">
        <w:rPr>
          <w:rFonts w:asciiTheme="minorHAnsi" w:hAnsiTheme="minorHAnsi" w:cstheme="minorHAnsi"/>
          <w:spacing w:val="-1"/>
          <w:lang w:val="nl-NL"/>
        </w:rPr>
        <w:t>e</w:t>
      </w:r>
      <w:r w:rsidRPr="00AC2CDF">
        <w:rPr>
          <w:rFonts w:asciiTheme="minorHAnsi" w:hAnsiTheme="minorHAnsi" w:cstheme="minorHAnsi"/>
          <w:lang w:val="nl-NL"/>
        </w:rPr>
        <w:t>z</w:t>
      </w:r>
      <w:r w:rsidRPr="00AC2CDF">
        <w:rPr>
          <w:rFonts w:asciiTheme="minorHAnsi" w:hAnsiTheme="minorHAnsi" w:cstheme="minorHAnsi"/>
          <w:spacing w:val="2"/>
          <w:lang w:val="nl-NL"/>
        </w:rPr>
        <w:t>i</w:t>
      </w:r>
      <w:r w:rsidRPr="00AC2CDF">
        <w:rPr>
          <w:rFonts w:asciiTheme="minorHAnsi" w:hAnsiTheme="minorHAnsi" w:cstheme="minorHAnsi"/>
          <w:lang w:val="nl-NL"/>
        </w:rPr>
        <w:t>ge</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f</w:t>
      </w:r>
      <w:r w:rsidRPr="00AC2CDF">
        <w:rPr>
          <w:rFonts w:asciiTheme="minorHAnsi" w:hAnsiTheme="minorHAnsi" w:cstheme="minorHAnsi"/>
          <w:lang w:val="nl-NL"/>
        </w:rPr>
        <w:t>am</w:t>
      </w:r>
      <w:r w:rsidRPr="00AC2CDF">
        <w:rPr>
          <w:rFonts w:asciiTheme="minorHAnsi" w:hAnsiTheme="minorHAnsi" w:cstheme="minorHAnsi"/>
          <w:spacing w:val="2"/>
          <w:lang w:val="nl-NL"/>
        </w:rPr>
        <w:t>i</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spacing w:val="-5"/>
          <w:lang w:val="nl-NL"/>
        </w:rPr>
        <w:t>e</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spacing w:val="4"/>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3"/>
          <w:lang w:val="nl-NL"/>
        </w:rPr>
        <w:t>n</w:t>
      </w:r>
      <w:r w:rsidRPr="00AC2CDF">
        <w:rPr>
          <w:rFonts w:asciiTheme="minorHAnsi" w:hAnsiTheme="minorHAnsi" w:cstheme="minorHAnsi"/>
          <w:spacing w:val="-2"/>
          <w:lang w:val="nl-NL"/>
        </w:rPr>
        <w:t>e</w:t>
      </w:r>
      <w:r w:rsidRPr="00AC2CDF">
        <w:rPr>
          <w:rFonts w:asciiTheme="minorHAnsi" w:hAnsiTheme="minorHAnsi" w:cstheme="minorHAnsi"/>
          <w:lang w:val="nl-NL"/>
        </w:rPr>
        <w:t>.</w:t>
      </w:r>
    </w:p>
    <w:p w:rsidRPr="00AC2CDF" w:rsidR="00AC2CDF" w:rsidP="007E1B80" w:rsidRDefault="00AC2CDF" w14:paraId="17E184CB" w14:textId="085DBAD4">
      <w:pPr>
        <w:pStyle w:val="Gemiddeldraster21"/>
        <w:numPr>
          <w:ilvl w:val="0"/>
          <w:numId w:val="17"/>
        </w:numPr>
        <w:rPr>
          <w:rFonts w:asciiTheme="minorHAnsi" w:hAnsiTheme="minorHAnsi" w:cstheme="minorHAnsi"/>
          <w:lang w:val="nl-NL"/>
        </w:rPr>
      </w:pP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wo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p</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ro</w:t>
      </w:r>
      <w:r w:rsidRPr="00AC2CDF">
        <w:rPr>
          <w:rFonts w:asciiTheme="minorHAnsi" w:hAnsiTheme="minorHAnsi" w:cstheme="minorHAnsi"/>
          <w:spacing w:val="-2"/>
          <w:lang w:val="nl-NL"/>
        </w:rPr>
        <w:t>e</w:t>
      </w:r>
      <w:r w:rsidRPr="00AC2CDF">
        <w:rPr>
          <w:rFonts w:asciiTheme="minorHAnsi" w:hAnsiTheme="minorHAnsi" w:cstheme="minorHAnsi"/>
          <w:spacing w:val="2"/>
          <w:lang w:val="nl-NL"/>
        </w:rPr>
        <w:t>p</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2"/>
          <w:lang w:val="nl-NL"/>
        </w:rPr>
        <w:t>o</w:t>
      </w:r>
      <w:r w:rsidRPr="00AC2CDF">
        <w:rPr>
          <w:rFonts w:asciiTheme="minorHAnsi" w:hAnsiTheme="minorHAnsi" w:cstheme="minorHAnsi"/>
          <w:spacing w:val="3"/>
          <w:lang w:val="nl-NL"/>
        </w:rPr>
        <w:t>n</w:t>
      </w:r>
      <w:r w:rsidRPr="00AC2CDF">
        <w:rPr>
          <w:rFonts w:asciiTheme="minorHAnsi" w:hAnsiTheme="minorHAnsi" w:cstheme="minorHAnsi"/>
          <w:spacing w:val="-2"/>
          <w:lang w:val="nl-NL"/>
        </w:rPr>
        <w:t>ee</w:t>
      </w:r>
      <w:r w:rsidRPr="00AC2CDF">
        <w:rPr>
          <w:rFonts w:asciiTheme="minorHAnsi" w:hAnsiTheme="minorHAnsi" w:cstheme="minorHAnsi"/>
          <w:spacing w:val="2"/>
          <w:lang w:val="nl-NL"/>
        </w:rPr>
        <w:t>l</w:t>
      </w:r>
      <w:r w:rsidRPr="00AC2CDF">
        <w:rPr>
          <w:rFonts w:asciiTheme="minorHAnsi" w:hAnsiTheme="minorHAnsi" w:cstheme="minorHAnsi"/>
          <w:lang w:val="nl-NL"/>
        </w:rPr>
        <w:t>s</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p</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dat</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m</w:t>
      </w:r>
      <w:r w:rsidRPr="00AC2CDF">
        <w:rPr>
          <w:rFonts w:asciiTheme="minorHAnsi" w:hAnsiTheme="minorHAnsi" w:cstheme="minorHAnsi"/>
          <w:spacing w:val="1"/>
          <w:lang w:val="nl-NL"/>
        </w:rPr>
        <w:t>o</w:t>
      </w:r>
      <w:r w:rsidRPr="00AC2CDF">
        <w:rPr>
          <w:rFonts w:asciiTheme="minorHAnsi" w:hAnsiTheme="minorHAnsi" w:cstheme="minorHAnsi"/>
          <w:lang w:val="nl-NL"/>
        </w:rPr>
        <w:t>ment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n</w:t>
      </w:r>
      <w:r w:rsidRPr="00AC2CDF">
        <w:rPr>
          <w:rFonts w:asciiTheme="minorHAnsi" w:hAnsiTheme="minorHAnsi" w:cstheme="minorHAnsi"/>
          <w:spacing w:val="3"/>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w w:val="99"/>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n</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s</w:t>
      </w:r>
      <w:r w:rsidRPr="00AC2CDF">
        <w:rPr>
          <w:rFonts w:asciiTheme="minorHAnsi" w:hAnsiTheme="minorHAnsi" w:cstheme="minorHAnsi"/>
          <w:lang w:val="nl-NL"/>
        </w:rPr>
        <w:t>ch</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l</w:t>
      </w:r>
      <w:r w:rsidRPr="00AC2CDF">
        <w:rPr>
          <w:rFonts w:asciiTheme="minorHAnsi" w:hAnsiTheme="minorHAnsi" w:cstheme="minorHAnsi"/>
          <w:spacing w:val="-6"/>
          <w:lang w:val="nl-NL"/>
        </w:rPr>
        <w:t xml:space="preserve"> </w:t>
      </w:r>
      <w:r w:rsidRPr="00AC2CDF">
        <w:rPr>
          <w:rFonts w:asciiTheme="minorHAnsi" w:hAnsiTheme="minorHAnsi" w:cstheme="minorHAnsi"/>
          <w:spacing w:val="-3"/>
          <w:lang w:val="nl-NL"/>
        </w:rPr>
        <w:t>z</w:t>
      </w:r>
      <w:r w:rsidRPr="00AC2CDF">
        <w:rPr>
          <w:rFonts w:asciiTheme="minorHAnsi" w:hAnsiTheme="minorHAnsi" w:cstheme="minorHAnsi"/>
          <w:spacing w:val="2"/>
          <w:lang w:val="nl-NL"/>
        </w:rPr>
        <w:t>i</w:t>
      </w:r>
      <w:r w:rsidRPr="00AC2CDF">
        <w:rPr>
          <w:rFonts w:asciiTheme="minorHAnsi" w:hAnsiTheme="minorHAnsi" w:cstheme="minorHAnsi"/>
          <w:lang w:val="nl-NL"/>
        </w:rPr>
        <w:t>j</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maar</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z</w:t>
      </w:r>
      <w:r w:rsidRPr="00AC2CDF">
        <w:rPr>
          <w:rFonts w:asciiTheme="minorHAnsi" w:hAnsiTheme="minorHAnsi" w:cstheme="minorHAnsi"/>
          <w:spacing w:val="2"/>
          <w:lang w:val="nl-NL"/>
        </w:rPr>
        <w:t>i</w:t>
      </w:r>
      <w:r w:rsidRPr="00AC2CDF">
        <w:rPr>
          <w:rFonts w:asciiTheme="minorHAnsi" w:hAnsiTheme="minorHAnsi" w:cstheme="minorHAnsi"/>
          <w:lang w:val="nl-NL"/>
        </w:rPr>
        <w:t>jn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w:t>
      </w:r>
      <w:r w:rsidRPr="00AC2CDF">
        <w:rPr>
          <w:rFonts w:asciiTheme="minorHAnsi" w:hAnsiTheme="minorHAnsi" w:cstheme="minorHAnsi"/>
          <w:spacing w:val="-2"/>
          <w:lang w:val="nl-NL"/>
        </w:rPr>
        <w:t>b</w:t>
      </w:r>
      <w:r w:rsidRPr="00AC2CDF">
        <w:rPr>
          <w:rFonts w:asciiTheme="minorHAnsi" w:hAnsiTheme="minorHAnsi" w:cstheme="minorHAnsi"/>
          <w:spacing w:val="2"/>
          <w:lang w:val="nl-NL"/>
        </w:rPr>
        <w:t>i</w:t>
      </w:r>
      <w:r w:rsidRPr="00AC2CDF">
        <w:rPr>
          <w:rFonts w:asciiTheme="minorHAnsi" w:hAnsiTheme="minorHAnsi" w:cstheme="minorHAnsi"/>
          <w:lang w:val="nl-NL"/>
        </w:rPr>
        <w:t>jv</w:t>
      </w:r>
      <w:r w:rsidRPr="00AC2CDF">
        <w:rPr>
          <w:rFonts w:asciiTheme="minorHAnsi" w:hAnsiTheme="minorHAnsi" w:cstheme="minorHAnsi"/>
          <w:spacing w:val="-2"/>
          <w:lang w:val="nl-NL"/>
        </w:rPr>
        <w:t>o</w:t>
      </w:r>
      <w:r w:rsidRPr="00AC2CDF">
        <w:rPr>
          <w:rFonts w:asciiTheme="minorHAnsi" w:hAnsiTheme="minorHAnsi" w:cstheme="minorHAnsi"/>
          <w:spacing w:val="-1"/>
          <w:lang w:val="nl-NL"/>
        </w:rPr>
        <w:t>or</w:t>
      </w:r>
      <w:r w:rsidRPr="00AC2CDF">
        <w:rPr>
          <w:rFonts w:asciiTheme="minorHAnsi" w:hAnsiTheme="minorHAnsi" w:cstheme="minorHAnsi"/>
          <w:spacing w:val="2"/>
          <w:lang w:val="nl-NL"/>
        </w:rPr>
        <w:t>b</w:t>
      </w:r>
      <w:r w:rsidRPr="00AC2CDF">
        <w:rPr>
          <w:rFonts w:asciiTheme="minorHAnsi" w:hAnsiTheme="minorHAnsi" w:cstheme="minorHAnsi"/>
          <w:spacing w:val="-2"/>
          <w:lang w:val="nl-NL"/>
        </w:rPr>
        <w:t>ee</w:t>
      </w:r>
      <w:r w:rsidRPr="00AC2CDF">
        <w:rPr>
          <w:rFonts w:asciiTheme="minorHAnsi" w:hAnsiTheme="minorHAnsi" w:cstheme="minorHAnsi"/>
          <w:spacing w:val="2"/>
          <w:lang w:val="nl-NL"/>
        </w:rPr>
        <w:t>l</w:t>
      </w:r>
      <w:r w:rsidRPr="00AC2CDF">
        <w:rPr>
          <w:rFonts w:asciiTheme="minorHAnsi" w:hAnsiTheme="minorHAnsi" w:cstheme="minorHAnsi"/>
          <w:lang w:val="nl-NL"/>
        </w:rPr>
        <w:t>d</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gym</w:t>
      </w:r>
      <w:r w:rsidRPr="00AC2CDF">
        <w:rPr>
          <w:rFonts w:asciiTheme="minorHAnsi" w:hAnsiTheme="minorHAnsi" w:cstheme="minorHAnsi"/>
          <w:spacing w:val="1"/>
          <w:lang w:val="nl-NL"/>
        </w:rPr>
        <w:t>n</w:t>
      </w:r>
      <w:r w:rsidRPr="00AC2CDF">
        <w:rPr>
          <w:rFonts w:asciiTheme="minorHAnsi" w:hAnsiTheme="minorHAnsi" w:cstheme="minorHAnsi"/>
          <w:lang w:val="nl-NL"/>
        </w:rPr>
        <w:t>ast</w:t>
      </w:r>
      <w:r w:rsidRPr="00AC2CDF">
        <w:rPr>
          <w:rFonts w:asciiTheme="minorHAnsi" w:hAnsiTheme="minorHAnsi" w:cstheme="minorHAnsi"/>
          <w:spacing w:val="3"/>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k</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s).</w:t>
      </w:r>
      <w:r w:rsidRPr="00AC2CDF">
        <w:rPr>
          <w:rFonts w:asciiTheme="minorHAnsi" w:hAnsiTheme="minorHAnsi" w:cstheme="minorHAnsi"/>
          <w:w w:val="99"/>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2"/>
          <w:lang w:val="nl-NL"/>
        </w:rPr>
        <w:t>o</w:t>
      </w:r>
      <w:r w:rsidRPr="00AC2CDF">
        <w:rPr>
          <w:rFonts w:asciiTheme="minorHAnsi" w:hAnsiTheme="minorHAnsi" w:cstheme="minorHAnsi"/>
          <w:spacing w:val="3"/>
          <w:lang w:val="nl-NL"/>
        </w:rPr>
        <w:t>n</w:t>
      </w:r>
      <w:r w:rsidRPr="00AC2CDF">
        <w:rPr>
          <w:rFonts w:asciiTheme="minorHAnsi" w:hAnsiTheme="minorHAnsi" w:cstheme="minorHAnsi"/>
          <w:spacing w:val="-2"/>
          <w:lang w:val="nl-NL"/>
        </w:rPr>
        <w:t>ee</w:t>
      </w:r>
      <w:r w:rsidRPr="00AC2CDF">
        <w:rPr>
          <w:rFonts w:asciiTheme="minorHAnsi" w:hAnsiTheme="minorHAnsi" w:cstheme="minorHAnsi"/>
          <w:spacing w:val="2"/>
          <w:lang w:val="nl-NL"/>
        </w:rPr>
        <w:t>l</w:t>
      </w:r>
      <w:r w:rsidRPr="00AC2CDF">
        <w:rPr>
          <w:rFonts w:asciiTheme="minorHAnsi" w:hAnsiTheme="minorHAnsi" w:cstheme="minorHAnsi"/>
          <w:lang w:val="nl-NL"/>
        </w:rPr>
        <w:t>s</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t</w:t>
      </w:r>
      <w:r w:rsidRPr="00AC2CDF">
        <w:rPr>
          <w:rFonts w:asciiTheme="minorHAnsi" w:hAnsiTheme="minorHAnsi" w:cstheme="minorHAnsi"/>
          <w:spacing w:val="-1"/>
          <w:lang w:val="nl-NL"/>
        </w:rPr>
        <w:t>r</w:t>
      </w:r>
      <w:r w:rsidRPr="00AC2CDF">
        <w:rPr>
          <w:rFonts w:asciiTheme="minorHAnsi" w:hAnsiTheme="minorHAnsi" w:cstheme="minorHAnsi"/>
          <w:spacing w:val="2"/>
          <w:lang w:val="nl-NL"/>
        </w:rPr>
        <w:t>a</w:t>
      </w:r>
      <w:r w:rsidRPr="00AC2CDF">
        <w:rPr>
          <w:rFonts w:asciiTheme="minorHAnsi" w:hAnsiTheme="minorHAnsi" w:cstheme="minorHAnsi"/>
          <w:lang w:val="nl-NL"/>
        </w:rPr>
        <w:t>ch</w:t>
      </w:r>
      <w:r w:rsidRPr="00AC2CDF">
        <w:rPr>
          <w:rFonts w:asciiTheme="minorHAnsi" w:hAnsiTheme="minorHAnsi" w:cstheme="minorHAnsi"/>
          <w:spacing w:val="1"/>
          <w:lang w:val="nl-NL"/>
        </w:rPr>
        <w:t>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aan</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2"/>
          <w:lang w:val="nl-NL"/>
        </w:rPr>
        <w:t>t</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pvang</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te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2"/>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p>
    <w:p w:rsidRPr="00AC2CDF" w:rsidR="00AC2CDF" w:rsidP="007E1B80" w:rsidRDefault="00AC2CDF" w14:paraId="41B0140C" w14:textId="10A731A9">
      <w:pPr>
        <w:pStyle w:val="Gemiddeldraster21"/>
        <w:numPr>
          <w:ilvl w:val="0"/>
          <w:numId w:val="17"/>
        </w:numPr>
        <w:rPr>
          <w:rFonts w:asciiTheme="minorHAnsi" w:hAnsiTheme="minorHAnsi" w:cstheme="minorHAnsi"/>
          <w:lang w:val="nl-NL"/>
        </w:rPr>
      </w:pP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wo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zo</w:t>
      </w:r>
      <w:r w:rsidR="00536442">
        <w:rPr>
          <w:rFonts w:asciiTheme="minorHAnsi" w:hAnsiTheme="minorHAnsi" w:cstheme="minorHAnsi"/>
          <w:lang w:val="nl-NL"/>
        </w:rPr>
        <w:t xml:space="preserve"> </w:t>
      </w:r>
      <w:r w:rsidRPr="00AC2CDF">
        <w:rPr>
          <w:rFonts w:asciiTheme="minorHAnsi" w:hAnsiTheme="minorHAnsi" w:cstheme="minorHAnsi"/>
          <w:lang w:val="nl-NL"/>
        </w:rPr>
        <w:t>nod</w:t>
      </w:r>
      <w:r w:rsidRPr="00AC2CDF">
        <w:rPr>
          <w:rFonts w:asciiTheme="minorHAnsi" w:hAnsiTheme="minorHAnsi" w:cstheme="minorHAnsi"/>
          <w:spacing w:val="3"/>
          <w:lang w:val="nl-NL"/>
        </w:rPr>
        <w:t>i</w:t>
      </w:r>
      <w:r w:rsidRPr="00AC2CDF">
        <w:rPr>
          <w:rFonts w:asciiTheme="minorHAnsi" w:hAnsiTheme="minorHAnsi" w:cstheme="minorHAnsi"/>
          <w:lang w:val="nl-NL"/>
        </w:rPr>
        <w:t>g</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a</w:t>
      </w:r>
      <w:r w:rsidRPr="00AC2CDF">
        <w:rPr>
          <w:rFonts w:asciiTheme="minorHAnsi" w:hAnsiTheme="minorHAnsi" w:cstheme="minorHAnsi"/>
          <w:lang w:val="nl-NL"/>
        </w:rPr>
        <w:t>a</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past</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ti</w:t>
      </w:r>
      <w:r w:rsidRPr="00AC2CDF">
        <w:rPr>
          <w:rFonts w:asciiTheme="minorHAnsi" w:hAnsiTheme="minorHAnsi" w:cstheme="minorHAnsi"/>
          <w:lang w:val="nl-NL"/>
        </w:rPr>
        <w:t>jds</w:t>
      </w:r>
      <w:r w:rsidRPr="00AC2CDF">
        <w:rPr>
          <w:rFonts w:asciiTheme="minorHAnsi" w:hAnsiTheme="minorHAnsi" w:cstheme="minorHAnsi"/>
          <w:spacing w:val="-3"/>
          <w:lang w:val="nl-NL"/>
        </w:rPr>
        <w:t>t</w:t>
      </w:r>
      <w:r w:rsidRPr="00AC2CDF">
        <w:rPr>
          <w:rFonts w:asciiTheme="minorHAnsi" w:hAnsiTheme="minorHAnsi" w:cstheme="minorHAnsi"/>
          <w:spacing w:val="2"/>
          <w:lang w:val="nl-NL"/>
        </w:rPr>
        <w:t>i</w:t>
      </w:r>
      <w:r w:rsidRPr="00AC2CDF">
        <w:rPr>
          <w:rFonts w:asciiTheme="minorHAnsi" w:hAnsiTheme="minorHAnsi" w:cstheme="minorHAnsi"/>
          <w:lang w:val="nl-NL"/>
        </w:rPr>
        <w:t>p</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lang w:val="nl-NL"/>
        </w:rPr>
        <w:t>k</w:t>
      </w:r>
      <w:r w:rsidRPr="00AC2CDF">
        <w:rPr>
          <w:rFonts w:asciiTheme="minorHAnsi" w:hAnsiTheme="minorHAnsi" w:cstheme="minorHAnsi"/>
          <w:spacing w:val="-2"/>
          <w:lang w:val="nl-NL"/>
        </w:rPr>
        <w:t>o</w:t>
      </w:r>
      <w:r w:rsidRPr="00AC2CDF">
        <w:rPr>
          <w:rFonts w:asciiTheme="minorHAnsi" w:hAnsiTheme="minorHAnsi" w:cstheme="minorHAnsi"/>
          <w:lang w:val="nl-NL"/>
        </w:rPr>
        <w:t>z</w:t>
      </w:r>
      <w:r w:rsidRPr="00AC2CDF">
        <w:rPr>
          <w:rFonts w:asciiTheme="minorHAnsi" w:hAnsiTheme="minorHAnsi" w:cstheme="minorHAnsi"/>
          <w:spacing w:val="1"/>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waa</w:t>
      </w:r>
      <w:r w:rsidRPr="00AC2CDF">
        <w:rPr>
          <w:rFonts w:asciiTheme="minorHAnsi" w:hAnsiTheme="minorHAnsi" w:cstheme="minorHAnsi"/>
          <w:spacing w:val="-1"/>
          <w:lang w:val="nl-NL"/>
        </w:rPr>
        <w:t>ro</w:t>
      </w:r>
      <w:r w:rsidRPr="00AC2CDF">
        <w:rPr>
          <w:rFonts w:asciiTheme="minorHAnsi" w:hAnsiTheme="minorHAnsi" w:cstheme="minorHAnsi"/>
          <w:lang w:val="nl-NL"/>
        </w:rPr>
        <w:t>p</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s</w:t>
      </w:r>
      <w:r w:rsidRPr="00AC2CDF">
        <w:rPr>
          <w:rFonts w:asciiTheme="minorHAnsi" w:hAnsiTheme="minorHAnsi" w:cstheme="minorHAnsi"/>
          <w:lang w:val="nl-NL"/>
        </w:rPr>
        <w:t>c</w:t>
      </w:r>
      <w:r w:rsidRPr="00AC2CDF">
        <w:rPr>
          <w:rFonts w:asciiTheme="minorHAnsi" w:hAnsiTheme="minorHAnsi" w:cstheme="minorHAnsi"/>
          <w:spacing w:val="2"/>
          <w:lang w:val="nl-NL"/>
        </w:rPr>
        <w:t>h</w:t>
      </w:r>
      <w:r w:rsidRPr="00AC2CDF">
        <w:rPr>
          <w:rFonts w:asciiTheme="minorHAnsi" w:hAnsiTheme="minorHAnsi" w:cstheme="minorHAnsi"/>
          <w:spacing w:val="-1"/>
          <w:lang w:val="nl-NL"/>
        </w:rPr>
        <w:t>oo</w:t>
      </w:r>
      <w:r w:rsidRPr="00AC2CDF">
        <w:rPr>
          <w:rFonts w:asciiTheme="minorHAnsi" w:hAnsiTheme="minorHAnsi" w:cstheme="minorHAnsi"/>
          <w:lang w:val="nl-NL"/>
        </w:rPr>
        <w:t>l</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u</w:t>
      </w:r>
      <w:r w:rsidRPr="00AC2CDF">
        <w:rPr>
          <w:rFonts w:asciiTheme="minorHAnsi" w:hAnsiTheme="minorHAnsi" w:cstheme="minorHAnsi"/>
          <w:spacing w:val="3"/>
          <w:lang w:val="nl-NL"/>
        </w:rPr>
        <w:t>i</w:t>
      </w:r>
      <w:r w:rsidRPr="00AC2CDF">
        <w:rPr>
          <w:rFonts w:asciiTheme="minorHAnsi" w:hAnsiTheme="minorHAnsi" w:cstheme="minorHAnsi"/>
          <w:lang w:val="nl-NL"/>
        </w:rPr>
        <w:t>t</w:t>
      </w:r>
      <w:r w:rsidRPr="00AC2CDF">
        <w:rPr>
          <w:rFonts w:asciiTheme="minorHAnsi" w:hAnsiTheme="minorHAnsi" w:cstheme="minorHAnsi"/>
          <w:spacing w:val="-2"/>
          <w:lang w:val="nl-NL"/>
        </w:rPr>
        <w:t>g</w:t>
      </w:r>
      <w:r w:rsidRPr="00AC2CDF">
        <w:rPr>
          <w:rFonts w:asciiTheme="minorHAnsi" w:hAnsiTheme="minorHAnsi" w:cstheme="minorHAnsi"/>
          <w:lang w:val="nl-NL"/>
        </w:rPr>
        <w:t>aa</w:t>
      </w:r>
      <w:r w:rsidRPr="00AC2CDF">
        <w:rPr>
          <w:rFonts w:asciiTheme="minorHAnsi" w:hAnsiTheme="minorHAnsi" w:cstheme="minorHAnsi"/>
          <w:spacing w:val="1"/>
          <w:lang w:val="nl-NL"/>
        </w:rPr>
        <w:t>t.</w:t>
      </w:r>
    </w:p>
    <w:p w:rsidRPr="00AC2CDF" w:rsidR="00AC2CDF" w:rsidP="007E1B80" w:rsidRDefault="00AC2CDF" w14:paraId="1AFDE1F5" w14:textId="7928E028">
      <w:pPr>
        <w:pStyle w:val="Gemiddeldraster21"/>
        <w:numPr>
          <w:ilvl w:val="0"/>
          <w:numId w:val="17"/>
        </w:numPr>
        <w:rPr>
          <w:rFonts w:asciiTheme="minorHAnsi" w:hAnsiTheme="minorHAnsi" w:cstheme="minorHAnsi"/>
          <w:lang w:val="nl-NL"/>
        </w:rPr>
      </w:pP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wo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zo</w:t>
      </w:r>
      <w:r w:rsidR="00536442">
        <w:rPr>
          <w:rFonts w:asciiTheme="minorHAnsi" w:hAnsiTheme="minorHAnsi" w:cstheme="minorHAnsi"/>
          <w:lang w:val="nl-NL"/>
        </w:rPr>
        <w:t xml:space="preserve"> </w:t>
      </w:r>
      <w:r w:rsidRPr="00AC2CDF">
        <w:rPr>
          <w:rFonts w:asciiTheme="minorHAnsi" w:hAnsiTheme="minorHAnsi" w:cstheme="minorHAnsi"/>
          <w:lang w:val="nl-NL"/>
        </w:rPr>
        <w:t>nod</w:t>
      </w:r>
      <w:r w:rsidRPr="00AC2CDF">
        <w:rPr>
          <w:rFonts w:asciiTheme="minorHAnsi" w:hAnsiTheme="minorHAnsi" w:cstheme="minorHAnsi"/>
          <w:spacing w:val="3"/>
          <w:lang w:val="nl-NL"/>
        </w:rPr>
        <w:t>i</w:t>
      </w:r>
      <w:r w:rsidRPr="00AC2CDF">
        <w:rPr>
          <w:rFonts w:asciiTheme="minorHAnsi" w:hAnsiTheme="minorHAnsi" w:cstheme="minorHAnsi"/>
          <w:lang w:val="nl-NL"/>
        </w:rPr>
        <w:t>g</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c</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w:t>
      </w:r>
      <w:r w:rsidRPr="00AC2CDF">
        <w:rPr>
          <w:rFonts w:asciiTheme="minorHAnsi" w:hAnsiTheme="minorHAnsi" w:cstheme="minorHAnsi"/>
          <w:lang w:val="nl-NL"/>
        </w:rPr>
        <w:t>t</w:t>
      </w:r>
      <w:r w:rsidRPr="00AC2CDF">
        <w:rPr>
          <w:rFonts w:asciiTheme="minorHAnsi" w:hAnsiTheme="minorHAnsi" w:cstheme="minorHAnsi"/>
          <w:spacing w:val="2"/>
          <w:lang w:val="nl-NL"/>
        </w:rPr>
        <w:t>a</w:t>
      </w:r>
      <w:r w:rsidRPr="00AC2CDF">
        <w:rPr>
          <w:rFonts w:asciiTheme="minorHAnsi" w:hAnsiTheme="minorHAnsi" w:cstheme="minorHAnsi"/>
          <w:lang w:val="nl-NL"/>
        </w:rPr>
        <w:t>ct</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p</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spacing w:val="-1"/>
          <w:lang w:val="nl-NL"/>
        </w:rPr>
        <w:t>o</w:t>
      </w:r>
      <w:r w:rsidRPr="00AC2CDF">
        <w:rPr>
          <w:rFonts w:asciiTheme="minorHAnsi" w:hAnsiTheme="minorHAnsi" w:cstheme="minorHAnsi"/>
          <w:spacing w:val="2"/>
          <w:lang w:val="nl-NL"/>
        </w:rPr>
        <w:t>m</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m</w:t>
      </w:r>
      <w:r w:rsidRPr="00AC2CDF">
        <w:rPr>
          <w:rFonts w:asciiTheme="minorHAnsi" w:hAnsiTheme="minorHAnsi" w:cstheme="minorHAnsi"/>
          <w:spacing w:val="-1"/>
          <w:lang w:val="nl-NL"/>
        </w:rPr>
        <w:t>e</w:t>
      </w:r>
      <w:r w:rsidRPr="00AC2CDF">
        <w:rPr>
          <w:rFonts w:asciiTheme="minorHAnsi" w:hAnsiTheme="minorHAnsi" w:cstheme="minorHAnsi"/>
          <w:lang w:val="nl-NL"/>
        </w:rPr>
        <w:t>t</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b</w:t>
      </w:r>
      <w:r w:rsidRPr="00AC2CDF">
        <w:rPr>
          <w:rFonts w:asciiTheme="minorHAnsi" w:hAnsiTheme="minorHAnsi" w:cstheme="minorHAnsi"/>
          <w:spacing w:val="1"/>
          <w:lang w:val="nl-NL"/>
        </w:rPr>
        <w:t>u</w:t>
      </w:r>
      <w:r w:rsidRPr="00AC2CDF">
        <w:rPr>
          <w:rFonts w:asciiTheme="minorHAnsi" w:hAnsiTheme="minorHAnsi" w:cstheme="minorHAnsi"/>
          <w:lang w:val="nl-NL"/>
        </w:rPr>
        <w:t>it</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s</w:t>
      </w:r>
      <w:r w:rsidRPr="00AC2CDF">
        <w:rPr>
          <w:rFonts w:asciiTheme="minorHAnsi" w:hAnsiTheme="minorHAnsi" w:cstheme="minorHAnsi"/>
          <w:spacing w:val="-2"/>
          <w:lang w:val="nl-NL"/>
        </w:rPr>
        <w:t>c</w:t>
      </w:r>
      <w:r w:rsidRPr="00AC2CDF">
        <w:rPr>
          <w:rFonts w:asciiTheme="minorHAnsi" w:hAnsiTheme="minorHAnsi" w:cstheme="minorHAnsi"/>
          <w:spacing w:val="1"/>
          <w:lang w:val="nl-NL"/>
        </w:rPr>
        <w:t>ho</w:t>
      </w:r>
      <w:r w:rsidRPr="00AC2CDF">
        <w:rPr>
          <w:rFonts w:asciiTheme="minorHAnsi" w:hAnsiTheme="minorHAnsi" w:cstheme="minorHAnsi"/>
          <w:spacing w:val="-1"/>
          <w:lang w:val="nl-NL"/>
        </w:rPr>
        <w:t>o</w:t>
      </w:r>
      <w:r w:rsidRPr="00AC2CDF">
        <w:rPr>
          <w:rFonts w:asciiTheme="minorHAnsi" w:hAnsiTheme="minorHAnsi" w:cstheme="minorHAnsi"/>
          <w:spacing w:val="2"/>
          <w:lang w:val="nl-NL"/>
        </w:rPr>
        <w:t>l</w:t>
      </w:r>
      <w:r w:rsidRPr="00AC2CDF">
        <w:rPr>
          <w:rFonts w:asciiTheme="minorHAnsi" w:hAnsiTheme="minorHAnsi" w:cstheme="minorHAnsi"/>
          <w:lang w:val="nl-NL"/>
        </w:rPr>
        <w:t>se</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spacing w:val="2"/>
          <w:lang w:val="nl-NL"/>
        </w:rPr>
        <w:t>p</w:t>
      </w:r>
      <w:r w:rsidRPr="00AC2CDF">
        <w:rPr>
          <w:rFonts w:asciiTheme="minorHAnsi" w:hAnsiTheme="minorHAnsi" w:cstheme="minorHAnsi"/>
          <w:lang w:val="nl-NL"/>
        </w:rPr>
        <w:t>vang</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(BS</w:t>
      </w:r>
      <w:r w:rsidRPr="00AC2CDF">
        <w:rPr>
          <w:rFonts w:asciiTheme="minorHAnsi" w:hAnsiTheme="minorHAnsi" w:cstheme="minorHAnsi"/>
          <w:spacing w:val="-1"/>
          <w:lang w:val="nl-NL"/>
        </w:rPr>
        <w:t>O</w:t>
      </w:r>
      <w:r w:rsidRPr="00AC2CDF">
        <w:rPr>
          <w:rFonts w:asciiTheme="minorHAnsi" w:hAnsiTheme="minorHAnsi" w:cstheme="minorHAnsi"/>
          <w:lang w:val="nl-NL"/>
        </w:rPr>
        <w:t>).</w:t>
      </w:r>
    </w:p>
    <w:p w:rsidRPr="00AC2CDF" w:rsidR="00AC2CDF" w:rsidP="007E1B80" w:rsidRDefault="00AC2CDF" w14:paraId="18D2466E" w14:textId="77777777">
      <w:pPr>
        <w:pStyle w:val="Gemiddeldraster21"/>
        <w:numPr>
          <w:ilvl w:val="0"/>
          <w:numId w:val="17"/>
        </w:numPr>
        <w:rPr>
          <w:rFonts w:asciiTheme="minorHAnsi" w:hAnsiTheme="minorHAnsi" w:cstheme="minorHAnsi"/>
          <w:lang w:val="nl-NL"/>
        </w:rPr>
      </w:pPr>
      <w:r w:rsidRPr="00AC2CDF">
        <w:rPr>
          <w:rFonts w:asciiTheme="minorHAnsi" w:hAnsiTheme="minorHAnsi" w:cstheme="minorHAnsi"/>
          <w:lang w:val="nl-NL"/>
        </w:rPr>
        <w:t>D</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m</w:t>
      </w:r>
      <w:r w:rsidRPr="00AC2CDF">
        <w:rPr>
          <w:rFonts w:asciiTheme="minorHAnsi" w:hAnsiTheme="minorHAnsi" w:cstheme="minorHAnsi"/>
          <w:spacing w:val="2"/>
          <w:lang w:val="nl-NL"/>
        </w:rPr>
        <w:t>i</w:t>
      </w:r>
      <w:r w:rsidRPr="00AC2CDF">
        <w:rPr>
          <w:rFonts w:asciiTheme="minorHAnsi" w:hAnsiTheme="minorHAnsi" w:cstheme="minorHAnsi"/>
          <w:lang w:val="nl-NL"/>
        </w:rPr>
        <w:t>dd</w:t>
      </w:r>
      <w:r w:rsidRPr="00AC2CDF">
        <w:rPr>
          <w:rFonts w:asciiTheme="minorHAnsi" w:hAnsiTheme="minorHAnsi" w:cstheme="minorHAnsi"/>
          <w:spacing w:val="-2"/>
          <w:lang w:val="nl-NL"/>
        </w:rPr>
        <w:t>e</w:t>
      </w:r>
      <w:r w:rsidRPr="00AC2CDF">
        <w:rPr>
          <w:rFonts w:asciiTheme="minorHAnsi" w:hAnsiTheme="minorHAnsi" w:cstheme="minorHAnsi"/>
          <w:lang w:val="nl-NL"/>
        </w:rPr>
        <w:t>l</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10"/>
          <w:lang w:val="nl-NL"/>
        </w:rPr>
        <w:t xml:space="preserve"> </w:t>
      </w:r>
      <w:r w:rsidRPr="00AC2CDF">
        <w:rPr>
          <w:rFonts w:asciiTheme="minorHAnsi" w:hAnsiTheme="minorHAnsi" w:cstheme="minorHAnsi"/>
          <w:spacing w:val="2"/>
          <w:lang w:val="nl-NL"/>
        </w:rPr>
        <w:t>t</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f</w:t>
      </w:r>
      <w:r w:rsidRPr="00AC2CDF">
        <w:rPr>
          <w:rFonts w:asciiTheme="minorHAnsi" w:hAnsiTheme="minorHAnsi" w:cstheme="minorHAnsi"/>
          <w:spacing w:val="-2"/>
          <w:lang w:val="nl-NL"/>
        </w:rPr>
        <w:t>o</w:t>
      </w:r>
      <w:r w:rsidRPr="00AC2CDF">
        <w:rPr>
          <w:rFonts w:asciiTheme="minorHAnsi" w:hAnsiTheme="minorHAnsi" w:cstheme="minorHAnsi"/>
          <w:spacing w:val="-1"/>
          <w:lang w:val="nl-NL"/>
        </w:rPr>
        <w:t>o</w:t>
      </w:r>
      <w:r w:rsidRPr="00AC2CDF">
        <w:rPr>
          <w:rFonts w:asciiTheme="minorHAnsi" w:hAnsiTheme="minorHAnsi" w:cstheme="minorHAnsi"/>
          <w:spacing w:val="3"/>
          <w:lang w:val="nl-NL"/>
        </w:rPr>
        <w:t>n</w:t>
      </w:r>
      <w:r w:rsidRPr="00AC2CDF">
        <w:rPr>
          <w:rFonts w:asciiTheme="minorHAnsi" w:hAnsiTheme="minorHAnsi" w:cstheme="minorHAnsi"/>
          <w:lang w:val="nl-NL"/>
        </w:rPr>
        <w:t>c</w:t>
      </w:r>
      <w:r w:rsidRPr="00AC2CDF">
        <w:rPr>
          <w:rFonts w:asciiTheme="minorHAnsi" w:hAnsiTheme="minorHAnsi" w:cstheme="minorHAnsi"/>
          <w:spacing w:val="2"/>
          <w:lang w:val="nl-NL"/>
        </w:rPr>
        <w:t>i</w:t>
      </w:r>
      <w:r w:rsidRPr="00AC2CDF">
        <w:rPr>
          <w:rFonts w:asciiTheme="minorHAnsi" w:hAnsiTheme="minorHAnsi" w:cstheme="minorHAnsi"/>
          <w:spacing w:val="-1"/>
          <w:lang w:val="nl-NL"/>
        </w:rPr>
        <w:t>r</w:t>
      </w:r>
      <w:r w:rsidRPr="00AC2CDF">
        <w:rPr>
          <w:rFonts w:asciiTheme="minorHAnsi" w:hAnsiTheme="minorHAnsi" w:cstheme="minorHAnsi"/>
          <w:lang w:val="nl-NL"/>
        </w:rPr>
        <w:t>k</w:t>
      </w:r>
      <w:r w:rsidRPr="00AC2CDF">
        <w:rPr>
          <w:rFonts w:asciiTheme="minorHAnsi" w:hAnsiTheme="minorHAnsi" w:cstheme="minorHAnsi"/>
          <w:spacing w:val="-2"/>
          <w:lang w:val="nl-NL"/>
        </w:rPr>
        <w:t>e</w:t>
      </w:r>
      <w:r w:rsidRPr="00AC2CDF">
        <w:rPr>
          <w:rFonts w:asciiTheme="minorHAnsi" w:hAnsiTheme="minorHAnsi" w:cstheme="minorHAnsi"/>
          <w:lang w:val="nl-NL"/>
        </w:rPr>
        <w:t>l</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wo</w:t>
      </w:r>
      <w:r w:rsidRPr="00AC2CDF">
        <w:rPr>
          <w:rFonts w:asciiTheme="minorHAnsi" w:hAnsiTheme="minorHAnsi" w:cstheme="minorHAnsi"/>
          <w:spacing w:val="-1"/>
          <w:lang w:val="nl-NL"/>
        </w:rPr>
        <w:t>r</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a</w:t>
      </w:r>
      <w:r w:rsidRPr="00AC2CDF">
        <w:rPr>
          <w:rFonts w:asciiTheme="minorHAnsi" w:hAnsiTheme="minorHAnsi" w:cstheme="minorHAnsi"/>
          <w:spacing w:val="2"/>
          <w:lang w:val="nl-NL"/>
        </w:rPr>
        <w:t>ll</w:t>
      </w:r>
      <w:r w:rsidRPr="00AC2CDF">
        <w:rPr>
          <w:rFonts w:asciiTheme="minorHAnsi" w:hAnsiTheme="minorHAnsi" w:cstheme="minorHAnsi"/>
          <w:lang w:val="nl-NL"/>
        </w:rPr>
        <w:t>e</w:t>
      </w:r>
      <w:r w:rsidRPr="00AC2CDF">
        <w:rPr>
          <w:rFonts w:asciiTheme="minorHAnsi" w:hAnsiTheme="minorHAnsi" w:cstheme="minorHAnsi"/>
          <w:spacing w:val="-10"/>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spacing w:val="1"/>
          <w:lang w:val="nl-NL"/>
        </w:rPr>
        <w:t>u</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spacing w:val="2"/>
          <w:lang w:val="nl-NL"/>
        </w:rPr>
        <w:t>ï</w:t>
      </w:r>
      <w:r w:rsidRPr="00AC2CDF">
        <w:rPr>
          <w:rFonts w:asciiTheme="minorHAnsi" w:hAnsiTheme="minorHAnsi" w:cstheme="minorHAnsi"/>
          <w:spacing w:val="1"/>
          <w:lang w:val="nl-NL"/>
        </w:rPr>
        <w:t>n</w:t>
      </w:r>
      <w:r w:rsidRPr="00AC2CDF">
        <w:rPr>
          <w:rFonts w:asciiTheme="minorHAnsi" w:hAnsiTheme="minorHAnsi" w:cstheme="minorHAnsi"/>
          <w:lang w:val="nl-NL"/>
        </w:rPr>
        <w:t>f</w:t>
      </w:r>
      <w:r w:rsidRPr="00AC2CDF">
        <w:rPr>
          <w:rFonts w:asciiTheme="minorHAnsi" w:hAnsiTheme="minorHAnsi" w:cstheme="minorHAnsi"/>
          <w:spacing w:val="-2"/>
          <w:lang w:val="nl-NL"/>
        </w:rPr>
        <w:t>o</w:t>
      </w:r>
      <w:r w:rsidRPr="00AC2CDF">
        <w:rPr>
          <w:rFonts w:asciiTheme="minorHAnsi" w:hAnsiTheme="minorHAnsi" w:cstheme="minorHAnsi"/>
          <w:spacing w:val="-1"/>
          <w:lang w:val="nl-NL"/>
        </w:rPr>
        <w:t>r</w:t>
      </w:r>
      <w:r w:rsidRPr="00AC2CDF">
        <w:rPr>
          <w:rFonts w:asciiTheme="minorHAnsi" w:hAnsiTheme="minorHAnsi" w:cstheme="minorHAnsi"/>
          <w:spacing w:val="2"/>
          <w:lang w:val="nl-NL"/>
        </w:rPr>
        <w:t>m</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d.</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spacing w:val="3"/>
          <w:lang w:val="nl-NL"/>
        </w:rPr>
        <w:t>u</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w</w:t>
      </w:r>
      <w:r w:rsidRPr="00AC2CDF">
        <w:rPr>
          <w:rFonts w:asciiTheme="minorHAnsi" w:hAnsiTheme="minorHAnsi" w:cstheme="minorHAnsi"/>
          <w:spacing w:val="-1"/>
          <w:lang w:val="nl-NL"/>
        </w:rPr>
        <w:t>or</w:t>
      </w:r>
      <w:r w:rsidRPr="00AC2CDF">
        <w:rPr>
          <w:rFonts w:asciiTheme="minorHAnsi" w:hAnsiTheme="minorHAnsi" w:cstheme="minorHAnsi"/>
          <w:lang w:val="nl-NL"/>
        </w:rPr>
        <w:t>dt</w:t>
      </w:r>
      <w:r w:rsidRPr="00AC2CDF">
        <w:rPr>
          <w:rFonts w:asciiTheme="minorHAnsi" w:hAnsiTheme="minorHAnsi" w:cstheme="minorHAnsi"/>
          <w:w w:val="99"/>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vraa</w:t>
      </w:r>
      <w:r w:rsidRPr="00AC2CDF">
        <w:rPr>
          <w:rFonts w:asciiTheme="minorHAnsi" w:hAnsiTheme="minorHAnsi" w:cstheme="minorHAnsi"/>
          <w:spacing w:val="1"/>
          <w:lang w:val="nl-NL"/>
        </w:rPr>
        <w:t>g</w:t>
      </w:r>
      <w:r w:rsidRPr="00AC2CDF">
        <w:rPr>
          <w:rFonts w:asciiTheme="minorHAnsi" w:hAnsiTheme="minorHAnsi" w:cstheme="minorHAnsi"/>
          <w:lang w:val="nl-NL"/>
        </w:rPr>
        <w:t>d</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of</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3"/>
          <w:lang w:val="nl-NL"/>
        </w:rPr>
        <w:t>S</w:t>
      </w:r>
      <w:r w:rsidRPr="00AC2CDF">
        <w:rPr>
          <w:rFonts w:asciiTheme="minorHAnsi" w:hAnsiTheme="minorHAnsi" w:cstheme="minorHAnsi"/>
          <w:lang w:val="nl-NL"/>
        </w:rPr>
        <w:t>O</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n</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d</w:t>
      </w:r>
      <w:r w:rsidRPr="00AC2CDF">
        <w:rPr>
          <w:rFonts w:asciiTheme="minorHAnsi" w:hAnsiTheme="minorHAnsi" w:cstheme="minorHAnsi"/>
          <w:spacing w:val="3"/>
          <w:lang w:val="nl-NL"/>
        </w:rPr>
        <w:t>z</w:t>
      </w:r>
      <w:r w:rsidRPr="00AC2CDF">
        <w:rPr>
          <w:rFonts w:asciiTheme="minorHAnsi" w:hAnsiTheme="minorHAnsi" w:cstheme="minorHAnsi"/>
          <w:lang w:val="nl-NL"/>
        </w:rPr>
        <w:t>ak</w:t>
      </w:r>
      <w:r w:rsidRPr="00AC2CDF">
        <w:rPr>
          <w:rFonts w:asciiTheme="minorHAnsi" w:hAnsiTheme="minorHAnsi" w:cstheme="minorHAnsi"/>
          <w:spacing w:val="-1"/>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ijk</w:t>
      </w:r>
      <w:r w:rsidRPr="00AC2CDF">
        <w:rPr>
          <w:rFonts w:asciiTheme="minorHAnsi" w:hAnsiTheme="minorHAnsi" w:cstheme="minorHAnsi"/>
          <w:spacing w:val="-10"/>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s;</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h</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st</w:t>
      </w:r>
      <w:r w:rsidRPr="00AC2CDF">
        <w:rPr>
          <w:rFonts w:asciiTheme="minorHAnsi" w:hAnsiTheme="minorHAnsi" w:cstheme="minorHAnsi"/>
          <w:spacing w:val="-1"/>
          <w:lang w:val="nl-NL"/>
        </w:rPr>
        <w:t>e</w:t>
      </w:r>
      <w:r w:rsidRPr="00AC2CDF">
        <w:rPr>
          <w:rFonts w:asciiTheme="minorHAnsi" w:hAnsiTheme="minorHAnsi" w:cstheme="minorHAnsi"/>
          <w:spacing w:val="3"/>
          <w:lang w:val="nl-NL"/>
        </w:rPr>
        <w:t>u</w:t>
      </w:r>
      <w:r w:rsidRPr="00AC2CDF">
        <w:rPr>
          <w:rFonts w:asciiTheme="minorHAnsi" w:hAnsiTheme="minorHAnsi" w:cstheme="minorHAnsi"/>
          <w:spacing w:val="1"/>
          <w:lang w:val="nl-NL"/>
        </w:rPr>
        <w:t>n</w:t>
      </w:r>
      <w:r w:rsidRPr="00AC2CDF">
        <w:rPr>
          <w:rFonts w:asciiTheme="minorHAnsi" w:hAnsiTheme="minorHAnsi" w:cstheme="minorHAnsi"/>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gst</w:t>
      </w:r>
      <w:r w:rsidRPr="00AC2CDF">
        <w:rPr>
          <w:rFonts w:asciiTheme="minorHAnsi" w:hAnsiTheme="minorHAnsi" w:cstheme="minorHAnsi"/>
          <w:spacing w:val="-1"/>
          <w:lang w:val="nl-NL"/>
        </w:rPr>
        <w:t>e</w:t>
      </w:r>
      <w:r w:rsidRPr="00AC2CDF">
        <w:rPr>
          <w:rFonts w:asciiTheme="minorHAnsi" w:hAnsiTheme="minorHAnsi" w:cstheme="minorHAnsi"/>
          <w:lang w:val="nl-NL"/>
        </w:rPr>
        <w:t>am</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h</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ft</w:t>
      </w:r>
      <w:r w:rsidRPr="00AC2CDF">
        <w:rPr>
          <w:rFonts w:asciiTheme="minorHAnsi" w:hAnsiTheme="minorHAnsi" w:cstheme="minorHAnsi"/>
          <w:spacing w:val="-2"/>
          <w:lang w:val="nl-NL"/>
        </w:rPr>
        <w:t xml:space="preserve"> ee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s</w:t>
      </w:r>
      <w:r w:rsidRPr="00AC2CDF">
        <w:rPr>
          <w:rFonts w:asciiTheme="minorHAnsi" w:hAnsiTheme="minorHAnsi" w:cstheme="minorHAnsi"/>
          <w:spacing w:val="1"/>
          <w:lang w:val="nl-NL"/>
        </w:rPr>
        <w:t>ch</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lang w:val="nl-NL"/>
        </w:rPr>
        <w:t>ft</w:t>
      </w:r>
      <w:r w:rsidRPr="00AC2CDF">
        <w:rPr>
          <w:rFonts w:asciiTheme="minorHAnsi" w:hAnsiTheme="minorHAnsi" w:cstheme="minorHAnsi"/>
          <w:spacing w:val="-1"/>
          <w:lang w:val="nl-NL"/>
        </w:rPr>
        <w:t>e</w:t>
      </w:r>
      <w:r w:rsidRPr="00AC2CDF">
        <w:rPr>
          <w:rFonts w:asciiTheme="minorHAnsi" w:hAnsiTheme="minorHAnsi" w:cstheme="minorHAnsi"/>
          <w:lang w:val="nl-NL"/>
        </w:rPr>
        <w:t>lijke med</w:t>
      </w:r>
      <w:r w:rsidRPr="00AC2CDF">
        <w:rPr>
          <w:rFonts w:asciiTheme="minorHAnsi" w:hAnsiTheme="minorHAnsi" w:cstheme="minorHAnsi"/>
          <w:spacing w:val="-1"/>
          <w:lang w:val="nl-NL"/>
        </w:rPr>
        <w:t>e</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pg</w:t>
      </w:r>
      <w:r w:rsidRPr="00AC2CDF">
        <w:rPr>
          <w:rFonts w:asciiTheme="minorHAnsi" w:hAnsiTheme="minorHAnsi" w:cstheme="minorHAnsi"/>
          <w:spacing w:val="-2"/>
          <w:lang w:val="nl-NL"/>
        </w:rPr>
        <w:t>e</w:t>
      </w:r>
      <w:r w:rsidRPr="00AC2CDF">
        <w:rPr>
          <w:rFonts w:asciiTheme="minorHAnsi" w:hAnsiTheme="minorHAnsi" w:cstheme="minorHAnsi"/>
          <w:lang w:val="nl-NL"/>
        </w:rPr>
        <w:t>s</w:t>
      </w:r>
      <w:r w:rsidRPr="00AC2CDF">
        <w:rPr>
          <w:rFonts w:asciiTheme="minorHAnsi" w:hAnsiTheme="minorHAnsi" w:cstheme="minorHAnsi"/>
          <w:spacing w:val="2"/>
          <w:lang w:val="nl-NL"/>
        </w:rPr>
        <w:t>t</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d,</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lang w:val="nl-NL"/>
        </w:rPr>
        <w:t>e</w:t>
      </w:r>
      <w:r w:rsidRPr="00AC2CDF">
        <w:rPr>
          <w:rFonts w:asciiTheme="minorHAnsi" w:hAnsiTheme="minorHAnsi" w:cstheme="minorHAnsi"/>
          <w:spacing w:val="-11"/>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2"/>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vo</w:t>
      </w:r>
      <w:r w:rsidRPr="00AC2CDF">
        <w:rPr>
          <w:rFonts w:asciiTheme="minorHAnsi" w:hAnsiTheme="minorHAnsi" w:cstheme="minorHAnsi"/>
          <w:spacing w:val="-1"/>
          <w:lang w:val="nl-NL"/>
        </w:rPr>
        <w:t>or</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z</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10"/>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t</w:t>
      </w:r>
      <w:r w:rsidRPr="00AC2CDF">
        <w:rPr>
          <w:rFonts w:asciiTheme="minorHAnsi" w:hAnsiTheme="minorHAnsi" w:cstheme="minorHAnsi"/>
          <w:spacing w:val="-1"/>
          <w:lang w:val="nl-NL"/>
        </w:rPr>
        <w:t>e</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f</w:t>
      </w:r>
      <w:r w:rsidRPr="00AC2CDF">
        <w:rPr>
          <w:rFonts w:asciiTheme="minorHAnsi" w:hAnsiTheme="minorHAnsi" w:cstheme="minorHAnsi"/>
          <w:spacing w:val="-1"/>
          <w:lang w:val="nl-NL"/>
        </w:rPr>
        <w:t>oo</w:t>
      </w:r>
      <w:r w:rsidRPr="00AC2CDF">
        <w:rPr>
          <w:rFonts w:asciiTheme="minorHAnsi" w:hAnsiTheme="minorHAnsi" w:cstheme="minorHAnsi"/>
          <w:spacing w:val="1"/>
          <w:lang w:val="nl-NL"/>
        </w:rPr>
        <w:t>n</w:t>
      </w:r>
      <w:r w:rsidRPr="00AC2CDF">
        <w:rPr>
          <w:rFonts w:asciiTheme="minorHAnsi" w:hAnsiTheme="minorHAnsi" w:cstheme="minorHAnsi"/>
          <w:lang w:val="nl-NL"/>
        </w:rPr>
        <w:t>.</w:t>
      </w:r>
    </w:p>
    <w:p w:rsidRPr="00AC2CDF" w:rsidR="00AC2CDF" w:rsidP="007E1B80" w:rsidRDefault="00AC2CDF" w14:paraId="55E495F1" w14:textId="77777777">
      <w:pPr>
        <w:pStyle w:val="Gemiddeldraster21"/>
        <w:numPr>
          <w:ilvl w:val="0"/>
          <w:numId w:val="18"/>
        </w:numPr>
        <w:rPr>
          <w:rFonts w:asciiTheme="minorHAnsi" w:hAnsiTheme="minorHAnsi" w:cstheme="minorHAnsi"/>
          <w:lang w:val="nl-NL"/>
        </w:rPr>
      </w:pP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u</w:t>
      </w:r>
      <w:r w:rsidRPr="00AC2CDF">
        <w:rPr>
          <w:rFonts w:asciiTheme="minorHAnsi" w:hAnsiTheme="minorHAnsi" w:cstheme="minorHAnsi"/>
          <w:lang w:val="nl-NL"/>
        </w:rPr>
        <w:t>d</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van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lang w:val="nl-NL"/>
        </w:rPr>
        <w:t>ct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e</w:t>
      </w:r>
      <w:r w:rsidRPr="00AC2CDF">
        <w:rPr>
          <w:rFonts w:asciiTheme="minorHAnsi" w:hAnsiTheme="minorHAnsi" w:cstheme="minorHAnsi"/>
          <w:lang w:val="nl-NL"/>
        </w:rPr>
        <w:t>t</w:t>
      </w:r>
      <w:r w:rsidRPr="00AC2CDF">
        <w:rPr>
          <w:rFonts w:asciiTheme="minorHAnsi" w:hAnsiTheme="minorHAnsi" w:cstheme="minorHAnsi"/>
          <w:spacing w:val="1"/>
          <w:lang w:val="nl-NL"/>
        </w:rPr>
        <w:t>r</w:t>
      </w:r>
      <w:r w:rsidRPr="00AC2CDF">
        <w:rPr>
          <w:rFonts w:asciiTheme="minorHAnsi" w:hAnsiTheme="minorHAnsi" w:cstheme="minorHAnsi"/>
          <w:spacing w:val="-1"/>
          <w:lang w:val="nl-NL"/>
        </w:rPr>
        <w:t>o</w:t>
      </w:r>
      <w:r w:rsidRPr="00AC2CDF">
        <w:rPr>
          <w:rFonts w:asciiTheme="minorHAnsi" w:hAnsiTheme="minorHAnsi" w:cstheme="minorHAnsi"/>
          <w:lang w:val="nl-NL"/>
        </w:rPr>
        <w:t>k</w:t>
      </w:r>
      <w:r w:rsidRPr="00AC2CDF">
        <w:rPr>
          <w:rFonts w:asciiTheme="minorHAnsi" w:hAnsiTheme="minorHAnsi" w:cstheme="minorHAnsi"/>
          <w:spacing w:val="1"/>
          <w:lang w:val="nl-NL"/>
        </w:rPr>
        <w:t>k</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2"/>
          <w:lang w:val="nl-NL"/>
        </w:rPr>
        <w:t>o</w:t>
      </w:r>
      <w:r w:rsidRPr="00AC2CDF">
        <w:rPr>
          <w:rFonts w:asciiTheme="minorHAnsi" w:hAnsiTheme="minorHAnsi" w:cstheme="minorHAnsi"/>
          <w:spacing w:val="-1"/>
          <w:lang w:val="nl-NL"/>
        </w:rPr>
        <w:t>r</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s</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nee</w:t>
      </w:r>
      <w:r w:rsidRPr="00AC2CDF">
        <w:rPr>
          <w:rFonts w:asciiTheme="minorHAnsi" w:hAnsiTheme="minorHAnsi" w:cstheme="minorHAnsi"/>
          <w:spacing w:val="2"/>
          <w:lang w:val="nl-NL"/>
        </w:rPr>
        <w:t>l</w:t>
      </w:r>
      <w:r w:rsidRPr="00AC2CDF">
        <w:rPr>
          <w:rFonts w:asciiTheme="minorHAnsi" w:hAnsiTheme="minorHAnsi" w:cstheme="minorHAnsi"/>
          <w:spacing w:val="-3"/>
          <w:lang w:val="nl-NL"/>
        </w:rPr>
        <w:t>s</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w w:val="99"/>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b</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d.</w:t>
      </w:r>
    </w:p>
    <w:p w:rsidRPr="00AC2CDF" w:rsidR="00AC2CDF" w:rsidP="007E1B80" w:rsidRDefault="00AC2CDF" w14:paraId="3D59304B" w14:textId="77777777">
      <w:pPr>
        <w:pStyle w:val="Gemiddeldraster21"/>
        <w:numPr>
          <w:ilvl w:val="0"/>
          <w:numId w:val="18"/>
        </w:numPr>
        <w:rPr>
          <w:rFonts w:asciiTheme="minorHAnsi" w:hAnsiTheme="minorHAnsi" w:cstheme="minorHAnsi"/>
          <w:lang w:val="nl-NL"/>
        </w:rPr>
      </w:pP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wo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z</w:t>
      </w:r>
      <w:r w:rsidRPr="00AC2CDF">
        <w:rPr>
          <w:rFonts w:asciiTheme="minorHAnsi" w:hAnsiTheme="minorHAnsi" w:cstheme="minorHAnsi"/>
          <w:spacing w:val="-1"/>
          <w:lang w:val="nl-NL"/>
        </w:rPr>
        <w:t>or</w:t>
      </w:r>
      <w:r w:rsidRPr="00AC2CDF">
        <w:rPr>
          <w:rFonts w:asciiTheme="minorHAnsi" w:hAnsiTheme="minorHAnsi" w:cstheme="minorHAnsi"/>
          <w:lang w:val="nl-NL"/>
        </w:rPr>
        <w:t>gd</w:t>
      </w:r>
      <w:r w:rsidRPr="00AC2CDF">
        <w:rPr>
          <w:rFonts w:asciiTheme="minorHAnsi" w:hAnsiTheme="minorHAnsi" w:cstheme="minorHAnsi"/>
          <w:spacing w:val="-3"/>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pvang</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4"/>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lang w:val="nl-NL"/>
        </w:rPr>
        <w:t>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n</w:t>
      </w:r>
      <w:r w:rsidRPr="00AC2CDF">
        <w:rPr>
          <w:rFonts w:asciiTheme="minorHAnsi" w:hAnsiTheme="minorHAnsi" w:cstheme="minorHAnsi"/>
          <w:spacing w:val="3"/>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naar</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h</w:t>
      </w:r>
      <w:r w:rsidRPr="00AC2CDF">
        <w:rPr>
          <w:rFonts w:asciiTheme="minorHAnsi" w:hAnsiTheme="minorHAnsi" w:cstheme="minorHAnsi"/>
          <w:spacing w:val="-1"/>
          <w:lang w:val="nl-NL"/>
        </w:rPr>
        <w:t>u</w:t>
      </w:r>
      <w:r w:rsidRPr="00AC2CDF">
        <w:rPr>
          <w:rFonts w:asciiTheme="minorHAnsi" w:hAnsiTheme="minorHAnsi" w:cstheme="minorHAnsi"/>
          <w:spacing w:val="2"/>
          <w:lang w:val="nl-NL"/>
        </w:rPr>
        <w:t>i</w:t>
      </w:r>
      <w:r w:rsidRPr="00AC2CDF">
        <w:rPr>
          <w:rFonts w:asciiTheme="minorHAnsi" w:hAnsiTheme="minorHAnsi" w:cstheme="minorHAnsi"/>
          <w:lang w:val="nl-NL"/>
        </w:rPr>
        <w:t>s</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ku</w:t>
      </w:r>
      <w:r w:rsidRPr="00AC2CDF">
        <w:rPr>
          <w:rFonts w:asciiTheme="minorHAnsi" w:hAnsiTheme="minorHAnsi" w:cstheme="minorHAnsi"/>
          <w:spacing w:val="1"/>
          <w:lang w:val="nl-NL"/>
        </w:rPr>
        <w:t>nn</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gaan (BS</w:t>
      </w:r>
      <w:r w:rsidRPr="00AC2CDF">
        <w:rPr>
          <w:rFonts w:asciiTheme="minorHAnsi" w:hAnsiTheme="minorHAnsi" w:cstheme="minorHAnsi"/>
          <w:spacing w:val="-1"/>
          <w:lang w:val="nl-NL"/>
        </w:rPr>
        <w:t>O</w:t>
      </w:r>
      <w:r w:rsidRPr="00AC2CDF">
        <w:rPr>
          <w:rFonts w:asciiTheme="minorHAnsi" w:hAnsiTheme="minorHAnsi" w:cstheme="minorHAnsi"/>
          <w:lang w:val="nl-NL"/>
        </w:rPr>
        <w:t>).</w:t>
      </w:r>
    </w:p>
    <w:p w:rsidRPr="00AC2CDF" w:rsidR="00AC2CDF" w:rsidP="007E1B80" w:rsidRDefault="00AC2CDF" w14:paraId="219E7CBF" w14:textId="77777777">
      <w:pPr>
        <w:pStyle w:val="Gemiddeldraster21"/>
        <w:numPr>
          <w:ilvl w:val="0"/>
          <w:numId w:val="18"/>
        </w:numPr>
        <w:rPr>
          <w:rFonts w:asciiTheme="minorHAnsi" w:hAnsiTheme="minorHAnsi" w:cstheme="minorHAnsi"/>
          <w:lang w:val="nl-NL"/>
        </w:rPr>
      </w:pP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s</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n</w:t>
      </w:r>
      <w:r w:rsidRPr="00AC2CDF">
        <w:rPr>
          <w:rFonts w:asciiTheme="minorHAnsi" w:hAnsiTheme="minorHAnsi" w:cstheme="minorHAnsi"/>
          <w:lang w:val="nl-NL"/>
        </w:rPr>
        <w:t>a</w:t>
      </w:r>
      <w:r w:rsidRPr="00AC2CDF">
        <w:rPr>
          <w:rFonts w:asciiTheme="minorHAnsi" w:hAnsiTheme="minorHAnsi" w:cstheme="minorHAnsi"/>
          <w:spacing w:val="1"/>
          <w:lang w:val="nl-NL"/>
        </w:rPr>
        <w:t>z</w:t>
      </w:r>
      <w:r w:rsidRPr="00AC2CDF">
        <w:rPr>
          <w:rFonts w:asciiTheme="minorHAnsi" w:hAnsiTheme="minorHAnsi" w:cstheme="minorHAnsi"/>
          <w:spacing w:val="-1"/>
          <w:lang w:val="nl-NL"/>
        </w:rPr>
        <w:t>or</w:t>
      </w:r>
      <w:r w:rsidRPr="00AC2CDF">
        <w:rPr>
          <w:rFonts w:asciiTheme="minorHAnsi" w:hAnsiTheme="minorHAnsi" w:cstheme="minorHAnsi"/>
          <w:lang w:val="nl-NL"/>
        </w:rPr>
        <w:t>g</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vo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p</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son</w:t>
      </w:r>
      <w:r w:rsidRPr="00AC2CDF">
        <w:rPr>
          <w:rFonts w:asciiTheme="minorHAnsi" w:hAnsiTheme="minorHAnsi" w:cstheme="minorHAnsi"/>
          <w:spacing w:val="-2"/>
          <w:lang w:val="nl-NL"/>
        </w:rPr>
        <w:t>ee</w:t>
      </w:r>
      <w:r w:rsidRPr="00AC2CDF">
        <w:rPr>
          <w:rFonts w:asciiTheme="minorHAnsi" w:hAnsiTheme="minorHAnsi" w:cstheme="minorHAnsi"/>
          <w:spacing w:val="2"/>
          <w:lang w:val="nl-NL"/>
        </w:rPr>
        <w:t>l</w:t>
      </w:r>
      <w:r w:rsidRPr="00AC2CDF">
        <w:rPr>
          <w:rFonts w:asciiTheme="minorHAnsi" w:hAnsiTheme="minorHAnsi" w:cstheme="minorHAnsi"/>
          <w:lang w:val="nl-NL"/>
        </w:rPr>
        <w:t>s</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p>
    <w:p w:rsidRPr="00AC2CDF" w:rsidR="00AC2CDF" w:rsidP="00AC2CDF" w:rsidRDefault="0098609B" w14:paraId="58247A83" w14:textId="7D54A3C7">
      <w:pPr>
        <w:pStyle w:val="Gemiddeldraster21"/>
        <w:rPr>
          <w:rFonts w:asciiTheme="minorHAnsi" w:hAnsiTheme="minorHAnsi" w:cstheme="minorHAnsi"/>
          <w:lang w:val="nl-NL"/>
        </w:rPr>
      </w:pPr>
      <w:r>
        <w:rPr>
          <w:rFonts w:asciiTheme="minorHAnsi" w:hAnsiTheme="minorHAnsi" w:cstheme="minorHAnsi"/>
          <w:lang w:val="nl-NL"/>
        </w:rPr>
        <w:br/>
      </w:r>
    </w:p>
    <w:p w:rsidRPr="00AC2CDF" w:rsidR="00AC2CDF" w:rsidP="00AC2CDF" w:rsidRDefault="00AC2CDF" w14:paraId="0A7CC63D" w14:textId="77777777">
      <w:pPr>
        <w:pStyle w:val="Gemiddeldraster21"/>
        <w:rPr>
          <w:rFonts w:asciiTheme="minorHAnsi" w:hAnsiTheme="minorHAnsi" w:cstheme="minorHAnsi"/>
          <w:b/>
          <w:lang w:val="nl-NL"/>
        </w:rPr>
      </w:pPr>
      <w:r w:rsidRPr="00AC2CDF">
        <w:rPr>
          <w:rFonts w:asciiTheme="minorHAnsi" w:hAnsiTheme="minorHAnsi" w:cstheme="minorHAnsi"/>
          <w:b/>
          <w:lang w:val="nl-NL"/>
        </w:rPr>
        <w:t>B</w:t>
      </w:r>
      <w:r w:rsidRPr="00AC2CDF">
        <w:rPr>
          <w:rFonts w:asciiTheme="minorHAnsi" w:hAnsiTheme="minorHAnsi" w:cstheme="minorHAnsi"/>
          <w:b/>
          <w:spacing w:val="-1"/>
          <w:lang w:val="nl-NL"/>
        </w:rPr>
        <w:t>er</w:t>
      </w:r>
      <w:r w:rsidRPr="00AC2CDF">
        <w:rPr>
          <w:rFonts w:asciiTheme="minorHAnsi" w:hAnsiTheme="minorHAnsi" w:cstheme="minorHAnsi"/>
          <w:b/>
          <w:spacing w:val="2"/>
          <w:lang w:val="nl-NL"/>
        </w:rPr>
        <w:t>i</w:t>
      </w:r>
      <w:r w:rsidRPr="00AC2CDF">
        <w:rPr>
          <w:rFonts w:asciiTheme="minorHAnsi" w:hAnsiTheme="minorHAnsi" w:cstheme="minorHAnsi"/>
          <w:b/>
          <w:lang w:val="nl-NL"/>
        </w:rPr>
        <w:t>ch</w:t>
      </w:r>
      <w:r w:rsidRPr="00AC2CDF">
        <w:rPr>
          <w:rFonts w:asciiTheme="minorHAnsi" w:hAnsiTheme="minorHAnsi" w:cstheme="minorHAnsi"/>
          <w:b/>
          <w:spacing w:val="1"/>
          <w:lang w:val="nl-NL"/>
        </w:rPr>
        <w:t>t</w:t>
      </w:r>
      <w:r w:rsidRPr="00AC2CDF">
        <w:rPr>
          <w:rFonts w:asciiTheme="minorHAnsi" w:hAnsiTheme="minorHAnsi" w:cstheme="minorHAnsi"/>
          <w:b/>
          <w:lang w:val="nl-NL"/>
        </w:rPr>
        <w:t>g</w:t>
      </w:r>
      <w:r w:rsidRPr="00AC2CDF">
        <w:rPr>
          <w:rFonts w:asciiTheme="minorHAnsi" w:hAnsiTheme="minorHAnsi" w:cstheme="minorHAnsi"/>
          <w:b/>
          <w:spacing w:val="-2"/>
          <w:lang w:val="nl-NL"/>
        </w:rPr>
        <w:t>e</w:t>
      </w:r>
      <w:r w:rsidRPr="00AC2CDF">
        <w:rPr>
          <w:rFonts w:asciiTheme="minorHAnsi" w:hAnsiTheme="minorHAnsi" w:cstheme="minorHAnsi"/>
          <w:b/>
          <w:lang w:val="nl-NL"/>
        </w:rPr>
        <w:t>vi</w:t>
      </w:r>
      <w:r w:rsidRPr="00AC2CDF">
        <w:rPr>
          <w:rFonts w:asciiTheme="minorHAnsi" w:hAnsiTheme="minorHAnsi" w:cstheme="minorHAnsi"/>
          <w:b/>
          <w:spacing w:val="1"/>
          <w:lang w:val="nl-NL"/>
        </w:rPr>
        <w:t>n</w:t>
      </w:r>
      <w:r w:rsidRPr="00AC2CDF">
        <w:rPr>
          <w:rFonts w:asciiTheme="minorHAnsi" w:hAnsiTheme="minorHAnsi" w:cstheme="minorHAnsi"/>
          <w:b/>
          <w:lang w:val="nl-NL"/>
        </w:rPr>
        <w:t>g</w:t>
      </w:r>
      <w:r w:rsidRPr="00AC2CDF">
        <w:rPr>
          <w:rFonts w:asciiTheme="minorHAnsi" w:hAnsiTheme="minorHAnsi" w:cstheme="minorHAnsi"/>
          <w:b/>
          <w:spacing w:val="-8"/>
          <w:lang w:val="nl-NL"/>
        </w:rPr>
        <w:t xml:space="preserve"> </w:t>
      </w:r>
      <w:r w:rsidRPr="00AC2CDF">
        <w:rPr>
          <w:rFonts w:asciiTheme="minorHAnsi" w:hAnsiTheme="minorHAnsi" w:cstheme="minorHAnsi"/>
          <w:b/>
          <w:lang w:val="nl-NL"/>
        </w:rPr>
        <w:t>aan</w:t>
      </w:r>
      <w:r w:rsidRPr="00AC2CDF">
        <w:rPr>
          <w:rFonts w:asciiTheme="minorHAnsi" w:hAnsiTheme="minorHAnsi" w:cstheme="minorHAnsi"/>
          <w:b/>
          <w:spacing w:val="-7"/>
          <w:lang w:val="nl-NL"/>
        </w:rPr>
        <w:t xml:space="preserve"> </w:t>
      </w:r>
      <w:r w:rsidRPr="00AC2CDF">
        <w:rPr>
          <w:rFonts w:asciiTheme="minorHAnsi" w:hAnsiTheme="minorHAnsi" w:cstheme="minorHAnsi"/>
          <w:b/>
          <w:lang w:val="nl-NL"/>
        </w:rPr>
        <w:t>de</w:t>
      </w:r>
      <w:r w:rsidRPr="00AC2CDF">
        <w:rPr>
          <w:rFonts w:asciiTheme="minorHAnsi" w:hAnsiTheme="minorHAnsi" w:cstheme="minorHAnsi"/>
          <w:b/>
          <w:spacing w:val="-7"/>
          <w:lang w:val="nl-NL"/>
        </w:rPr>
        <w:t xml:space="preserve"> </w:t>
      </w:r>
      <w:r w:rsidRPr="00AC2CDF">
        <w:rPr>
          <w:rFonts w:asciiTheme="minorHAnsi" w:hAnsiTheme="minorHAnsi" w:cstheme="minorHAnsi"/>
          <w:b/>
          <w:spacing w:val="-2"/>
          <w:lang w:val="nl-NL"/>
        </w:rPr>
        <w:t>o</w:t>
      </w:r>
      <w:r w:rsidRPr="00AC2CDF">
        <w:rPr>
          <w:rFonts w:asciiTheme="minorHAnsi" w:hAnsiTheme="minorHAnsi" w:cstheme="minorHAnsi"/>
          <w:b/>
          <w:spacing w:val="3"/>
          <w:lang w:val="nl-NL"/>
        </w:rPr>
        <w:t>u</w:t>
      </w:r>
      <w:r w:rsidRPr="00AC2CDF">
        <w:rPr>
          <w:rFonts w:asciiTheme="minorHAnsi" w:hAnsiTheme="minorHAnsi" w:cstheme="minorHAnsi"/>
          <w:b/>
          <w:lang w:val="nl-NL"/>
        </w:rPr>
        <w:t>d</w:t>
      </w:r>
      <w:r w:rsidRPr="00AC2CDF">
        <w:rPr>
          <w:rFonts w:asciiTheme="minorHAnsi" w:hAnsiTheme="minorHAnsi" w:cstheme="minorHAnsi"/>
          <w:b/>
          <w:spacing w:val="-2"/>
          <w:lang w:val="nl-NL"/>
        </w:rPr>
        <w:t>e</w:t>
      </w:r>
      <w:r w:rsidRPr="00AC2CDF">
        <w:rPr>
          <w:rFonts w:asciiTheme="minorHAnsi" w:hAnsiTheme="minorHAnsi" w:cstheme="minorHAnsi"/>
          <w:b/>
          <w:spacing w:val="1"/>
          <w:lang w:val="nl-NL"/>
        </w:rPr>
        <w:t>r</w:t>
      </w:r>
      <w:r w:rsidRPr="00AC2CDF">
        <w:rPr>
          <w:rFonts w:asciiTheme="minorHAnsi" w:hAnsiTheme="minorHAnsi" w:cstheme="minorHAnsi"/>
          <w:b/>
          <w:lang w:val="nl-NL"/>
        </w:rPr>
        <w:t>s</w:t>
      </w:r>
      <w:r w:rsidRPr="00AC2CDF">
        <w:rPr>
          <w:rFonts w:asciiTheme="minorHAnsi" w:hAnsiTheme="minorHAnsi" w:cstheme="minorHAnsi"/>
          <w:b/>
          <w:spacing w:val="-10"/>
          <w:lang w:val="nl-NL"/>
        </w:rPr>
        <w:t xml:space="preserve"> </w:t>
      </w:r>
      <w:r w:rsidRPr="00AC2CDF">
        <w:rPr>
          <w:rFonts w:asciiTheme="minorHAnsi" w:hAnsiTheme="minorHAnsi" w:cstheme="minorHAnsi"/>
          <w:b/>
          <w:lang w:val="nl-NL"/>
        </w:rPr>
        <w:t>van</w:t>
      </w:r>
      <w:r w:rsidRPr="00AC2CDF">
        <w:rPr>
          <w:rFonts w:asciiTheme="minorHAnsi" w:hAnsiTheme="minorHAnsi" w:cstheme="minorHAnsi"/>
          <w:b/>
          <w:spacing w:val="-7"/>
          <w:lang w:val="nl-NL"/>
        </w:rPr>
        <w:t xml:space="preserve"> </w:t>
      </w:r>
      <w:r w:rsidRPr="00AC2CDF">
        <w:rPr>
          <w:rFonts w:asciiTheme="minorHAnsi" w:hAnsiTheme="minorHAnsi" w:cstheme="minorHAnsi"/>
          <w:b/>
          <w:spacing w:val="2"/>
          <w:lang w:val="nl-NL"/>
        </w:rPr>
        <w:t>d</w:t>
      </w:r>
      <w:r w:rsidRPr="00AC2CDF">
        <w:rPr>
          <w:rFonts w:asciiTheme="minorHAnsi" w:hAnsiTheme="minorHAnsi" w:cstheme="minorHAnsi"/>
          <w:b/>
          <w:lang w:val="nl-NL"/>
        </w:rPr>
        <w:t>e</w:t>
      </w:r>
      <w:r w:rsidRPr="00AC2CDF">
        <w:rPr>
          <w:rFonts w:asciiTheme="minorHAnsi" w:hAnsiTheme="minorHAnsi" w:cstheme="minorHAnsi"/>
          <w:b/>
          <w:spacing w:val="-9"/>
          <w:lang w:val="nl-NL"/>
        </w:rPr>
        <w:t xml:space="preserve"> </w:t>
      </w:r>
      <w:r w:rsidRPr="00AC2CDF">
        <w:rPr>
          <w:rFonts w:asciiTheme="minorHAnsi" w:hAnsiTheme="minorHAnsi" w:cstheme="minorHAnsi"/>
          <w:b/>
          <w:lang w:val="nl-NL"/>
        </w:rPr>
        <w:t>di</w:t>
      </w:r>
      <w:r w:rsidRPr="00AC2CDF">
        <w:rPr>
          <w:rFonts w:asciiTheme="minorHAnsi" w:hAnsiTheme="minorHAnsi" w:cstheme="minorHAnsi"/>
          <w:b/>
          <w:spacing w:val="1"/>
          <w:lang w:val="nl-NL"/>
        </w:rPr>
        <w:t>r</w:t>
      </w:r>
      <w:r w:rsidRPr="00AC2CDF">
        <w:rPr>
          <w:rFonts w:asciiTheme="minorHAnsi" w:hAnsiTheme="minorHAnsi" w:cstheme="minorHAnsi"/>
          <w:b/>
          <w:spacing w:val="-2"/>
          <w:lang w:val="nl-NL"/>
        </w:rPr>
        <w:t>e</w:t>
      </w:r>
      <w:r w:rsidRPr="00AC2CDF">
        <w:rPr>
          <w:rFonts w:asciiTheme="minorHAnsi" w:hAnsiTheme="minorHAnsi" w:cstheme="minorHAnsi"/>
          <w:b/>
          <w:lang w:val="nl-NL"/>
        </w:rPr>
        <w:t>ct</w:t>
      </w:r>
      <w:r w:rsidRPr="00AC2CDF">
        <w:rPr>
          <w:rFonts w:asciiTheme="minorHAnsi" w:hAnsiTheme="minorHAnsi" w:cstheme="minorHAnsi"/>
          <w:b/>
          <w:spacing w:val="-6"/>
          <w:lang w:val="nl-NL"/>
        </w:rPr>
        <w:t xml:space="preserve"> </w:t>
      </w:r>
      <w:r w:rsidRPr="00AC2CDF">
        <w:rPr>
          <w:rFonts w:asciiTheme="minorHAnsi" w:hAnsiTheme="minorHAnsi" w:cstheme="minorHAnsi"/>
          <w:b/>
          <w:lang w:val="nl-NL"/>
        </w:rPr>
        <w:t>b</w:t>
      </w:r>
      <w:r w:rsidRPr="00AC2CDF">
        <w:rPr>
          <w:rFonts w:asciiTheme="minorHAnsi" w:hAnsiTheme="minorHAnsi" w:cstheme="minorHAnsi"/>
          <w:b/>
          <w:spacing w:val="-1"/>
          <w:lang w:val="nl-NL"/>
        </w:rPr>
        <w:t>e</w:t>
      </w:r>
      <w:r w:rsidRPr="00AC2CDF">
        <w:rPr>
          <w:rFonts w:asciiTheme="minorHAnsi" w:hAnsiTheme="minorHAnsi" w:cstheme="minorHAnsi"/>
          <w:b/>
          <w:spacing w:val="2"/>
          <w:lang w:val="nl-NL"/>
        </w:rPr>
        <w:t>t</w:t>
      </w:r>
      <w:r w:rsidRPr="00AC2CDF">
        <w:rPr>
          <w:rFonts w:asciiTheme="minorHAnsi" w:hAnsiTheme="minorHAnsi" w:cstheme="minorHAnsi"/>
          <w:b/>
          <w:spacing w:val="-1"/>
          <w:lang w:val="nl-NL"/>
        </w:rPr>
        <w:t>r</w:t>
      </w:r>
      <w:r w:rsidRPr="00AC2CDF">
        <w:rPr>
          <w:rFonts w:asciiTheme="minorHAnsi" w:hAnsiTheme="minorHAnsi" w:cstheme="minorHAnsi"/>
          <w:b/>
          <w:spacing w:val="1"/>
          <w:lang w:val="nl-NL"/>
        </w:rPr>
        <w:t>o</w:t>
      </w:r>
      <w:r w:rsidRPr="00AC2CDF">
        <w:rPr>
          <w:rFonts w:asciiTheme="minorHAnsi" w:hAnsiTheme="minorHAnsi" w:cstheme="minorHAnsi"/>
          <w:b/>
          <w:lang w:val="nl-NL"/>
        </w:rPr>
        <w:t>kk</w:t>
      </w:r>
      <w:r w:rsidRPr="00AC2CDF">
        <w:rPr>
          <w:rFonts w:asciiTheme="minorHAnsi" w:hAnsiTheme="minorHAnsi" w:cstheme="minorHAnsi"/>
          <w:b/>
          <w:spacing w:val="-2"/>
          <w:lang w:val="nl-NL"/>
        </w:rPr>
        <w:t>e</w:t>
      </w:r>
      <w:r w:rsidRPr="00AC2CDF">
        <w:rPr>
          <w:rFonts w:asciiTheme="minorHAnsi" w:hAnsiTheme="minorHAnsi" w:cstheme="minorHAnsi"/>
          <w:b/>
          <w:lang w:val="nl-NL"/>
        </w:rPr>
        <w:t>n</w:t>
      </w:r>
      <w:r w:rsidRPr="00AC2CDF">
        <w:rPr>
          <w:rFonts w:asciiTheme="minorHAnsi" w:hAnsiTheme="minorHAnsi" w:cstheme="minorHAnsi"/>
          <w:b/>
          <w:spacing w:val="-7"/>
          <w:lang w:val="nl-NL"/>
        </w:rPr>
        <w:t xml:space="preserve"> </w:t>
      </w:r>
      <w:r w:rsidRPr="00AC2CDF">
        <w:rPr>
          <w:rFonts w:asciiTheme="minorHAnsi" w:hAnsiTheme="minorHAnsi" w:cstheme="minorHAnsi"/>
          <w:b/>
          <w:lang w:val="nl-NL"/>
        </w:rPr>
        <w:t>l</w:t>
      </w:r>
      <w:r w:rsidRPr="00AC2CDF">
        <w:rPr>
          <w:rFonts w:asciiTheme="minorHAnsi" w:hAnsiTheme="minorHAnsi" w:cstheme="minorHAnsi"/>
          <w:b/>
          <w:spacing w:val="1"/>
          <w:lang w:val="nl-NL"/>
        </w:rPr>
        <w:t>e</w:t>
      </w:r>
      <w:r w:rsidRPr="00AC2CDF">
        <w:rPr>
          <w:rFonts w:asciiTheme="minorHAnsi" w:hAnsiTheme="minorHAnsi" w:cstheme="minorHAnsi"/>
          <w:b/>
          <w:spacing w:val="-2"/>
          <w:lang w:val="nl-NL"/>
        </w:rPr>
        <w:t>e</w:t>
      </w:r>
      <w:r w:rsidRPr="00AC2CDF">
        <w:rPr>
          <w:rFonts w:asciiTheme="minorHAnsi" w:hAnsiTheme="minorHAnsi" w:cstheme="minorHAnsi"/>
          <w:b/>
          <w:spacing w:val="-1"/>
          <w:lang w:val="nl-NL"/>
        </w:rPr>
        <w:t>r</w:t>
      </w:r>
      <w:r w:rsidRPr="00AC2CDF">
        <w:rPr>
          <w:rFonts w:asciiTheme="minorHAnsi" w:hAnsiTheme="minorHAnsi" w:cstheme="minorHAnsi"/>
          <w:b/>
          <w:lang w:val="nl-NL"/>
        </w:rPr>
        <w:t>li</w:t>
      </w:r>
      <w:r w:rsidRPr="00AC2CDF">
        <w:rPr>
          <w:rFonts w:asciiTheme="minorHAnsi" w:hAnsiTheme="minorHAnsi" w:cstheme="minorHAnsi"/>
          <w:b/>
          <w:spacing w:val="1"/>
          <w:lang w:val="nl-NL"/>
        </w:rPr>
        <w:t>n</w:t>
      </w:r>
      <w:r w:rsidRPr="00AC2CDF">
        <w:rPr>
          <w:rFonts w:asciiTheme="minorHAnsi" w:hAnsiTheme="minorHAnsi" w:cstheme="minorHAnsi"/>
          <w:b/>
          <w:lang w:val="nl-NL"/>
        </w:rPr>
        <w:t>g</w:t>
      </w:r>
      <w:r w:rsidRPr="00AC2CDF">
        <w:rPr>
          <w:rFonts w:asciiTheme="minorHAnsi" w:hAnsiTheme="minorHAnsi" w:cstheme="minorHAnsi"/>
          <w:b/>
          <w:spacing w:val="-2"/>
          <w:lang w:val="nl-NL"/>
        </w:rPr>
        <w:t>e</w:t>
      </w:r>
      <w:r w:rsidRPr="00AC2CDF">
        <w:rPr>
          <w:rFonts w:asciiTheme="minorHAnsi" w:hAnsiTheme="minorHAnsi" w:cstheme="minorHAnsi"/>
          <w:b/>
          <w:lang w:val="nl-NL"/>
        </w:rPr>
        <w:t>n</w:t>
      </w:r>
    </w:p>
    <w:p w:rsidRPr="00AC2CDF" w:rsidR="00AC2CDF" w:rsidP="007E1B80" w:rsidRDefault="00AC2CDF" w14:paraId="6FCDD30C" w14:textId="77777777">
      <w:pPr>
        <w:pStyle w:val="Gemiddeldraster21"/>
        <w:numPr>
          <w:ilvl w:val="0"/>
          <w:numId w:val="19"/>
        </w:numPr>
        <w:rPr>
          <w:rFonts w:asciiTheme="minorHAnsi" w:hAnsiTheme="minorHAnsi" w:cstheme="minorHAnsi"/>
          <w:lang w:val="nl-NL"/>
        </w:rPr>
      </w:pPr>
      <w:r w:rsidRPr="00AC2CDF">
        <w:rPr>
          <w:rFonts w:asciiTheme="minorHAnsi" w:hAnsiTheme="minorHAnsi" w:cstheme="minorHAnsi"/>
          <w:lang w:val="nl-NL"/>
        </w:rPr>
        <w:t>De</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u</w:t>
      </w:r>
      <w:r w:rsidRPr="00AC2CDF">
        <w:rPr>
          <w:rFonts w:asciiTheme="minorHAnsi" w:hAnsiTheme="minorHAnsi" w:cstheme="minorHAnsi"/>
          <w:lang w:val="nl-NL"/>
        </w:rPr>
        <w:t>d</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v</w:t>
      </w:r>
      <w:r w:rsidRPr="00AC2CDF">
        <w:rPr>
          <w:rFonts w:asciiTheme="minorHAnsi" w:hAnsiTheme="minorHAnsi" w:cstheme="minorHAnsi"/>
          <w:spacing w:val="1"/>
          <w:lang w:val="nl-NL"/>
        </w:rPr>
        <w:t>o</w:t>
      </w:r>
      <w:r w:rsidRPr="00AC2CDF">
        <w:rPr>
          <w:rFonts w:asciiTheme="minorHAnsi" w:hAnsiTheme="minorHAnsi" w:cstheme="minorHAnsi"/>
          <w:spacing w:val="-1"/>
          <w:lang w:val="nl-NL"/>
        </w:rPr>
        <w:t>r</w:t>
      </w:r>
      <w:r w:rsidRPr="00AC2CDF">
        <w:rPr>
          <w:rFonts w:asciiTheme="minorHAnsi" w:hAnsiTheme="minorHAnsi" w:cstheme="minorHAnsi"/>
          <w:spacing w:val="2"/>
          <w:lang w:val="nl-NL"/>
        </w:rPr>
        <w:t>m</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1"/>
          <w:lang w:val="nl-NL"/>
        </w:rPr>
        <w:t>oo</w:t>
      </w:r>
      <w:r w:rsidRPr="00AC2CDF">
        <w:rPr>
          <w:rFonts w:asciiTheme="minorHAnsi" w:hAnsiTheme="minorHAnsi" w:cstheme="minorHAnsi"/>
          <w:lang w:val="nl-NL"/>
        </w:rPr>
        <w:t>r</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nat</w:t>
      </w:r>
      <w:r w:rsidRPr="00AC2CDF">
        <w:rPr>
          <w:rFonts w:asciiTheme="minorHAnsi" w:hAnsiTheme="minorHAnsi" w:cstheme="minorHAnsi"/>
          <w:spacing w:val="1"/>
          <w:lang w:val="nl-NL"/>
        </w:rPr>
        <w:t>uu</w:t>
      </w:r>
      <w:r w:rsidRPr="00AC2CDF">
        <w:rPr>
          <w:rFonts w:asciiTheme="minorHAnsi" w:hAnsiTheme="minorHAnsi" w:cstheme="minorHAnsi"/>
          <w:spacing w:val="-5"/>
          <w:lang w:val="nl-NL"/>
        </w:rPr>
        <w:t>r</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lang w:val="nl-NL"/>
        </w:rPr>
        <w:t>jk</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2"/>
          <w:lang w:val="nl-NL"/>
        </w:rPr>
        <w:t>t</w:t>
      </w:r>
      <w:r w:rsidRPr="00AC2CDF">
        <w:rPr>
          <w:rFonts w:asciiTheme="minorHAnsi" w:hAnsiTheme="minorHAnsi" w:cstheme="minorHAnsi"/>
          <w:lang w:val="nl-NL"/>
        </w:rPr>
        <w:t>e</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pvang</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2"/>
          <w:lang w:val="nl-NL"/>
        </w:rPr>
        <w:t>i</w:t>
      </w:r>
      <w:r w:rsidRPr="00AC2CDF">
        <w:rPr>
          <w:rFonts w:asciiTheme="minorHAnsi" w:hAnsiTheme="minorHAnsi" w:cstheme="minorHAnsi"/>
          <w:lang w:val="nl-NL"/>
        </w:rPr>
        <w:t>j</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lang w:val="nl-NL"/>
        </w:rPr>
        <w:t>n</w:t>
      </w:r>
      <w:r w:rsidRPr="00AC2CDF">
        <w:rPr>
          <w:rFonts w:asciiTheme="minorHAnsi" w:hAnsiTheme="minorHAnsi" w:cstheme="minorHAnsi"/>
          <w:w w:val="99"/>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li</w:t>
      </w:r>
      <w:r w:rsidRPr="00AC2CDF">
        <w:rPr>
          <w:rFonts w:asciiTheme="minorHAnsi" w:hAnsiTheme="minorHAnsi" w:cstheme="minorHAnsi"/>
          <w:spacing w:val="-2"/>
          <w:lang w:val="nl-NL"/>
        </w:rPr>
        <w:t>j</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daa</w:t>
      </w:r>
      <w:r w:rsidRPr="00AC2CDF">
        <w:rPr>
          <w:rFonts w:asciiTheme="minorHAnsi" w:hAnsiTheme="minorHAnsi" w:cstheme="minorHAnsi"/>
          <w:spacing w:val="2"/>
          <w:lang w:val="nl-NL"/>
        </w:rPr>
        <w:t>r</w:t>
      </w:r>
      <w:r w:rsidRPr="00AC2CDF">
        <w:rPr>
          <w:rFonts w:asciiTheme="minorHAnsi" w:hAnsiTheme="minorHAnsi" w:cstheme="minorHAnsi"/>
          <w:spacing w:val="-1"/>
          <w:lang w:val="nl-NL"/>
        </w:rPr>
        <w:t>o</w:t>
      </w:r>
      <w:r w:rsidRPr="00AC2CDF">
        <w:rPr>
          <w:rFonts w:asciiTheme="minorHAnsi" w:hAnsiTheme="minorHAnsi" w:cstheme="minorHAnsi"/>
          <w:lang w:val="nl-NL"/>
        </w:rPr>
        <w:t>m</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s</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e</w:t>
      </w:r>
      <w:r w:rsidRPr="00AC2CDF">
        <w:rPr>
          <w:rFonts w:asciiTheme="minorHAnsi" w:hAnsiTheme="minorHAnsi" w:cstheme="minorHAnsi"/>
          <w:lang w:val="nl-NL"/>
        </w:rPr>
        <w:t>r</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l</w:t>
      </w:r>
      <w:r w:rsidRPr="00AC2CDF">
        <w:rPr>
          <w:rFonts w:asciiTheme="minorHAnsi" w:hAnsiTheme="minorHAnsi" w:cstheme="minorHAnsi"/>
          <w:spacing w:val="-3"/>
          <w:lang w:val="nl-NL"/>
        </w:rPr>
        <w:t xml:space="preserve"> </w:t>
      </w:r>
      <w:r w:rsidRPr="00AC2CDF">
        <w:rPr>
          <w:rFonts w:asciiTheme="minorHAnsi" w:hAnsiTheme="minorHAnsi" w:cstheme="minorHAnsi"/>
          <w:lang w:val="nl-NL"/>
        </w:rPr>
        <w:t>aa</w:t>
      </w:r>
      <w:r w:rsidRPr="00AC2CDF">
        <w:rPr>
          <w:rFonts w:asciiTheme="minorHAnsi" w:hAnsiTheme="minorHAnsi" w:cstheme="minorHAnsi"/>
          <w:spacing w:val="1"/>
          <w:lang w:val="nl-NL"/>
        </w:rPr>
        <w:t>n</w:t>
      </w:r>
      <w:r w:rsidRPr="00AC2CDF">
        <w:rPr>
          <w:rFonts w:asciiTheme="minorHAnsi" w:hAnsiTheme="minorHAnsi" w:cstheme="minorHAnsi"/>
          <w:lang w:val="nl-NL"/>
        </w:rPr>
        <w:t>dacht</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f</w:t>
      </w:r>
      <w:r w:rsidRPr="00AC2CDF">
        <w:rPr>
          <w:rFonts w:asciiTheme="minorHAnsi" w:hAnsiTheme="minorHAnsi" w:cstheme="minorHAnsi"/>
          <w:spacing w:val="-2"/>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mat</w:t>
      </w:r>
      <w:r w:rsidRPr="00AC2CDF">
        <w:rPr>
          <w:rFonts w:asciiTheme="minorHAnsi" w:hAnsiTheme="minorHAnsi" w:cstheme="minorHAnsi"/>
          <w:spacing w:val="2"/>
          <w:lang w:val="nl-NL"/>
        </w:rPr>
        <w:t>i</w:t>
      </w:r>
      <w:r w:rsidRPr="00AC2CDF">
        <w:rPr>
          <w:rFonts w:asciiTheme="minorHAnsi" w:hAnsiTheme="minorHAnsi" w:cstheme="minorHAnsi"/>
          <w:lang w:val="nl-NL"/>
        </w:rPr>
        <w:t>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naar</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spacing w:val="1"/>
          <w:lang w:val="nl-NL"/>
        </w:rPr>
        <w:t>u</w:t>
      </w:r>
      <w:r w:rsidRPr="00AC2CDF">
        <w:rPr>
          <w:rFonts w:asciiTheme="minorHAnsi" w:hAnsiTheme="minorHAnsi" w:cstheme="minorHAnsi"/>
          <w:lang w:val="nl-NL"/>
        </w:rPr>
        <w:t>d</w:t>
      </w:r>
      <w:r w:rsidRPr="00AC2CDF">
        <w:rPr>
          <w:rFonts w:asciiTheme="minorHAnsi" w:hAnsiTheme="minorHAnsi" w:cstheme="minorHAnsi"/>
          <w:spacing w:val="1"/>
          <w:lang w:val="nl-NL"/>
        </w:rPr>
        <w:t>er</w:t>
      </w:r>
      <w:r w:rsidRPr="00AC2CDF">
        <w:rPr>
          <w:rFonts w:asciiTheme="minorHAnsi" w:hAnsiTheme="minorHAnsi" w:cstheme="minorHAnsi"/>
          <w:lang w:val="nl-NL"/>
        </w:rPr>
        <w:t>s</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van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w w:val="99"/>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lang w:val="nl-NL"/>
        </w:rPr>
        <w:t>ct</w:t>
      </w:r>
      <w:r w:rsidRPr="00AC2CDF">
        <w:rPr>
          <w:rFonts w:asciiTheme="minorHAnsi" w:hAnsiTheme="minorHAnsi" w:cstheme="minorHAnsi"/>
          <w:spacing w:val="-15"/>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e</w:t>
      </w:r>
      <w:r w:rsidRPr="00AC2CDF">
        <w:rPr>
          <w:rFonts w:asciiTheme="minorHAnsi" w:hAnsiTheme="minorHAnsi" w:cstheme="minorHAnsi"/>
          <w:spacing w:val="2"/>
          <w:lang w:val="nl-NL"/>
        </w:rPr>
        <w:t>t</w:t>
      </w:r>
      <w:r w:rsidRPr="00AC2CDF">
        <w:rPr>
          <w:rFonts w:asciiTheme="minorHAnsi" w:hAnsiTheme="minorHAnsi" w:cstheme="minorHAnsi"/>
          <w:spacing w:val="-1"/>
          <w:lang w:val="nl-NL"/>
        </w:rPr>
        <w:t>ro</w:t>
      </w:r>
      <w:r w:rsidRPr="00AC2CDF">
        <w:rPr>
          <w:rFonts w:asciiTheme="minorHAnsi" w:hAnsiTheme="minorHAnsi" w:cstheme="minorHAnsi"/>
          <w:spacing w:val="1"/>
          <w:lang w:val="nl-NL"/>
        </w:rPr>
        <w:t>k</w:t>
      </w:r>
      <w:r w:rsidRPr="00AC2CDF">
        <w:rPr>
          <w:rFonts w:asciiTheme="minorHAnsi" w:hAnsiTheme="minorHAnsi" w:cstheme="minorHAnsi"/>
          <w:lang w:val="nl-NL"/>
        </w:rPr>
        <w:t>k</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13"/>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li</w:t>
      </w:r>
      <w:r w:rsidRPr="00AC2CDF">
        <w:rPr>
          <w:rFonts w:asciiTheme="minorHAnsi" w:hAnsiTheme="minorHAnsi" w:cstheme="minorHAnsi"/>
          <w:spacing w:val="-2"/>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p>
    <w:p w:rsidRPr="00AC2CDF" w:rsidR="00AC2CDF" w:rsidP="007E1B80" w:rsidRDefault="00AC2CDF" w14:paraId="462658BD" w14:textId="77777777">
      <w:pPr>
        <w:pStyle w:val="Gemiddeldraster21"/>
        <w:numPr>
          <w:ilvl w:val="0"/>
          <w:numId w:val="19"/>
        </w:numPr>
        <w:rPr>
          <w:rFonts w:asciiTheme="minorHAnsi" w:hAnsiTheme="minorHAnsi" w:cstheme="minorHAnsi"/>
          <w:lang w:val="nl-NL"/>
        </w:rPr>
      </w:pPr>
      <w:r w:rsidRPr="00AC2CDF">
        <w:rPr>
          <w:rFonts w:asciiTheme="minorHAnsi" w:hAnsiTheme="minorHAnsi" w:cstheme="minorHAnsi"/>
          <w:lang w:val="nl-NL"/>
        </w:rPr>
        <w:t>A</w:t>
      </w:r>
      <w:r w:rsidRPr="00AC2CDF">
        <w:rPr>
          <w:rFonts w:asciiTheme="minorHAnsi" w:hAnsiTheme="minorHAnsi" w:cstheme="minorHAnsi"/>
          <w:spacing w:val="3"/>
          <w:lang w:val="nl-NL"/>
        </w:rPr>
        <w:t>l</w:t>
      </w:r>
      <w:r w:rsidRPr="00AC2CDF">
        <w:rPr>
          <w:rFonts w:asciiTheme="minorHAnsi" w:hAnsiTheme="minorHAnsi" w:cstheme="minorHAnsi"/>
          <w:lang w:val="nl-NL"/>
        </w:rPr>
        <w:t>s</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ove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lang w:val="nl-NL"/>
        </w:rPr>
        <w:t>ijd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na</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s</w:t>
      </w:r>
      <w:r w:rsidRPr="00AC2CDF">
        <w:rPr>
          <w:rFonts w:asciiTheme="minorHAnsi" w:hAnsiTheme="minorHAnsi" w:cstheme="minorHAnsi"/>
          <w:spacing w:val="1"/>
          <w:lang w:val="nl-NL"/>
        </w:rPr>
        <w:t>ch</w:t>
      </w:r>
      <w:r w:rsidRPr="00AC2CDF">
        <w:rPr>
          <w:rFonts w:asciiTheme="minorHAnsi" w:hAnsiTheme="minorHAnsi" w:cstheme="minorHAnsi"/>
          <w:spacing w:val="-1"/>
          <w:lang w:val="nl-NL"/>
        </w:rPr>
        <w:t>oo</w:t>
      </w:r>
      <w:r w:rsidRPr="00AC2CDF">
        <w:rPr>
          <w:rFonts w:asciiTheme="minorHAnsi" w:hAnsiTheme="minorHAnsi" w:cstheme="minorHAnsi"/>
          <w:spacing w:val="2"/>
          <w:lang w:val="nl-NL"/>
        </w:rPr>
        <w:t>l</w:t>
      </w:r>
      <w:r w:rsidRPr="00AC2CDF">
        <w:rPr>
          <w:rFonts w:asciiTheme="minorHAnsi" w:hAnsiTheme="minorHAnsi" w:cstheme="minorHAnsi"/>
          <w:spacing w:val="-2"/>
          <w:lang w:val="nl-NL"/>
        </w:rPr>
        <w:t>t</w:t>
      </w:r>
      <w:r w:rsidRPr="00AC2CDF">
        <w:rPr>
          <w:rFonts w:asciiTheme="minorHAnsi" w:hAnsiTheme="minorHAnsi" w:cstheme="minorHAnsi"/>
          <w:spacing w:val="2"/>
          <w:lang w:val="nl-NL"/>
        </w:rPr>
        <w:t>i</w:t>
      </w:r>
      <w:r w:rsidRPr="00AC2CDF">
        <w:rPr>
          <w:rFonts w:asciiTheme="minorHAnsi" w:hAnsiTheme="minorHAnsi" w:cstheme="minorHAnsi"/>
          <w:lang w:val="nl-NL"/>
        </w:rPr>
        <w:t>jd,</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in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het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spacing w:val="1"/>
          <w:lang w:val="nl-NL"/>
        </w:rPr>
        <w:t>k</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f</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aka</w:t>
      </w:r>
      <w:r w:rsidRPr="00AC2CDF">
        <w:rPr>
          <w:rFonts w:asciiTheme="minorHAnsi" w:hAnsiTheme="minorHAnsi" w:cstheme="minorHAnsi"/>
          <w:spacing w:val="1"/>
          <w:lang w:val="nl-NL"/>
        </w:rPr>
        <w:t>n</w:t>
      </w:r>
      <w:r w:rsidRPr="00AC2CDF">
        <w:rPr>
          <w:rFonts w:asciiTheme="minorHAnsi" w:hAnsiTheme="minorHAnsi" w:cstheme="minorHAnsi"/>
          <w:lang w:val="nl-NL"/>
        </w:rPr>
        <w:t>t</w:t>
      </w:r>
      <w:r w:rsidRPr="00AC2CDF">
        <w:rPr>
          <w:rFonts w:asciiTheme="minorHAnsi" w:hAnsiTheme="minorHAnsi" w:cstheme="minorHAnsi"/>
          <w:spacing w:val="2"/>
          <w:lang w:val="nl-NL"/>
        </w:rPr>
        <w:t>i</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2"/>
          <w:lang w:val="nl-NL"/>
        </w:rPr>
        <w:t>l</w:t>
      </w:r>
      <w:r w:rsidRPr="00AC2CDF">
        <w:rPr>
          <w:rFonts w:asciiTheme="minorHAnsi" w:hAnsiTheme="minorHAnsi" w:cstheme="minorHAnsi"/>
          <w:lang w:val="nl-NL"/>
        </w:rPr>
        <w:t>aa</w:t>
      </w:r>
      <w:r w:rsidRPr="00AC2CDF">
        <w:rPr>
          <w:rFonts w:asciiTheme="minorHAnsi" w:hAnsiTheme="minorHAnsi" w:cstheme="minorHAnsi"/>
          <w:spacing w:val="1"/>
          <w:lang w:val="nl-NL"/>
        </w:rPr>
        <w:t>t</w:t>
      </w:r>
      <w:r w:rsidRPr="00AC2CDF">
        <w:rPr>
          <w:rFonts w:asciiTheme="minorHAnsi" w:hAnsiTheme="minorHAnsi" w:cstheme="minorHAnsi"/>
          <w:lang w:val="nl-NL"/>
        </w:rPr>
        <w:t>s</w:t>
      </w:r>
      <w:r w:rsidRPr="00AC2CDF">
        <w:rPr>
          <w:rFonts w:asciiTheme="minorHAnsi" w:hAnsiTheme="minorHAnsi" w:cstheme="minorHAnsi"/>
          <w:spacing w:val="-1"/>
          <w:lang w:val="nl-NL"/>
        </w:rPr>
        <w:t>v</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dt,</w:t>
      </w:r>
      <w:r w:rsidRPr="00AC2CDF">
        <w:rPr>
          <w:rFonts w:asciiTheme="minorHAnsi" w:hAnsiTheme="minorHAnsi" w:cstheme="minorHAnsi"/>
          <w:w w:val="99"/>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1"/>
          <w:lang w:val="nl-NL"/>
        </w:rPr>
        <w:t>or</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st</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u</w:t>
      </w:r>
      <w:r w:rsidRPr="00AC2CDF">
        <w:rPr>
          <w:rFonts w:asciiTheme="minorHAnsi" w:hAnsiTheme="minorHAnsi" w:cstheme="minorHAnsi"/>
          <w:lang w:val="nl-NL"/>
        </w:rPr>
        <w:t>d</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t</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f</w:t>
      </w:r>
      <w:r w:rsidRPr="00AC2CDF">
        <w:rPr>
          <w:rFonts w:asciiTheme="minorHAnsi" w:hAnsiTheme="minorHAnsi" w:cstheme="minorHAnsi"/>
          <w:spacing w:val="-2"/>
          <w:lang w:val="nl-NL"/>
        </w:rPr>
        <w:t>o</w:t>
      </w:r>
      <w:r w:rsidRPr="00AC2CDF">
        <w:rPr>
          <w:rFonts w:asciiTheme="minorHAnsi" w:hAnsiTheme="minorHAnsi" w:cstheme="minorHAnsi"/>
          <w:spacing w:val="1"/>
          <w:lang w:val="nl-NL"/>
        </w:rPr>
        <w:t>n</w:t>
      </w:r>
      <w:r w:rsidRPr="00AC2CDF">
        <w:rPr>
          <w:rFonts w:asciiTheme="minorHAnsi" w:hAnsiTheme="minorHAnsi" w:cstheme="minorHAnsi"/>
          <w:spacing w:val="2"/>
          <w:lang w:val="nl-NL"/>
        </w:rPr>
        <w:t>i</w:t>
      </w:r>
      <w:r w:rsidRPr="00AC2CDF">
        <w:rPr>
          <w:rFonts w:asciiTheme="minorHAnsi" w:hAnsiTheme="minorHAnsi" w:cstheme="minorHAnsi"/>
          <w:lang w:val="nl-NL"/>
        </w:rPr>
        <w:t>s</w:t>
      </w:r>
      <w:r w:rsidRPr="00AC2CDF">
        <w:rPr>
          <w:rFonts w:asciiTheme="minorHAnsi" w:hAnsiTheme="minorHAnsi" w:cstheme="minorHAnsi"/>
          <w:spacing w:val="-2"/>
          <w:lang w:val="nl-NL"/>
        </w:rPr>
        <w:t>c</w:t>
      </w:r>
      <w:r w:rsidRPr="00AC2CDF">
        <w:rPr>
          <w:rFonts w:asciiTheme="minorHAnsi" w:hAnsiTheme="minorHAnsi" w:cstheme="minorHAnsi"/>
          <w:lang w:val="nl-NL"/>
        </w:rPr>
        <w:t>h</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p</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h</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g</w:t>
      </w:r>
      <w:r w:rsidRPr="00AC2CDF">
        <w:rPr>
          <w:rFonts w:asciiTheme="minorHAnsi" w:hAnsiTheme="minorHAnsi" w:cstheme="minorHAnsi"/>
          <w:spacing w:val="2"/>
          <w:lang w:val="nl-NL"/>
        </w:rPr>
        <w:t>t</w:t>
      </w:r>
      <w:r w:rsidRPr="00AC2CDF">
        <w:rPr>
          <w:rFonts w:asciiTheme="minorHAnsi" w:hAnsiTheme="minorHAnsi" w:cstheme="minorHAnsi"/>
          <w:lang w:val="nl-NL"/>
        </w:rPr>
        <w:t>e</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st</w:t>
      </w:r>
      <w:r w:rsidRPr="00AC2CDF">
        <w:rPr>
          <w:rFonts w:asciiTheme="minorHAnsi" w:hAnsiTheme="minorHAnsi" w:cstheme="minorHAnsi"/>
          <w:spacing w:val="-1"/>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d.</w:t>
      </w:r>
    </w:p>
    <w:p w:rsidRPr="00AC2CDF" w:rsidR="00AC2CDF" w:rsidP="007E1B80" w:rsidRDefault="00AC2CDF" w14:paraId="48271B5C" w14:textId="77777777">
      <w:pPr>
        <w:pStyle w:val="Gemiddeldraster21"/>
        <w:numPr>
          <w:ilvl w:val="0"/>
          <w:numId w:val="19"/>
        </w:numPr>
        <w:rPr>
          <w:rFonts w:asciiTheme="minorHAnsi" w:hAnsiTheme="minorHAnsi" w:cstheme="minorHAnsi"/>
          <w:lang w:val="nl-NL"/>
        </w:rPr>
      </w:pPr>
      <w:r w:rsidRPr="00AC2CDF">
        <w:rPr>
          <w:rFonts w:asciiTheme="minorHAnsi" w:hAnsiTheme="minorHAnsi" w:cstheme="minorHAnsi"/>
          <w:lang w:val="nl-NL"/>
        </w:rPr>
        <w:t>De</w:t>
      </w:r>
      <w:r w:rsidRPr="00AC2CDF">
        <w:rPr>
          <w:rFonts w:asciiTheme="minorHAnsi" w:hAnsiTheme="minorHAnsi" w:cstheme="minorHAnsi"/>
          <w:spacing w:val="-10"/>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u</w:t>
      </w:r>
      <w:r w:rsidRPr="00AC2CDF">
        <w:rPr>
          <w:rFonts w:asciiTheme="minorHAnsi" w:hAnsiTheme="minorHAnsi" w:cstheme="minorHAnsi"/>
          <w:lang w:val="nl-NL"/>
        </w:rPr>
        <w:t>d</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1"/>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u</w:t>
      </w:r>
      <w:r w:rsidRPr="00AC2CDF">
        <w:rPr>
          <w:rFonts w:asciiTheme="minorHAnsi" w:hAnsiTheme="minorHAnsi" w:cstheme="minorHAnsi"/>
          <w:spacing w:val="3"/>
          <w:lang w:val="nl-NL"/>
        </w:rPr>
        <w:t>i</w:t>
      </w:r>
      <w:r w:rsidRPr="00AC2CDF">
        <w:rPr>
          <w:rFonts w:asciiTheme="minorHAnsi" w:hAnsiTheme="minorHAnsi" w:cstheme="minorHAnsi"/>
          <w:lang w:val="nl-NL"/>
        </w:rPr>
        <w:t>tg</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spacing w:val="-1"/>
          <w:lang w:val="nl-NL"/>
        </w:rPr>
        <w:t>o</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lang w:val="nl-NL"/>
        </w:rPr>
        <w:t>gd</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voo</w:t>
      </w:r>
      <w:r w:rsidRPr="00AC2CDF">
        <w:rPr>
          <w:rFonts w:asciiTheme="minorHAnsi" w:hAnsiTheme="minorHAnsi" w:cstheme="minorHAnsi"/>
          <w:lang w:val="nl-NL"/>
        </w:rPr>
        <w:t>r</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10"/>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f</w:t>
      </w:r>
      <w:r w:rsidRPr="00AC2CDF">
        <w:rPr>
          <w:rFonts w:asciiTheme="minorHAnsi" w:hAnsiTheme="minorHAnsi" w:cstheme="minorHAnsi"/>
          <w:spacing w:val="-2"/>
          <w:lang w:val="nl-NL"/>
        </w:rPr>
        <w:t>o</w:t>
      </w:r>
      <w:r w:rsidRPr="00AC2CDF">
        <w:rPr>
          <w:rFonts w:asciiTheme="minorHAnsi" w:hAnsiTheme="minorHAnsi" w:cstheme="minorHAnsi"/>
          <w:spacing w:val="-1"/>
          <w:lang w:val="nl-NL"/>
        </w:rPr>
        <w:t>r</w:t>
      </w:r>
      <w:r w:rsidRPr="00AC2CDF">
        <w:rPr>
          <w:rFonts w:asciiTheme="minorHAnsi" w:hAnsiTheme="minorHAnsi" w:cstheme="minorHAnsi"/>
          <w:spacing w:val="2"/>
          <w:lang w:val="nl-NL"/>
        </w:rPr>
        <w:t>m</w:t>
      </w:r>
      <w:r w:rsidRPr="00AC2CDF">
        <w:rPr>
          <w:rFonts w:asciiTheme="minorHAnsi" w:hAnsiTheme="minorHAnsi" w:cstheme="minorHAnsi"/>
          <w:lang w:val="nl-NL"/>
        </w:rPr>
        <w:t>at</w:t>
      </w:r>
      <w:r w:rsidRPr="00AC2CDF">
        <w:rPr>
          <w:rFonts w:asciiTheme="minorHAnsi" w:hAnsiTheme="minorHAnsi" w:cstheme="minorHAnsi"/>
          <w:spacing w:val="2"/>
          <w:lang w:val="nl-NL"/>
        </w:rPr>
        <w:t>i</w:t>
      </w:r>
      <w:r w:rsidRPr="00AC2CDF">
        <w:rPr>
          <w:rFonts w:asciiTheme="minorHAnsi" w:hAnsiTheme="minorHAnsi" w:cstheme="minorHAnsi"/>
          <w:spacing w:val="3"/>
          <w:lang w:val="nl-NL"/>
        </w:rPr>
        <w:t>e</w:t>
      </w:r>
      <w:r w:rsidRPr="00AC2CDF">
        <w:rPr>
          <w:rFonts w:asciiTheme="minorHAnsi" w:hAnsiTheme="minorHAnsi" w:cstheme="minorHAnsi"/>
          <w:lang w:val="nl-NL"/>
        </w:rPr>
        <w:t>-</w:t>
      </w:r>
      <w:r w:rsidRPr="00AC2CDF">
        <w:rPr>
          <w:rFonts w:asciiTheme="minorHAnsi" w:hAnsiTheme="minorHAnsi" w:cstheme="minorHAnsi"/>
          <w:spacing w:val="-10"/>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w</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k</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gs</w:t>
      </w:r>
      <w:r w:rsidRPr="00AC2CDF">
        <w:rPr>
          <w:rFonts w:asciiTheme="minorHAnsi" w:hAnsiTheme="minorHAnsi" w:cstheme="minorHAnsi"/>
          <w:spacing w:val="-3"/>
          <w:lang w:val="nl-NL"/>
        </w:rPr>
        <w:t>b</w:t>
      </w:r>
      <w:r w:rsidRPr="00AC2CDF">
        <w:rPr>
          <w:rFonts w:asciiTheme="minorHAnsi" w:hAnsiTheme="minorHAnsi" w:cstheme="minorHAnsi"/>
          <w:spacing w:val="2"/>
          <w:lang w:val="nl-NL"/>
        </w:rPr>
        <w:t>i</w:t>
      </w:r>
      <w:r w:rsidRPr="00AC2CDF">
        <w:rPr>
          <w:rFonts w:asciiTheme="minorHAnsi" w:hAnsiTheme="minorHAnsi" w:cstheme="minorHAnsi"/>
          <w:lang w:val="nl-NL"/>
        </w:rPr>
        <w:t>j</w:t>
      </w:r>
      <w:r w:rsidRPr="00AC2CDF">
        <w:rPr>
          <w:rFonts w:asciiTheme="minorHAnsi" w:hAnsiTheme="minorHAnsi" w:cstheme="minorHAnsi"/>
          <w:spacing w:val="-2"/>
          <w:lang w:val="nl-NL"/>
        </w:rPr>
        <w:t>ee</w:t>
      </w:r>
      <w:r w:rsidRPr="00AC2CDF">
        <w:rPr>
          <w:rFonts w:asciiTheme="minorHAnsi" w:hAnsiTheme="minorHAnsi" w:cstheme="minorHAnsi"/>
          <w:spacing w:val="1"/>
          <w:lang w:val="nl-NL"/>
        </w:rPr>
        <w:t>n</w:t>
      </w:r>
      <w:r w:rsidRPr="00AC2CDF">
        <w:rPr>
          <w:rFonts w:asciiTheme="minorHAnsi" w:hAnsiTheme="minorHAnsi" w:cstheme="minorHAnsi"/>
          <w:lang w:val="nl-NL"/>
        </w:rPr>
        <w:t>k</w:t>
      </w:r>
      <w:r w:rsidRPr="00AC2CDF">
        <w:rPr>
          <w:rFonts w:asciiTheme="minorHAnsi" w:hAnsiTheme="minorHAnsi" w:cstheme="minorHAnsi"/>
          <w:spacing w:val="-2"/>
          <w:lang w:val="nl-NL"/>
        </w:rPr>
        <w:t>o</w:t>
      </w:r>
      <w:r w:rsidRPr="00AC2CDF">
        <w:rPr>
          <w:rFonts w:asciiTheme="minorHAnsi" w:hAnsiTheme="minorHAnsi" w:cstheme="minorHAnsi"/>
          <w:spacing w:val="2"/>
          <w:lang w:val="nl-NL"/>
        </w:rPr>
        <w:t>m</w:t>
      </w:r>
      <w:r w:rsidRPr="00AC2CDF">
        <w:rPr>
          <w:rFonts w:asciiTheme="minorHAnsi" w:hAnsiTheme="minorHAnsi" w:cstheme="minorHAnsi"/>
          <w:lang w:val="nl-NL"/>
        </w:rPr>
        <w:t xml:space="preserve">st </w:t>
      </w:r>
      <w:r w:rsidRPr="00AC2CDF">
        <w:rPr>
          <w:rFonts w:asciiTheme="minorHAnsi" w:hAnsiTheme="minorHAnsi" w:cstheme="minorHAnsi"/>
          <w:spacing w:val="-1"/>
          <w:lang w:val="nl-NL"/>
        </w:rPr>
        <w:t>o</w:t>
      </w:r>
      <w:r w:rsidRPr="00AC2CDF">
        <w:rPr>
          <w:rFonts w:asciiTheme="minorHAnsi" w:hAnsiTheme="minorHAnsi" w:cstheme="minorHAnsi"/>
          <w:lang w:val="nl-NL"/>
        </w:rPr>
        <w:t>p</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zo</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k</w:t>
      </w:r>
      <w:r w:rsidRPr="00AC2CDF">
        <w:rPr>
          <w:rFonts w:asciiTheme="minorHAnsi" w:hAnsiTheme="minorHAnsi" w:cstheme="minorHAnsi"/>
          <w:spacing w:val="1"/>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t</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m</w:t>
      </w:r>
      <w:r w:rsidRPr="00AC2CDF">
        <w:rPr>
          <w:rFonts w:asciiTheme="minorHAnsi" w:hAnsiTheme="minorHAnsi" w:cstheme="minorHAnsi"/>
          <w:spacing w:val="-1"/>
          <w:lang w:val="nl-NL"/>
        </w:rPr>
        <w:t>o</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li</w:t>
      </w:r>
      <w:r w:rsidRPr="00AC2CDF">
        <w:rPr>
          <w:rFonts w:asciiTheme="minorHAnsi" w:hAnsiTheme="minorHAnsi" w:cstheme="minorHAnsi"/>
          <w:lang w:val="nl-NL"/>
        </w:rPr>
        <w:t>jke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t</w:t>
      </w:r>
      <w:r w:rsidRPr="00AC2CDF">
        <w:rPr>
          <w:rFonts w:asciiTheme="minorHAnsi" w:hAnsiTheme="minorHAnsi" w:cstheme="minorHAnsi"/>
          <w:spacing w:val="-1"/>
          <w:lang w:val="nl-NL"/>
        </w:rPr>
        <w:t>e</w:t>
      </w:r>
      <w:r w:rsidRPr="00AC2CDF">
        <w:rPr>
          <w:rFonts w:asciiTheme="minorHAnsi" w:hAnsiTheme="minorHAnsi" w:cstheme="minorHAnsi"/>
          <w:spacing w:val="3"/>
          <w:lang w:val="nl-NL"/>
        </w:rPr>
        <w:t>r</w:t>
      </w:r>
      <w:r w:rsidRPr="00AC2CDF">
        <w:rPr>
          <w:rFonts w:asciiTheme="minorHAnsi" w:hAnsiTheme="minorHAnsi" w:cstheme="minorHAnsi"/>
          <w:lang w:val="nl-NL"/>
        </w:rPr>
        <w:t>m</w:t>
      </w:r>
      <w:r w:rsidRPr="00AC2CDF">
        <w:rPr>
          <w:rFonts w:asciiTheme="minorHAnsi" w:hAnsiTheme="minorHAnsi" w:cstheme="minorHAnsi"/>
          <w:spacing w:val="3"/>
          <w:lang w:val="nl-NL"/>
        </w:rPr>
        <w:t>i</w:t>
      </w:r>
      <w:r w:rsidRPr="00AC2CDF">
        <w:rPr>
          <w:rFonts w:asciiTheme="minorHAnsi" w:hAnsiTheme="minorHAnsi" w:cstheme="minorHAnsi"/>
          <w:spacing w:val="-2"/>
          <w:lang w:val="nl-NL"/>
        </w:rPr>
        <w:t>j</w:t>
      </w:r>
      <w:r w:rsidRPr="00AC2CDF">
        <w:rPr>
          <w:rFonts w:asciiTheme="minorHAnsi" w:hAnsiTheme="minorHAnsi" w:cstheme="minorHAnsi"/>
          <w:spacing w:val="1"/>
          <w:lang w:val="nl-NL"/>
        </w:rPr>
        <w:t>n</w:t>
      </w:r>
      <w:r w:rsidRPr="00AC2CDF">
        <w:rPr>
          <w:rFonts w:asciiTheme="minorHAnsi" w:hAnsiTheme="minorHAnsi" w:cstheme="minorHAnsi"/>
          <w:lang w:val="nl-NL"/>
        </w:rPr>
        <w:t>.</w:t>
      </w:r>
    </w:p>
    <w:p w:rsidRPr="00AC2CDF" w:rsidR="00AC2CDF" w:rsidP="00AC2CDF" w:rsidRDefault="00AC2CDF" w14:paraId="1F5163F4" w14:textId="77777777">
      <w:pPr>
        <w:pStyle w:val="Gemiddeldraster21"/>
        <w:rPr>
          <w:rFonts w:asciiTheme="minorHAnsi" w:hAnsiTheme="minorHAnsi" w:cstheme="minorHAnsi"/>
          <w:lang w:val="nl-NL"/>
        </w:rPr>
      </w:pPr>
    </w:p>
    <w:p w:rsidRPr="00AC2CDF" w:rsidR="00AC2CDF" w:rsidP="00AC2CDF" w:rsidRDefault="00AC2CDF" w14:paraId="10743EB7" w14:textId="77777777">
      <w:pPr>
        <w:pStyle w:val="Gemiddeldraster21"/>
        <w:rPr>
          <w:rFonts w:asciiTheme="minorHAnsi" w:hAnsiTheme="minorHAnsi" w:cstheme="minorHAnsi"/>
          <w:lang w:val="nl-NL"/>
        </w:rPr>
      </w:pPr>
      <w:r w:rsidRPr="00AC2CDF">
        <w:rPr>
          <w:rFonts w:asciiTheme="minorHAnsi" w:hAnsiTheme="minorHAnsi" w:cstheme="minorHAnsi"/>
          <w:lang w:val="nl-NL"/>
        </w:rPr>
        <w:t>M</w:t>
      </w:r>
      <w:r w:rsidRPr="00AC2CDF">
        <w:rPr>
          <w:rFonts w:asciiTheme="minorHAnsi" w:hAnsiTheme="minorHAnsi" w:cstheme="minorHAnsi"/>
          <w:spacing w:val="-1"/>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li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aan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l</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in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ro</w:t>
      </w:r>
      <w:r w:rsidRPr="00AC2CDF">
        <w:rPr>
          <w:rFonts w:asciiTheme="minorHAnsi" w:hAnsiTheme="minorHAnsi" w:cstheme="minorHAnsi"/>
          <w:spacing w:val="-2"/>
          <w:lang w:val="nl-NL"/>
        </w:rPr>
        <w:t>e</w:t>
      </w:r>
      <w:r w:rsidRPr="00AC2CDF">
        <w:rPr>
          <w:rFonts w:asciiTheme="minorHAnsi" w:hAnsiTheme="minorHAnsi" w:cstheme="minorHAnsi"/>
          <w:lang w:val="nl-NL"/>
        </w:rPr>
        <w:t>p</w:t>
      </w:r>
      <w:r w:rsidRPr="00AC2CDF">
        <w:rPr>
          <w:rFonts w:asciiTheme="minorHAnsi" w:hAnsiTheme="minorHAnsi" w:cstheme="minorHAnsi"/>
          <w:spacing w:val="-2"/>
          <w:lang w:val="nl-NL"/>
        </w:rPr>
        <w:t>e</w:t>
      </w:r>
      <w:r w:rsidRPr="00AC2CDF">
        <w:rPr>
          <w:rFonts w:asciiTheme="minorHAnsi" w:hAnsiTheme="minorHAnsi" w:cstheme="minorHAnsi"/>
          <w:lang w:val="nl-NL"/>
        </w:rPr>
        <w:t>n</w:t>
      </w:r>
    </w:p>
    <w:p w:rsidRPr="00AC2CDF" w:rsidR="00AC2CDF" w:rsidP="007E1B80" w:rsidRDefault="00AC2CDF" w14:paraId="5696B95D" w14:textId="77777777">
      <w:pPr>
        <w:pStyle w:val="Gemiddeldraster21"/>
        <w:numPr>
          <w:ilvl w:val="0"/>
          <w:numId w:val="20"/>
        </w:numPr>
        <w:rPr>
          <w:rFonts w:asciiTheme="minorHAnsi" w:hAnsiTheme="minorHAnsi" w:cstheme="minorHAnsi"/>
          <w:lang w:val="nl-NL"/>
        </w:rPr>
      </w:pPr>
      <w:r w:rsidRPr="00AC2CDF">
        <w:rPr>
          <w:rFonts w:asciiTheme="minorHAnsi" w:hAnsiTheme="minorHAnsi" w:cstheme="minorHAnsi"/>
          <w:lang w:val="nl-NL"/>
        </w:rPr>
        <w:t>De</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k</w:t>
      </w:r>
      <w:r w:rsidRPr="00AC2CDF">
        <w:rPr>
          <w:rFonts w:asciiTheme="minorHAnsi" w:hAnsiTheme="minorHAnsi" w:cstheme="minorHAnsi"/>
          <w:spacing w:val="-1"/>
          <w:lang w:val="nl-NL"/>
        </w:rPr>
        <w:t>r</w:t>
      </w:r>
      <w:r w:rsidRPr="00AC2CDF">
        <w:rPr>
          <w:rFonts w:asciiTheme="minorHAnsi" w:hAnsiTheme="minorHAnsi" w:cstheme="minorHAnsi"/>
          <w:lang w:val="nl-NL"/>
        </w:rPr>
        <w:t>acht</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3"/>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1"/>
          <w:lang w:val="nl-NL"/>
        </w:rPr>
        <w:t>o</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m</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het</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ve</w:t>
      </w:r>
      <w:r w:rsidRPr="00AC2CDF">
        <w:rPr>
          <w:rFonts w:asciiTheme="minorHAnsi" w:hAnsiTheme="minorHAnsi" w:cstheme="minorHAnsi"/>
          <w:spacing w:val="-1"/>
          <w:lang w:val="nl-NL"/>
        </w:rPr>
        <w:t>r</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lang w:val="nl-NL"/>
        </w:rPr>
        <w:t>jd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r</w:t>
      </w:r>
      <w:r w:rsidRPr="00AC2CDF">
        <w:rPr>
          <w:rFonts w:asciiTheme="minorHAnsi" w:hAnsiTheme="minorHAnsi" w:cstheme="minorHAnsi"/>
          <w:spacing w:val="1"/>
          <w:lang w:val="nl-NL"/>
        </w:rPr>
        <w:t>o</w:t>
      </w:r>
      <w:r w:rsidRPr="00AC2CDF">
        <w:rPr>
          <w:rFonts w:asciiTheme="minorHAnsi" w:hAnsiTheme="minorHAnsi" w:cstheme="minorHAnsi"/>
          <w:spacing w:val="-2"/>
          <w:lang w:val="nl-NL"/>
        </w:rPr>
        <w:t>e</w:t>
      </w:r>
      <w:r w:rsidRPr="00AC2CDF">
        <w:rPr>
          <w:rFonts w:asciiTheme="minorHAnsi" w:hAnsiTheme="minorHAnsi" w:cstheme="minorHAnsi"/>
          <w:spacing w:val="2"/>
          <w:lang w:val="nl-NL"/>
        </w:rPr>
        <w:t>p</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3"/>
          <w:lang w:val="nl-NL"/>
        </w:rPr>
        <w:t>z</w:t>
      </w:r>
      <w:r w:rsidRPr="00AC2CDF">
        <w:rPr>
          <w:rFonts w:asciiTheme="minorHAnsi" w:hAnsiTheme="minorHAnsi" w:cstheme="minorHAnsi"/>
          <w:lang w:val="nl-NL"/>
        </w:rPr>
        <w:t>e</w:t>
      </w:r>
      <w:r w:rsidRPr="00AC2CDF">
        <w:rPr>
          <w:rFonts w:asciiTheme="minorHAnsi" w:hAnsiTheme="minorHAnsi" w:cstheme="minorHAnsi"/>
          <w:w w:val="99"/>
          <w:lang w:val="nl-NL"/>
        </w:rPr>
        <w:t xml:space="preserve"> </w:t>
      </w:r>
      <w:r w:rsidRPr="00AC2CDF">
        <w:rPr>
          <w:rFonts w:asciiTheme="minorHAnsi" w:hAnsiTheme="minorHAnsi" w:cstheme="minorHAnsi"/>
          <w:lang w:val="nl-NL"/>
        </w:rPr>
        <w:t>med</w:t>
      </w:r>
      <w:r w:rsidRPr="00AC2CDF">
        <w:rPr>
          <w:rFonts w:asciiTheme="minorHAnsi" w:hAnsiTheme="minorHAnsi" w:cstheme="minorHAnsi"/>
          <w:spacing w:val="-1"/>
          <w:lang w:val="nl-NL"/>
        </w:rPr>
        <w:t>e</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2"/>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n</w:t>
      </w:r>
      <w:r w:rsidRPr="00AC2CDF">
        <w:rPr>
          <w:rFonts w:asciiTheme="minorHAnsi" w:hAnsiTheme="minorHAnsi" w:cstheme="minorHAnsi"/>
          <w:spacing w:val="3"/>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2"/>
          <w:lang w:val="nl-NL"/>
        </w:rPr>
        <w:t>l</w:t>
      </w:r>
      <w:r w:rsidRPr="00AC2CDF">
        <w:rPr>
          <w:rFonts w:asciiTheme="minorHAnsi" w:hAnsiTheme="minorHAnsi" w:cstheme="minorHAnsi"/>
          <w:lang w:val="nl-NL"/>
        </w:rPr>
        <w:t>ak</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vo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het</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ve</w:t>
      </w:r>
      <w:r w:rsidRPr="00AC2CDF">
        <w:rPr>
          <w:rFonts w:asciiTheme="minorHAnsi" w:hAnsiTheme="minorHAnsi" w:cstheme="minorHAnsi"/>
          <w:spacing w:val="-1"/>
          <w:lang w:val="nl-NL"/>
        </w:rPr>
        <w:t>r</w:t>
      </w:r>
      <w:r w:rsidRPr="00AC2CDF">
        <w:rPr>
          <w:rFonts w:asciiTheme="minorHAnsi" w:hAnsiTheme="minorHAnsi" w:cstheme="minorHAnsi"/>
          <w:lang w:val="nl-NL"/>
        </w:rPr>
        <w:t>t</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lang w:val="nl-NL"/>
        </w:rPr>
        <w:t>k</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naar</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h</w:t>
      </w:r>
      <w:r w:rsidRPr="00AC2CDF">
        <w:rPr>
          <w:rFonts w:asciiTheme="minorHAnsi" w:hAnsiTheme="minorHAnsi" w:cstheme="minorHAnsi"/>
          <w:spacing w:val="1"/>
          <w:lang w:val="nl-NL"/>
        </w:rPr>
        <w:t>u</w:t>
      </w:r>
      <w:r w:rsidRPr="00AC2CDF">
        <w:rPr>
          <w:rFonts w:asciiTheme="minorHAnsi" w:hAnsiTheme="minorHAnsi" w:cstheme="minorHAnsi"/>
          <w:spacing w:val="2"/>
          <w:lang w:val="nl-NL"/>
        </w:rPr>
        <w:t>i</w:t>
      </w:r>
      <w:r w:rsidRPr="00AC2CDF">
        <w:rPr>
          <w:rFonts w:asciiTheme="minorHAnsi" w:hAnsiTheme="minorHAnsi" w:cstheme="minorHAnsi"/>
          <w:lang w:val="nl-NL"/>
        </w:rPr>
        <w:t>s</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daa</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w w:val="99"/>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s</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dan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spacing w:val="3"/>
          <w:lang w:val="nl-NL"/>
        </w:rPr>
        <w:t>h</w:t>
      </w:r>
      <w:r w:rsidRPr="00AC2CDF">
        <w:rPr>
          <w:rFonts w:asciiTheme="minorHAnsi" w:hAnsiTheme="minorHAnsi" w:cstheme="minorHAnsi"/>
          <w:spacing w:val="-2"/>
          <w:lang w:val="nl-NL"/>
        </w:rPr>
        <w:t>e</w:t>
      </w:r>
      <w:r w:rsidRPr="00AC2CDF">
        <w:rPr>
          <w:rFonts w:asciiTheme="minorHAnsi" w:hAnsiTheme="minorHAnsi" w:cstheme="minorHAnsi"/>
          <w:spacing w:val="2"/>
          <w:lang w:val="nl-NL"/>
        </w:rPr>
        <w:t>i</w:t>
      </w:r>
      <w:r w:rsidRPr="00AC2CDF">
        <w:rPr>
          <w:rFonts w:asciiTheme="minorHAnsi" w:hAnsiTheme="minorHAnsi" w:cstheme="minorHAnsi"/>
          <w:lang w:val="nl-NL"/>
        </w:rPr>
        <w:t>d</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ve</w:t>
      </w:r>
      <w:r w:rsidRPr="00AC2CDF">
        <w:rPr>
          <w:rFonts w:asciiTheme="minorHAnsi" w:hAnsiTheme="minorHAnsi" w:cstheme="minorHAnsi"/>
          <w:spacing w:val="-1"/>
          <w:lang w:val="nl-NL"/>
        </w:rPr>
        <w:t>r</w:t>
      </w:r>
      <w:r w:rsidRPr="00AC2CDF">
        <w:rPr>
          <w:rFonts w:asciiTheme="minorHAnsi" w:hAnsiTheme="minorHAnsi" w:cstheme="minorHAnsi"/>
          <w:lang w:val="nl-NL"/>
        </w:rPr>
        <w:t>w</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k</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sp</w:t>
      </w:r>
      <w:r w:rsidRPr="00AC2CDF">
        <w:rPr>
          <w:rFonts w:asciiTheme="minorHAnsi" w:hAnsiTheme="minorHAnsi" w:cstheme="minorHAnsi"/>
          <w:spacing w:val="6"/>
          <w:lang w:val="nl-NL"/>
        </w:rPr>
        <w:t>r</w:t>
      </w:r>
      <w:r w:rsidRPr="00AC2CDF">
        <w:rPr>
          <w:rFonts w:asciiTheme="minorHAnsi" w:hAnsiTheme="minorHAnsi" w:cstheme="minorHAnsi"/>
          <w:spacing w:val="-2"/>
          <w:lang w:val="nl-NL"/>
        </w:rPr>
        <w:t>e</w:t>
      </w:r>
      <w:r w:rsidRPr="00AC2CDF">
        <w:rPr>
          <w:rFonts w:asciiTheme="minorHAnsi" w:hAnsiTheme="minorHAnsi" w:cstheme="minorHAnsi"/>
          <w:spacing w:val="1"/>
          <w:lang w:val="nl-NL"/>
        </w:rPr>
        <w:t>k</w:t>
      </w:r>
      <w:r w:rsidRPr="00AC2CDF">
        <w:rPr>
          <w:rFonts w:asciiTheme="minorHAnsi" w:hAnsiTheme="minorHAnsi" w:cstheme="minorHAnsi"/>
          <w:lang w:val="nl-NL"/>
        </w:rPr>
        <w:t>.</w:t>
      </w:r>
    </w:p>
    <w:p w:rsidRPr="00AC2CDF" w:rsidR="00AC2CDF" w:rsidP="007E1B80" w:rsidRDefault="00AC2CDF" w14:paraId="6F51F82E" w14:textId="77777777">
      <w:pPr>
        <w:pStyle w:val="Gemiddeldraster21"/>
        <w:numPr>
          <w:ilvl w:val="0"/>
          <w:numId w:val="20"/>
        </w:numPr>
        <w:rPr>
          <w:rFonts w:asciiTheme="minorHAnsi" w:hAnsiTheme="minorHAnsi" w:cstheme="minorHAnsi"/>
          <w:lang w:val="nl-NL"/>
        </w:rPr>
      </w:pPr>
      <w:r w:rsidRPr="00AC2CDF">
        <w:rPr>
          <w:rFonts w:asciiTheme="minorHAnsi" w:hAnsiTheme="minorHAnsi" w:cstheme="minorHAnsi"/>
          <w:lang w:val="nl-NL"/>
        </w:rPr>
        <w:t>A</w:t>
      </w:r>
      <w:r w:rsidRPr="00AC2CDF">
        <w:rPr>
          <w:rFonts w:asciiTheme="minorHAnsi" w:hAnsiTheme="minorHAnsi" w:cstheme="minorHAnsi"/>
          <w:spacing w:val="3"/>
          <w:lang w:val="nl-NL"/>
        </w:rPr>
        <w:t>l</w:t>
      </w:r>
      <w:r w:rsidRPr="00AC2CDF">
        <w:rPr>
          <w:rFonts w:asciiTheme="minorHAnsi" w:hAnsiTheme="minorHAnsi" w:cstheme="minorHAnsi"/>
          <w:lang w:val="nl-NL"/>
        </w:rPr>
        <w:t>s</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h</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m</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m</w:t>
      </w:r>
      <w:r w:rsidRPr="00AC2CDF">
        <w:rPr>
          <w:rFonts w:asciiTheme="minorHAnsi" w:hAnsiTheme="minorHAnsi" w:cstheme="minorHAnsi"/>
          <w:spacing w:val="-2"/>
          <w:lang w:val="nl-NL"/>
        </w:rPr>
        <w:t>e</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f</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m</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1"/>
          <w:lang w:val="nl-NL"/>
        </w:rPr>
        <w:t>r</w:t>
      </w:r>
      <w:r w:rsidRPr="00AC2CDF">
        <w:rPr>
          <w:rFonts w:asciiTheme="minorHAnsi" w:hAnsiTheme="minorHAnsi" w:cstheme="minorHAnsi"/>
          <w:spacing w:val="1"/>
          <w:lang w:val="nl-NL"/>
        </w:rPr>
        <w:t>o</w:t>
      </w:r>
      <w:r w:rsidRPr="00AC2CDF">
        <w:rPr>
          <w:rFonts w:asciiTheme="minorHAnsi" w:hAnsiTheme="minorHAnsi" w:cstheme="minorHAnsi"/>
          <w:spacing w:val="-2"/>
          <w:lang w:val="nl-NL"/>
        </w:rPr>
        <w:t>e</w:t>
      </w:r>
      <w:r w:rsidRPr="00AC2CDF">
        <w:rPr>
          <w:rFonts w:asciiTheme="minorHAnsi" w:hAnsiTheme="minorHAnsi" w:cstheme="minorHAnsi"/>
          <w:lang w:val="nl-NL"/>
        </w:rPr>
        <w:t>ps</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kracht</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gaat</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s</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sp</w:t>
      </w:r>
      <w:r w:rsidRPr="00AC2CDF">
        <w:rPr>
          <w:rFonts w:asciiTheme="minorHAnsi" w:hAnsiTheme="minorHAnsi" w:cstheme="minorHAnsi"/>
          <w:spacing w:val="1"/>
          <w:lang w:val="nl-NL"/>
        </w:rPr>
        <w:t>r</w:t>
      </w:r>
      <w:r w:rsidRPr="00AC2CDF">
        <w:rPr>
          <w:rFonts w:asciiTheme="minorHAnsi" w:hAnsiTheme="minorHAnsi" w:cstheme="minorHAnsi"/>
          <w:lang w:val="nl-NL"/>
        </w:rPr>
        <w:t>ake</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lang w:val="nl-NL"/>
        </w:rPr>
        <w:t>n</w:t>
      </w:r>
      <w:r w:rsidRPr="00AC2CDF">
        <w:rPr>
          <w:rFonts w:asciiTheme="minorHAnsi" w:hAnsiTheme="minorHAnsi" w:cstheme="minorHAnsi"/>
          <w:w w:val="99"/>
          <w:lang w:val="nl-NL"/>
        </w:rPr>
        <w:t xml:space="preserve"> </w:t>
      </w:r>
      <w:r w:rsidRPr="00AC2CDF">
        <w:rPr>
          <w:rFonts w:asciiTheme="minorHAnsi" w:hAnsiTheme="minorHAnsi" w:cstheme="minorHAnsi"/>
          <w:lang w:val="nl-NL"/>
        </w:rPr>
        <w:t>bijz</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mot</w:t>
      </w:r>
      <w:r w:rsidRPr="00AC2CDF">
        <w:rPr>
          <w:rFonts w:asciiTheme="minorHAnsi" w:hAnsiTheme="minorHAnsi" w:cstheme="minorHAnsi"/>
          <w:spacing w:val="3"/>
          <w:lang w:val="nl-NL"/>
        </w:rPr>
        <w:t>i</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s</w:t>
      </w:r>
      <w:r w:rsidRPr="00AC2CDF">
        <w:rPr>
          <w:rFonts w:asciiTheme="minorHAnsi" w:hAnsiTheme="minorHAnsi" w:cstheme="minorHAnsi"/>
          <w:spacing w:val="2"/>
          <w:lang w:val="nl-NL"/>
        </w:rPr>
        <w:t>i</w:t>
      </w:r>
      <w:r w:rsidRPr="00AC2CDF">
        <w:rPr>
          <w:rFonts w:asciiTheme="minorHAnsi" w:hAnsiTheme="minorHAnsi" w:cstheme="minorHAnsi"/>
          <w:lang w:val="nl-NL"/>
        </w:rPr>
        <w:t>t</w:t>
      </w:r>
      <w:r w:rsidRPr="00AC2CDF">
        <w:rPr>
          <w:rFonts w:asciiTheme="minorHAnsi" w:hAnsiTheme="minorHAnsi" w:cstheme="minorHAnsi"/>
          <w:spacing w:val="1"/>
          <w:lang w:val="nl-NL"/>
        </w:rPr>
        <w:t>u</w:t>
      </w:r>
      <w:r w:rsidRPr="00AC2CDF">
        <w:rPr>
          <w:rFonts w:asciiTheme="minorHAnsi" w:hAnsiTheme="minorHAnsi" w:cstheme="minorHAnsi"/>
          <w:lang w:val="nl-NL"/>
        </w:rPr>
        <w:t>at</w:t>
      </w:r>
      <w:r w:rsidRPr="00AC2CDF">
        <w:rPr>
          <w:rFonts w:asciiTheme="minorHAnsi" w:hAnsiTheme="minorHAnsi" w:cstheme="minorHAnsi"/>
          <w:spacing w:val="2"/>
          <w:lang w:val="nl-NL"/>
        </w:rPr>
        <w:t>i</w:t>
      </w:r>
      <w:r w:rsidRPr="00AC2CDF">
        <w:rPr>
          <w:rFonts w:asciiTheme="minorHAnsi" w:hAnsiTheme="minorHAnsi" w:cstheme="minorHAnsi"/>
          <w:lang w:val="nl-NL"/>
        </w:rPr>
        <w:t>e</w:t>
      </w:r>
      <w:r w:rsidRPr="00AC2CDF">
        <w:rPr>
          <w:rFonts w:asciiTheme="minorHAnsi" w:hAnsiTheme="minorHAnsi" w:cstheme="minorHAnsi"/>
          <w:spacing w:val="-10"/>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1"/>
          <w:lang w:val="nl-NL"/>
        </w:rPr>
        <w:t>e</w:t>
      </w:r>
      <w:r w:rsidRPr="00AC2CDF">
        <w:rPr>
          <w:rFonts w:asciiTheme="minorHAnsi" w:hAnsiTheme="minorHAnsi" w:cstheme="minorHAnsi"/>
          <w:lang w:val="nl-NL"/>
        </w:rPr>
        <w:t>ze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r</w:t>
      </w:r>
      <w:r w:rsidRPr="00AC2CDF">
        <w:rPr>
          <w:rFonts w:asciiTheme="minorHAnsi" w:hAnsiTheme="minorHAnsi" w:cstheme="minorHAnsi"/>
          <w:spacing w:val="-1"/>
          <w:lang w:val="nl-NL"/>
        </w:rPr>
        <w:t>o</w:t>
      </w:r>
      <w:r w:rsidRPr="00AC2CDF">
        <w:rPr>
          <w:rFonts w:asciiTheme="minorHAnsi" w:hAnsiTheme="minorHAnsi" w:cstheme="minorHAnsi"/>
          <w:spacing w:val="-2"/>
          <w:lang w:val="nl-NL"/>
        </w:rPr>
        <w:t>e</w:t>
      </w:r>
      <w:r w:rsidRPr="00AC2CDF">
        <w:rPr>
          <w:rFonts w:asciiTheme="minorHAnsi" w:hAnsiTheme="minorHAnsi" w:cstheme="minorHAnsi"/>
          <w:spacing w:val="2"/>
          <w:lang w:val="nl-NL"/>
        </w:rPr>
        <w:t>p</w:t>
      </w:r>
      <w:r w:rsidRPr="00AC2CDF">
        <w:rPr>
          <w:rFonts w:asciiTheme="minorHAnsi" w:hAnsiTheme="minorHAnsi" w:cstheme="minorHAnsi"/>
          <w:lang w:val="nl-NL"/>
        </w:rPr>
        <w:t>.</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u</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z</w:t>
      </w:r>
      <w:r w:rsidRPr="00AC2CDF">
        <w:rPr>
          <w:rFonts w:asciiTheme="minorHAnsi" w:hAnsiTheme="minorHAnsi" w:cstheme="minorHAnsi"/>
          <w:spacing w:val="2"/>
          <w:lang w:val="nl-NL"/>
        </w:rPr>
        <w:t>i</w:t>
      </w:r>
      <w:r w:rsidRPr="00AC2CDF">
        <w:rPr>
          <w:rFonts w:asciiTheme="minorHAnsi" w:hAnsiTheme="minorHAnsi" w:cstheme="minorHAnsi"/>
          <w:lang w:val="nl-NL"/>
        </w:rPr>
        <w:t>jn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zo</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mog</w:t>
      </w:r>
      <w:r w:rsidRPr="00AC2CDF">
        <w:rPr>
          <w:rFonts w:asciiTheme="minorHAnsi" w:hAnsiTheme="minorHAnsi" w:cstheme="minorHAnsi"/>
          <w:spacing w:val="-1"/>
          <w:lang w:val="nl-NL"/>
        </w:rPr>
        <w:t>e</w:t>
      </w:r>
      <w:r w:rsidRPr="00AC2CDF">
        <w:rPr>
          <w:rFonts w:asciiTheme="minorHAnsi" w:hAnsiTheme="minorHAnsi" w:cstheme="minorHAnsi"/>
          <w:spacing w:val="2"/>
          <w:lang w:val="nl-NL"/>
        </w:rPr>
        <w:t>li</w:t>
      </w:r>
      <w:r w:rsidRPr="00AC2CDF">
        <w:rPr>
          <w:rFonts w:asciiTheme="minorHAnsi" w:hAnsiTheme="minorHAnsi" w:cstheme="minorHAnsi"/>
          <w:lang w:val="nl-NL"/>
        </w:rPr>
        <w:t>jk</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al</w:t>
      </w:r>
      <w:r w:rsidRPr="00AC2CDF">
        <w:rPr>
          <w:rFonts w:asciiTheme="minorHAnsi" w:hAnsiTheme="minorHAnsi" w:cstheme="minorHAnsi"/>
          <w:spacing w:val="-4"/>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w w:val="99"/>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p</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h</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gte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s</w:t>
      </w:r>
      <w:r w:rsidRPr="00AC2CDF">
        <w:rPr>
          <w:rFonts w:asciiTheme="minorHAnsi" w:hAnsiTheme="minorHAnsi" w:cstheme="minorHAnsi"/>
          <w:spacing w:val="2"/>
          <w:lang w:val="nl-NL"/>
        </w:rPr>
        <w:t>t</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d.</w:t>
      </w:r>
    </w:p>
    <w:p w:rsidRPr="00AC2CDF" w:rsidR="00AC2CDF" w:rsidP="007E1B80" w:rsidRDefault="00AC2CDF" w14:paraId="36AADCEB" w14:textId="77777777">
      <w:pPr>
        <w:pStyle w:val="Gemiddeldraster21"/>
        <w:numPr>
          <w:ilvl w:val="0"/>
          <w:numId w:val="20"/>
        </w:numPr>
        <w:rPr>
          <w:rFonts w:asciiTheme="minorHAnsi" w:hAnsiTheme="minorHAnsi" w:cstheme="minorHAnsi"/>
          <w:lang w:val="nl-NL"/>
        </w:rPr>
      </w:pPr>
      <w:r w:rsidRPr="00AC2CDF">
        <w:rPr>
          <w:rFonts w:asciiTheme="minorHAnsi" w:hAnsiTheme="minorHAnsi" w:cstheme="minorHAnsi"/>
          <w:lang w:val="nl-NL"/>
        </w:rPr>
        <w:t>A</w:t>
      </w:r>
      <w:r w:rsidRPr="00AC2CDF">
        <w:rPr>
          <w:rFonts w:asciiTheme="minorHAnsi" w:hAnsiTheme="minorHAnsi" w:cstheme="minorHAnsi"/>
          <w:spacing w:val="3"/>
          <w:lang w:val="nl-NL"/>
        </w:rPr>
        <w:t>l</w:t>
      </w:r>
      <w:r w:rsidRPr="00AC2CDF">
        <w:rPr>
          <w:rFonts w:asciiTheme="minorHAnsi" w:hAnsiTheme="minorHAnsi" w:cstheme="minorHAnsi"/>
          <w:lang w:val="nl-NL"/>
        </w:rPr>
        <w:t>s</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t</w:t>
      </w:r>
      <w:r w:rsidRPr="00AC2CDF">
        <w:rPr>
          <w:rFonts w:asciiTheme="minorHAnsi" w:hAnsiTheme="minorHAnsi" w:cstheme="minorHAnsi"/>
          <w:spacing w:val="2"/>
          <w:lang w:val="nl-NL"/>
        </w:rPr>
        <w:t>i</w:t>
      </w:r>
      <w:r w:rsidRPr="00AC2CDF">
        <w:rPr>
          <w:rFonts w:asciiTheme="minorHAnsi" w:hAnsiTheme="minorHAnsi" w:cstheme="minorHAnsi"/>
          <w:lang w:val="nl-NL"/>
        </w:rPr>
        <w:t>jd</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vo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vo</w:t>
      </w:r>
      <w:r w:rsidRPr="00AC2CDF">
        <w:rPr>
          <w:rFonts w:asciiTheme="minorHAnsi" w:hAnsiTheme="minorHAnsi" w:cstheme="minorHAnsi"/>
          <w:spacing w:val="-1"/>
          <w:lang w:val="nl-NL"/>
        </w:rPr>
        <w:t>or</w:t>
      </w:r>
      <w:r w:rsidRPr="00AC2CDF">
        <w:rPr>
          <w:rFonts w:asciiTheme="minorHAnsi" w:hAnsiTheme="minorHAnsi" w:cstheme="minorHAnsi"/>
          <w:spacing w:val="2"/>
          <w:lang w:val="nl-NL"/>
        </w:rPr>
        <w:t>b</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re</w:t>
      </w:r>
      <w:r w:rsidRPr="00AC2CDF">
        <w:rPr>
          <w:rFonts w:asciiTheme="minorHAnsi" w:hAnsiTheme="minorHAnsi" w:cstheme="minorHAnsi"/>
          <w:spacing w:val="2"/>
          <w:lang w:val="nl-NL"/>
        </w:rPr>
        <w:t>i</w:t>
      </w:r>
      <w:r w:rsidRPr="00AC2CDF">
        <w:rPr>
          <w:rFonts w:asciiTheme="minorHAnsi" w:hAnsiTheme="minorHAnsi" w:cstheme="minorHAnsi"/>
          <w:spacing w:val="-2"/>
          <w:lang w:val="nl-NL"/>
        </w:rPr>
        <w:t>d</w:t>
      </w:r>
      <w:r w:rsidRPr="00AC2CDF">
        <w:rPr>
          <w:rFonts w:asciiTheme="minorHAnsi" w:hAnsiTheme="minorHAnsi" w:cstheme="minorHAnsi"/>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s,</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wo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b</w:t>
      </w:r>
      <w:r w:rsidRPr="00AC2CDF">
        <w:rPr>
          <w:rFonts w:asciiTheme="minorHAnsi" w:hAnsiTheme="minorHAnsi" w:cstheme="minorHAnsi"/>
          <w:spacing w:val="-1"/>
          <w:lang w:val="nl-NL"/>
        </w:rPr>
        <w:t>r</w:t>
      </w:r>
      <w:r w:rsidRPr="00AC2CDF">
        <w:rPr>
          <w:rFonts w:asciiTheme="minorHAnsi" w:hAnsiTheme="minorHAnsi" w:cstheme="minorHAnsi"/>
          <w:spacing w:val="1"/>
          <w:lang w:val="nl-NL"/>
        </w:rPr>
        <w:t>u</w:t>
      </w:r>
      <w:r w:rsidRPr="00AC2CDF">
        <w:rPr>
          <w:rFonts w:asciiTheme="minorHAnsi" w:hAnsiTheme="minorHAnsi" w:cstheme="minorHAnsi"/>
          <w:spacing w:val="2"/>
          <w:lang w:val="nl-NL"/>
        </w:rPr>
        <w:t>i</w:t>
      </w:r>
      <w:r w:rsidRPr="00AC2CDF">
        <w:rPr>
          <w:rFonts w:asciiTheme="minorHAnsi" w:hAnsiTheme="minorHAnsi" w:cstheme="minorHAnsi"/>
          <w:lang w:val="nl-NL"/>
        </w:rPr>
        <w:t>kg</w:t>
      </w:r>
      <w:r w:rsidRPr="00AC2CDF">
        <w:rPr>
          <w:rFonts w:asciiTheme="minorHAnsi" w:hAnsiTheme="minorHAnsi" w:cstheme="minorHAnsi"/>
          <w:spacing w:val="-1"/>
          <w:lang w:val="nl-NL"/>
        </w:rPr>
        <w:t>e</w:t>
      </w:r>
      <w:r w:rsidRPr="00AC2CDF">
        <w:rPr>
          <w:rFonts w:asciiTheme="minorHAnsi" w:hAnsiTheme="minorHAnsi" w:cstheme="minorHAnsi"/>
          <w:lang w:val="nl-NL"/>
        </w:rPr>
        <w:t>maakt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van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m</w:t>
      </w:r>
      <w:r w:rsidRPr="00AC2CDF">
        <w:rPr>
          <w:rFonts w:asciiTheme="minorHAnsi" w:hAnsiTheme="minorHAnsi" w:cstheme="minorHAnsi"/>
          <w:spacing w:val="-1"/>
          <w:lang w:val="nl-NL"/>
        </w:rPr>
        <w:t>e</w:t>
      </w:r>
      <w:r w:rsidRPr="00AC2CDF">
        <w:rPr>
          <w:rFonts w:asciiTheme="minorHAnsi" w:hAnsiTheme="minorHAnsi" w:cstheme="minorHAnsi"/>
          <w:lang w:val="nl-NL"/>
        </w:rPr>
        <w:t>t</w:t>
      </w:r>
      <w:r w:rsidRPr="00AC2CDF">
        <w:rPr>
          <w:rFonts w:asciiTheme="minorHAnsi" w:hAnsiTheme="minorHAnsi" w:cstheme="minorHAnsi"/>
          <w:spacing w:val="1"/>
          <w:lang w:val="nl-NL"/>
        </w:rPr>
        <w:t>h</w:t>
      </w:r>
      <w:r w:rsidRPr="00AC2CDF">
        <w:rPr>
          <w:rFonts w:asciiTheme="minorHAnsi" w:hAnsiTheme="minorHAnsi" w:cstheme="minorHAnsi"/>
          <w:spacing w:val="-1"/>
          <w:lang w:val="nl-NL"/>
        </w:rPr>
        <w:t>o</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w w:val="99"/>
          <w:lang w:val="nl-NL"/>
        </w:rPr>
        <w:t xml:space="preserve"> </w:t>
      </w:r>
      <w:r w:rsidRPr="00AC2CDF">
        <w:rPr>
          <w:rFonts w:asciiTheme="minorHAnsi" w:hAnsiTheme="minorHAnsi" w:cstheme="minorHAnsi"/>
          <w:spacing w:val="-1"/>
          <w:lang w:val="nl-NL"/>
        </w:rPr>
        <w:t>ro</w:t>
      </w:r>
      <w:r w:rsidRPr="00AC2CDF">
        <w:rPr>
          <w:rFonts w:asciiTheme="minorHAnsi" w:hAnsiTheme="minorHAnsi" w:cstheme="minorHAnsi"/>
          <w:spacing w:val="1"/>
          <w:lang w:val="nl-NL"/>
        </w:rPr>
        <w:t>u</w:t>
      </w:r>
      <w:r w:rsidRPr="00AC2CDF">
        <w:rPr>
          <w:rFonts w:asciiTheme="minorHAnsi" w:hAnsiTheme="minorHAnsi" w:cstheme="minorHAnsi"/>
          <w:lang w:val="nl-NL"/>
        </w:rPr>
        <w:t>w</w:t>
      </w:r>
      <w:r w:rsidRPr="00AC2CDF">
        <w:rPr>
          <w:rFonts w:asciiTheme="minorHAnsi" w:hAnsiTheme="minorHAnsi" w:cstheme="minorHAnsi"/>
          <w:spacing w:val="2"/>
          <w:lang w:val="nl-NL"/>
        </w:rPr>
        <w:t>v</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w</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k</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p>
    <w:p w:rsidRPr="00AC2CDF" w:rsidR="00AC2CDF" w:rsidP="007E1B80" w:rsidRDefault="00AC2CDF" w14:paraId="53EA05E7" w14:textId="77777777">
      <w:pPr>
        <w:pStyle w:val="Gemiddeldraster21"/>
        <w:numPr>
          <w:ilvl w:val="0"/>
          <w:numId w:val="20"/>
        </w:numPr>
        <w:rPr>
          <w:rFonts w:asciiTheme="minorHAnsi" w:hAnsiTheme="minorHAnsi" w:cstheme="minorHAnsi"/>
          <w:lang w:val="nl-NL"/>
        </w:rPr>
      </w:pP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wo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b</w:t>
      </w:r>
      <w:r w:rsidRPr="00AC2CDF">
        <w:rPr>
          <w:rFonts w:asciiTheme="minorHAnsi" w:hAnsiTheme="minorHAnsi" w:cstheme="minorHAnsi"/>
          <w:spacing w:val="-2"/>
          <w:lang w:val="nl-NL"/>
        </w:rPr>
        <w:t>e</w:t>
      </w:r>
      <w:r w:rsidRPr="00AC2CDF">
        <w:rPr>
          <w:rFonts w:asciiTheme="minorHAnsi" w:hAnsiTheme="minorHAnsi" w:cstheme="minorHAnsi"/>
          <w:spacing w:val="1"/>
          <w:lang w:val="nl-NL"/>
        </w:rPr>
        <w:t>k</w:t>
      </w:r>
      <w:r w:rsidRPr="00AC2CDF">
        <w:rPr>
          <w:rFonts w:asciiTheme="minorHAnsi" w:hAnsiTheme="minorHAnsi" w:cstheme="minorHAnsi"/>
          <w:spacing w:val="-2"/>
          <w:lang w:val="nl-NL"/>
        </w:rPr>
        <w:t>e</w:t>
      </w:r>
      <w:r w:rsidRPr="00AC2CDF">
        <w:rPr>
          <w:rFonts w:asciiTheme="minorHAnsi" w:hAnsiTheme="minorHAnsi" w:cstheme="minorHAnsi"/>
          <w:lang w:val="nl-NL"/>
        </w:rPr>
        <w:t>k</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ke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2"/>
          <w:lang w:val="nl-NL"/>
        </w:rPr>
        <w:t>i</w:t>
      </w:r>
      <w:r w:rsidRPr="00AC2CDF">
        <w:rPr>
          <w:rFonts w:asciiTheme="minorHAnsi" w:hAnsiTheme="minorHAnsi" w:cstheme="minorHAnsi"/>
          <w:lang w:val="nl-NL"/>
        </w:rPr>
        <w:t>jz</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e</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s</w:t>
      </w:r>
      <w:r w:rsidRPr="00AC2CDF">
        <w:rPr>
          <w:rFonts w:asciiTheme="minorHAnsi" w:hAnsiTheme="minorHAnsi" w:cstheme="minorHAnsi"/>
          <w:lang w:val="nl-NL"/>
        </w:rPr>
        <w:t>ch</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spacing w:val="2"/>
          <w:lang w:val="nl-NL"/>
        </w:rPr>
        <w:t>l</w:t>
      </w:r>
      <w:r w:rsidRPr="00AC2CDF">
        <w:rPr>
          <w:rFonts w:asciiTheme="minorHAnsi" w:hAnsiTheme="minorHAnsi" w:cstheme="minorHAnsi"/>
          <w:lang w:val="nl-NL"/>
        </w:rPr>
        <w:t>act</w:t>
      </w:r>
      <w:r w:rsidRPr="00AC2CDF">
        <w:rPr>
          <w:rFonts w:asciiTheme="minorHAnsi" w:hAnsiTheme="minorHAnsi" w:cstheme="minorHAnsi"/>
          <w:spacing w:val="3"/>
          <w:lang w:val="nl-NL"/>
        </w:rPr>
        <w:t>i</w:t>
      </w:r>
      <w:r w:rsidRPr="00AC2CDF">
        <w:rPr>
          <w:rFonts w:asciiTheme="minorHAnsi" w:hAnsiTheme="minorHAnsi" w:cstheme="minorHAnsi"/>
          <w:spacing w:val="-3"/>
          <w:lang w:val="nl-NL"/>
        </w:rPr>
        <w:t>v</w:t>
      </w:r>
      <w:r w:rsidRPr="00AC2CDF">
        <w:rPr>
          <w:rFonts w:asciiTheme="minorHAnsi" w:hAnsiTheme="minorHAnsi" w:cstheme="minorHAnsi"/>
          <w:spacing w:val="2"/>
          <w:lang w:val="nl-NL"/>
        </w:rPr>
        <w:t>i</w:t>
      </w:r>
      <w:r w:rsidRPr="00AC2CDF">
        <w:rPr>
          <w:rFonts w:asciiTheme="minorHAnsi" w:hAnsiTheme="minorHAnsi" w:cstheme="minorHAnsi"/>
          <w:spacing w:val="-2"/>
          <w:lang w:val="nl-NL"/>
        </w:rPr>
        <w:t>te</w:t>
      </w:r>
      <w:r w:rsidRPr="00AC2CDF">
        <w:rPr>
          <w:rFonts w:asciiTheme="minorHAnsi" w:hAnsiTheme="minorHAnsi" w:cstheme="minorHAnsi"/>
          <w:spacing w:val="2"/>
          <w:lang w:val="nl-NL"/>
        </w:rPr>
        <w:t>i</w:t>
      </w:r>
      <w:r w:rsidRPr="00AC2CDF">
        <w:rPr>
          <w:rFonts w:asciiTheme="minorHAnsi" w:hAnsiTheme="minorHAnsi" w:cstheme="minorHAnsi"/>
          <w:lang w:val="nl-NL"/>
        </w:rPr>
        <w:t>t</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ko</w:t>
      </w:r>
      <w:r w:rsidRPr="00AC2CDF">
        <w:rPr>
          <w:rFonts w:asciiTheme="minorHAnsi" w:hAnsiTheme="minorHAnsi" w:cstheme="minorHAnsi"/>
          <w:spacing w:val="2"/>
          <w:lang w:val="nl-NL"/>
        </w:rPr>
        <w:t>m</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de</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dag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w w:val="99"/>
          <w:lang w:val="nl-NL"/>
        </w:rPr>
        <w:t xml:space="preserve"> </w:t>
      </w:r>
      <w:r w:rsidRPr="00AC2CDF">
        <w:rPr>
          <w:rFonts w:asciiTheme="minorHAnsi" w:hAnsiTheme="minorHAnsi" w:cstheme="minorHAnsi"/>
          <w:lang w:val="nl-NL"/>
        </w:rPr>
        <w:t>zij</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zo</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n</w:t>
      </w:r>
      <w:r w:rsidRPr="00AC2CDF">
        <w:rPr>
          <w:rFonts w:asciiTheme="minorHAnsi" w:hAnsiTheme="minorHAnsi" w:cstheme="minorHAnsi"/>
          <w:spacing w:val="-1"/>
          <w:lang w:val="nl-NL"/>
        </w:rPr>
        <w:t>o</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lang w:val="nl-NL"/>
        </w:rPr>
        <w:t>g</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2"/>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ze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spacing w:val="1"/>
          <w:lang w:val="nl-NL"/>
        </w:rPr>
        <w:t>s</w:t>
      </w:r>
      <w:r w:rsidRPr="00AC2CDF">
        <w:rPr>
          <w:rFonts w:asciiTheme="minorHAnsi" w:hAnsiTheme="minorHAnsi" w:cstheme="minorHAnsi"/>
          <w:lang w:val="nl-NL"/>
        </w:rPr>
        <w:t>chrapt</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f</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aa</w:t>
      </w:r>
      <w:r w:rsidRPr="00AC2CDF">
        <w:rPr>
          <w:rFonts w:asciiTheme="minorHAnsi" w:hAnsiTheme="minorHAnsi" w:cstheme="minorHAnsi"/>
          <w:spacing w:val="1"/>
          <w:lang w:val="nl-NL"/>
        </w:rPr>
        <w:t>n</w:t>
      </w:r>
      <w:r w:rsidRPr="00AC2CDF">
        <w:rPr>
          <w:rFonts w:asciiTheme="minorHAnsi" w:hAnsiTheme="minorHAnsi" w:cstheme="minorHAnsi"/>
          <w:spacing w:val="2"/>
          <w:lang w:val="nl-NL"/>
        </w:rPr>
        <w:t>g</w:t>
      </w:r>
      <w:r w:rsidRPr="00AC2CDF">
        <w:rPr>
          <w:rFonts w:asciiTheme="minorHAnsi" w:hAnsiTheme="minorHAnsi" w:cstheme="minorHAnsi"/>
          <w:spacing w:val="1"/>
          <w:lang w:val="nl-NL"/>
        </w:rPr>
        <w:t>e</w:t>
      </w:r>
      <w:r w:rsidRPr="00AC2CDF">
        <w:rPr>
          <w:rFonts w:asciiTheme="minorHAnsi" w:hAnsiTheme="minorHAnsi" w:cstheme="minorHAnsi"/>
          <w:lang w:val="nl-NL"/>
        </w:rPr>
        <w:t>past.</w:t>
      </w:r>
    </w:p>
    <w:p w:rsidRPr="00AC2CDF" w:rsidR="00AC2CDF" w:rsidP="00AC2CDF" w:rsidRDefault="00AC2CDF" w14:paraId="53F14349" w14:textId="77777777">
      <w:pPr>
        <w:pStyle w:val="Gemiddeldraster21"/>
        <w:rPr>
          <w:rFonts w:asciiTheme="minorHAnsi" w:hAnsiTheme="minorHAnsi" w:cstheme="minorHAnsi"/>
          <w:lang w:val="nl-NL"/>
        </w:rPr>
      </w:pPr>
    </w:p>
    <w:p w:rsidRPr="00536442" w:rsidR="00AC2CDF" w:rsidP="00AC2CDF" w:rsidRDefault="00AC2CDF" w14:paraId="69AF3596" w14:textId="77777777">
      <w:pPr>
        <w:pStyle w:val="Gemiddeldraster21"/>
        <w:rPr>
          <w:rFonts w:asciiTheme="minorHAnsi" w:hAnsiTheme="minorHAnsi" w:cstheme="minorHAnsi"/>
          <w:b/>
          <w:lang w:val="nl-NL"/>
        </w:rPr>
      </w:pPr>
      <w:r w:rsidRPr="00536442">
        <w:rPr>
          <w:rFonts w:asciiTheme="minorHAnsi" w:hAnsiTheme="minorHAnsi" w:cstheme="minorHAnsi"/>
          <w:b/>
          <w:spacing w:val="-1"/>
          <w:lang w:val="nl-NL"/>
        </w:rPr>
        <w:t>O</w:t>
      </w:r>
      <w:r w:rsidRPr="00536442">
        <w:rPr>
          <w:rFonts w:asciiTheme="minorHAnsi" w:hAnsiTheme="minorHAnsi" w:cstheme="minorHAnsi"/>
          <w:b/>
          <w:lang w:val="nl-NL"/>
        </w:rPr>
        <w:t>pva</w:t>
      </w:r>
      <w:r w:rsidRPr="00536442">
        <w:rPr>
          <w:rFonts w:asciiTheme="minorHAnsi" w:hAnsiTheme="minorHAnsi" w:cstheme="minorHAnsi"/>
          <w:b/>
          <w:spacing w:val="1"/>
          <w:lang w:val="nl-NL"/>
        </w:rPr>
        <w:t>n</w:t>
      </w:r>
      <w:r w:rsidRPr="00536442">
        <w:rPr>
          <w:rFonts w:asciiTheme="minorHAnsi" w:hAnsiTheme="minorHAnsi" w:cstheme="minorHAnsi"/>
          <w:b/>
          <w:lang w:val="nl-NL"/>
        </w:rPr>
        <w:t>g</w:t>
      </w:r>
      <w:r w:rsidRPr="00536442">
        <w:rPr>
          <w:rFonts w:asciiTheme="minorHAnsi" w:hAnsiTheme="minorHAnsi" w:cstheme="minorHAnsi"/>
          <w:b/>
          <w:spacing w:val="-12"/>
          <w:lang w:val="nl-NL"/>
        </w:rPr>
        <w:t xml:space="preserve"> </w:t>
      </w:r>
      <w:r w:rsidRPr="00536442">
        <w:rPr>
          <w:rFonts w:asciiTheme="minorHAnsi" w:hAnsiTheme="minorHAnsi" w:cstheme="minorHAnsi"/>
          <w:b/>
          <w:spacing w:val="-2"/>
          <w:lang w:val="nl-NL"/>
        </w:rPr>
        <w:t>e</w:t>
      </w:r>
      <w:r w:rsidRPr="00536442">
        <w:rPr>
          <w:rFonts w:asciiTheme="minorHAnsi" w:hAnsiTheme="minorHAnsi" w:cstheme="minorHAnsi"/>
          <w:b/>
          <w:lang w:val="nl-NL"/>
        </w:rPr>
        <w:t>n</w:t>
      </w:r>
      <w:r w:rsidRPr="00536442">
        <w:rPr>
          <w:rFonts w:asciiTheme="minorHAnsi" w:hAnsiTheme="minorHAnsi" w:cstheme="minorHAnsi"/>
          <w:b/>
          <w:spacing w:val="-11"/>
          <w:lang w:val="nl-NL"/>
        </w:rPr>
        <w:t xml:space="preserve"> </w:t>
      </w:r>
      <w:r w:rsidRPr="00536442">
        <w:rPr>
          <w:rFonts w:asciiTheme="minorHAnsi" w:hAnsiTheme="minorHAnsi" w:cstheme="minorHAnsi"/>
          <w:b/>
          <w:spacing w:val="2"/>
          <w:lang w:val="nl-NL"/>
        </w:rPr>
        <w:t>m</w:t>
      </w:r>
      <w:r w:rsidRPr="00536442">
        <w:rPr>
          <w:rFonts w:asciiTheme="minorHAnsi" w:hAnsiTheme="minorHAnsi" w:cstheme="minorHAnsi"/>
          <w:b/>
          <w:spacing w:val="1"/>
          <w:lang w:val="nl-NL"/>
        </w:rPr>
        <w:t>e</w:t>
      </w:r>
      <w:r w:rsidRPr="00536442">
        <w:rPr>
          <w:rFonts w:asciiTheme="minorHAnsi" w:hAnsiTheme="minorHAnsi" w:cstheme="minorHAnsi"/>
          <w:b/>
          <w:spacing w:val="-2"/>
          <w:lang w:val="nl-NL"/>
        </w:rPr>
        <w:t>e</w:t>
      </w:r>
      <w:r w:rsidRPr="00536442">
        <w:rPr>
          <w:rFonts w:asciiTheme="minorHAnsi" w:hAnsiTheme="minorHAnsi" w:cstheme="minorHAnsi"/>
          <w:b/>
          <w:lang w:val="nl-NL"/>
        </w:rPr>
        <w:t>l</w:t>
      </w:r>
      <w:r w:rsidRPr="00536442">
        <w:rPr>
          <w:rFonts w:asciiTheme="minorHAnsi" w:hAnsiTheme="minorHAnsi" w:cstheme="minorHAnsi"/>
          <w:b/>
          <w:spacing w:val="-2"/>
          <w:lang w:val="nl-NL"/>
        </w:rPr>
        <w:t>e</w:t>
      </w:r>
      <w:r w:rsidRPr="00536442">
        <w:rPr>
          <w:rFonts w:asciiTheme="minorHAnsi" w:hAnsiTheme="minorHAnsi" w:cstheme="minorHAnsi"/>
          <w:b/>
          <w:spacing w:val="2"/>
          <w:lang w:val="nl-NL"/>
        </w:rPr>
        <w:t>v</w:t>
      </w:r>
      <w:r w:rsidRPr="00536442">
        <w:rPr>
          <w:rFonts w:asciiTheme="minorHAnsi" w:hAnsiTheme="minorHAnsi" w:cstheme="minorHAnsi"/>
          <w:b/>
          <w:spacing w:val="-2"/>
          <w:lang w:val="nl-NL"/>
        </w:rPr>
        <w:t>e</w:t>
      </w:r>
      <w:r w:rsidRPr="00536442">
        <w:rPr>
          <w:rFonts w:asciiTheme="minorHAnsi" w:hAnsiTheme="minorHAnsi" w:cstheme="minorHAnsi"/>
          <w:b/>
          <w:lang w:val="nl-NL"/>
        </w:rPr>
        <w:t>n</w:t>
      </w:r>
      <w:r w:rsidRPr="00536442">
        <w:rPr>
          <w:rFonts w:asciiTheme="minorHAnsi" w:hAnsiTheme="minorHAnsi" w:cstheme="minorHAnsi"/>
          <w:b/>
          <w:spacing w:val="-11"/>
          <w:lang w:val="nl-NL"/>
        </w:rPr>
        <w:t xml:space="preserve"> </w:t>
      </w:r>
      <w:r w:rsidRPr="00536442">
        <w:rPr>
          <w:rFonts w:asciiTheme="minorHAnsi" w:hAnsiTheme="minorHAnsi" w:cstheme="minorHAnsi"/>
          <w:b/>
          <w:lang w:val="nl-NL"/>
        </w:rPr>
        <w:t>n</w:t>
      </w:r>
      <w:r w:rsidRPr="00536442">
        <w:rPr>
          <w:rFonts w:asciiTheme="minorHAnsi" w:hAnsiTheme="minorHAnsi" w:cstheme="minorHAnsi"/>
          <w:b/>
          <w:spacing w:val="3"/>
          <w:lang w:val="nl-NL"/>
        </w:rPr>
        <w:t>a</w:t>
      </w:r>
      <w:r w:rsidRPr="00536442">
        <w:rPr>
          <w:rFonts w:asciiTheme="minorHAnsi" w:hAnsiTheme="minorHAnsi" w:cstheme="minorHAnsi"/>
          <w:b/>
          <w:lang w:val="nl-NL"/>
        </w:rPr>
        <w:t>b</w:t>
      </w:r>
      <w:r w:rsidRPr="00536442">
        <w:rPr>
          <w:rFonts w:asciiTheme="minorHAnsi" w:hAnsiTheme="minorHAnsi" w:cstheme="minorHAnsi"/>
          <w:b/>
          <w:spacing w:val="-2"/>
          <w:lang w:val="nl-NL"/>
        </w:rPr>
        <w:t>e</w:t>
      </w:r>
      <w:r w:rsidRPr="00536442">
        <w:rPr>
          <w:rFonts w:asciiTheme="minorHAnsi" w:hAnsiTheme="minorHAnsi" w:cstheme="minorHAnsi"/>
          <w:b/>
          <w:lang w:val="nl-NL"/>
        </w:rPr>
        <w:t>staa</w:t>
      </w:r>
      <w:r w:rsidRPr="00536442">
        <w:rPr>
          <w:rFonts w:asciiTheme="minorHAnsi" w:hAnsiTheme="minorHAnsi" w:cstheme="minorHAnsi"/>
          <w:b/>
          <w:spacing w:val="1"/>
          <w:lang w:val="nl-NL"/>
        </w:rPr>
        <w:t>n</w:t>
      </w:r>
      <w:r w:rsidRPr="00536442">
        <w:rPr>
          <w:rFonts w:asciiTheme="minorHAnsi" w:hAnsiTheme="minorHAnsi" w:cstheme="minorHAnsi"/>
          <w:b/>
          <w:lang w:val="nl-NL"/>
        </w:rPr>
        <w:t>d</w:t>
      </w:r>
      <w:r w:rsidRPr="00536442">
        <w:rPr>
          <w:rFonts w:asciiTheme="minorHAnsi" w:hAnsiTheme="minorHAnsi" w:cstheme="minorHAnsi"/>
          <w:b/>
          <w:spacing w:val="-2"/>
          <w:lang w:val="nl-NL"/>
        </w:rPr>
        <w:t>e</w:t>
      </w:r>
      <w:r w:rsidRPr="00536442">
        <w:rPr>
          <w:rFonts w:asciiTheme="minorHAnsi" w:hAnsiTheme="minorHAnsi" w:cstheme="minorHAnsi"/>
          <w:b/>
          <w:lang w:val="nl-NL"/>
        </w:rPr>
        <w:t>n</w:t>
      </w:r>
    </w:p>
    <w:p w:rsidRPr="00AC2CDF" w:rsidR="00AC2CDF" w:rsidP="007E1B80" w:rsidRDefault="00AC2CDF" w14:paraId="01A7B52E" w14:textId="77777777">
      <w:pPr>
        <w:pStyle w:val="Gemiddeldraster21"/>
        <w:numPr>
          <w:ilvl w:val="0"/>
          <w:numId w:val="22"/>
        </w:numPr>
        <w:rPr>
          <w:rFonts w:asciiTheme="minorHAnsi" w:hAnsiTheme="minorHAnsi" w:cstheme="minorHAnsi"/>
          <w:lang w:val="nl-NL"/>
        </w:rPr>
      </w:pPr>
      <w:r w:rsidRPr="00AC2CDF">
        <w:rPr>
          <w:rFonts w:asciiTheme="minorHAnsi" w:hAnsiTheme="minorHAnsi" w:cstheme="minorHAnsi"/>
          <w:spacing w:val="-1"/>
          <w:lang w:val="nl-NL"/>
        </w:rPr>
        <w:t>O</w:t>
      </w:r>
      <w:r w:rsidRPr="00AC2CDF">
        <w:rPr>
          <w:rFonts w:asciiTheme="minorHAnsi" w:hAnsiTheme="minorHAnsi" w:cstheme="minorHAnsi"/>
          <w:lang w:val="nl-NL"/>
        </w:rPr>
        <w:t>p</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zo</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k</w:t>
      </w:r>
      <w:r w:rsidRPr="00AC2CDF">
        <w:rPr>
          <w:rFonts w:asciiTheme="minorHAnsi" w:hAnsiTheme="minorHAnsi" w:cstheme="minorHAnsi"/>
          <w:spacing w:val="1"/>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t</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m</w:t>
      </w:r>
      <w:r w:rsidRPr="00AC2CDF">
        <w:rPr>
          <w:rFonts w:asciiTheme="minorHAnsi" w:hAnsiTheme="minorHAnsi" w:cstheme="minorHAnsi"/>
          <w:spacing w:val="-1"/>
          <w:lang w:val="nl-NL"/>
        </w:rPr>
        <w:t>o</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li</w:t>
      </w:r>
      <w:r w:rsidRPr="00AC2CDF">
        <w:rPr>
          <w:rFonts w:asciiTheme="minorHAnsi" w:hAnsiTheme="minorHAnsi" w:cstheme="minorHAnsi"/>
          <w:lang w:val="nl-NL"/>
        </w:rPr>
        <w:t>jke</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t</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m</w:t>
      </w:r>
      <w:r w:rsidRPr="00AC2CDF">
        <w:rPr>
          <w:rFonts w:asciiTheme="minorHAnsi" w:hAnsiTheme="minorHAnsi" w:cstheme="minorHAnsi"/>
          <w:spacing w:val="3"/>
          <w:lang w:val="nl-NL"/>
        </w:rPr>
        <w:t>i</w:t>
      </w:r>
      <w:r w:rsidRPr="00AC2CDF">
        <w:rPr>
          <w:rFonts w:asciiTheme="minorHAnsi" w:hAnsiTheme="minorHAnsi" w:cstheme="minorHAnsi"/>
          <w:spacing w:val="-2"/>
          <w:lang w:val="nl-NL"/>
        </w:rPr>
        <w:t>j</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2"/>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nab</w:t>
      </w:r>
      <w:r w:rsidRPr="00AC2CDF">
        <w:rPr>
          <w:rFonts w:asciiTheme="minorHAnsi" w:hAnsiTheme="minorHAnsi" w:cstheme="minorHAnsi"/>
          <w:spacing w:val="1"/>
          <w:lang w:val="nl-NL"/>
        </w:rPr>
        <w:t>e</w:t>
      </w:r>
      <w:r w:rsidRPr="00AC2CDF">
        <w:rPr>
          <w:rFonts w:asciiTheme="minorHAnsi" w:hAnsiTheme="minorHAnsi" w:cstheme="minorHAnsi"/>
          <w:lang w:val="nl-NL"/>
        </w:rPr>
        <w:t>staa</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e</w:t>
      </w:r>
      <w:r w:rsidRPr="00AC2CDF">
        <w:rPr>
          <w:rFonts w:asciiTheme="minorHAnsi" w:hAnsiTheme="minorHAnsi" w:cstheme="minorHAnsi"/>
          <w:lang w:val="nl-NL"/>
        </w:rPr>
        <w:t>z</w:t>
      </w:r>
      <w:r w:rsidRPr="00AC2CDF">
        <w:rPr>
          <w:rFonts w:asciiTheme="minorHAnsi" w:hAnsiTheme="minorHAnsi" w:cstheme="minorHAnsi"/>
          <w:spacing w:val="1"/>
          <w:lang w:val="nl-NL"/>
        </w:rPr>
        <w:t>o</w:t>
      </w:r>
      <w:r w:rsidRPr="00AC2CDF">
        <w:rPr>
          <w:rFonts w:asciiTheme="minorHAnsi" w:hAnsiTheme="minorHAnsi" w:cstheme="minorHAnsi"/>
          <w:lang w:val="nl-NL"/>
        </w:rPr>
        <w:t>cht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1"/>
          <w:lang w:val="nl-NL"/>
        </w:rPr>
        <w:t>oo</w:t>
      </w:r>
      <w:r w:rsidRPr="00AC2CDF">
        <w:rPr>
          <w:rFonts w:asciiTheme="minorHAnsi" w:hAnsiTheme="minorHAnsi" w:cstheme="minorHAnsi"/>
          <w:lang w:val="nl-NL"/>
        </w:rPr>
        <w:t>r</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de</w:t>
      </w:r>
      <w:r w:rsidRPr="00AC2CDF">
        <w:rPr>
          <w:rFonts w:asciiTheme="minorHAnsi" w:hAnsiTheme="minorHAnsi" w:cstheme="minorHAnsi"/>
          <w:w w:val="99"/>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spacing w:val="-1"/>
          <w:lang w:val="nl-NL"/>
        </w:rPr>
        <w:t>c</w:t>
      </w:r>
      <w:r w:rsidRPr="00AC2CDF">
        <w:rPr>
          <w:rFonts w:asciiTheme="minorHAnsi" w:hAnsiTheme="minorHAnsi" w:cstheme="minorHAnsi"/>
          <w:lang w:val="nl-NL"/>
        </w:rPr>
        <w:t>t</w:t>
      </w:r>
      <w:r w:rsidRPr="00AC2CDF">
        <w:rPr>
          <w:rFonts w:asciiTheme="minorHAnsi" w:hAnsiTheme="minorHAnsi" w:cstheme="minorHAnsi"/>
          <w:spacing w:val="-2"/>
          <w:lang w:val="nl-NL"/>
        </w:rPr>
        <w:t>e</w:t>
      </w:r>
      <w:r w:rsidRPr="00AC2CDF">
        <w:rPr>
          <w:rFonts w:asciiTheme="minorHAnsi" w:hAnsiTheme="minorHAnsi" w:cstheme="minorHAnsi"/>
          <w:spacing w:val="1"/>
          <w:lang w:val="nl-NL"/>
        </w:rPr>
        <w:t>u</w:t>
      </w:r>
      <w:r w:rsidRPr="00AC2CDF">
        <w:rPr>
          <w:rFonts w:asciiTheme="minorHAnsi" w:hAnsiTheme="minorHAnsi" w:cstheme="minorHAnsi"/>
          <w:lang w:val="nl-NL"/>
        </w:rPr>
        <w:t>r</w:t>
      </w:r>
      <w:r w:rsidRPr="00AC2CDF">
        <w:rPr>
          <w:rFonts w:asciiTheme="minorHAnsi" w:hAnsiTheme="minorHAnsi" w:cstheme="minorHAnsi"/>
          <w:spacing w:val="-10"/>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s</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w:t>
      </w:r>
      <w:r w:rsidRPr="00AC2CDF">
        <w:rPr>
          <w:rFonts w:asciiTheme="minorHAnsi" w:hAnsiTheme="minorHAnsi" w:cstheme="minorHAnsi"/>
          <w:spacing w:val="-2"/>
          <w:lang w:val="nl-NL"/>
        </w:rPr>
        <w:t>ee</w:t>
      </w:r>
      <w:r w:rsidRPr="00AC2CDF">
        <w:rPr>
          <w:rFonts w:asciiTheme="minorHAnsi" w:hAnsiTheme="minorHAnsi" w:cstheme="minorHAnsi"/>
          <w:spacing w:val="2"/>
          <w:lang w:val="nl-NL"/>
        </w:rPr>
        <w:t>l</w:t>
      </w:r>
      <w:r w:rsidRPr="00AC2CDF">
        <w:rPr>
          <w:rFonts w:asciiTheme="minorHAnsi" w:hAnsiTheme="minorHAnsi" w:cstheme="minorHAnsi"/>
          <w:lang w:val="nl-NL"/>
        </w:rPr>
        <w:t>sl</w:t>
      </w:r>
      <w:r w:rsidRPr="00AC2CDF">
        <w:rPr>
          <w:rFonts w:asciiTheme="minorHAnsi" w:hAnsiTheme="minorHAnsi" w:cstheme="minorHAnsi"/>
          <w:spacing w:val="2"/>
          <w:lang w:val="nl-NL"/>
        </w:rPr>
        <w:t>i</w:t>
      </w:r>
      <w:r w:rsidRPr="00AC2CDF">
        <w:rPr>
          <w:rFonts w:asciiTheme="minorHAnsi" w:hAnsiTheme="minorHAnsi" w:cstheme="minorHAnsi"/>
          <w:lang w:val="nl-NL"/>
        </w:rPr>
        <w:t>d.</w:t>
      </w:r>
    </w:p>
    <w:p w:rsidRPr="00AC2CDF" w:rsidR="00AC2CDF" w:rsidP="007E1B80" w:rsidRDefault="00AC2CDF" w14:paraId="19DE5897" w14:textId="6187E9C2">
      <w:pPr>
        <w:pStyle w:val="Gemiddeldraster21"/>
        <w:numPr>
          <w:ilvl w:val="0"/>
          <w:numId w:val="21"/>
        </w:numPr>
        <w:rPr>
          <w:rFonts w:asciiTheme="minorHAnsi" w:hAnsiTheme="minorHAnsi" w:cstheme="minorHAnsi"/>
          <w:lang w:val="nl-NL"/>
        </w:rPr>
      </w:pP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wo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spacing w:val="-2"/>
          <w:lang w:val="nl-NL"/>
        </w:rPr>
        <w:t>u</w:t>
      </w:r>
      <w:r w:rsidRPr="00AC2CDF">
        <w:rPr>
          <w:rFonts w:asciiTheme="minorHAnsi" w:hAnsiTheme="minorHAnsi" w:cstheme="minorHAnsi"/>
          <w:spacing w:val="2"/>
          <w:lang w:val="nl-NL"/>
        </w:rPr>
        <w:t>i</w:t>
      </w:r>
      <w:r w:rsidRPr="00AC2CDF">
        <w:rPr>
          <w:rFonts w:asciiTheme="minorHAnsi" w:hAnsiTheme="minorHAnsi" w:cstheme="minorHAnsi"/>
          <w:lang w:val="nl-NL"/>
        </w:rPr>
        <w:t>st</w:t>
      </w:r>
      <w:r w:rsidRPr="00AC2CDF">
        <w:rPr>
          <w:rFonts w:asciiTheme="minorHAnsi" w:hAnsiTheme="minorHAnsi" w:cstheme="minorHAnsi"/>
          <w:spacing w:val="-1"/>
          <w:lang w:val="nl-NL"/>
        </w:rPr>
        <w:t>er</w:t>
      </w:r>
      <w:r w:rsidRPr="00AC2CDF">
        <w:rPr>
          <w:rFonts w:asciiTheme="minorHAnsi" w:hAnsiTheme="minorHAnsi" w:cstheme="minorHAnsi"/>
          <w:lang w:val="nl-NL"/>
        </w:rPr>
        <w:t>d,</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is</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st</w:t>
      </w:r>
      <w:r w:rsidRPr="00AC2CDF">
        <w:rPr>
          <w:rFonts w:asciiTheme="minorHAnsi" w:hAnsiTheme="minorHAnsi" w:cstheme="minorHAnsi"/>
          <w:spacing w:val="2"/>
          <w:lang w:val="nl-NL"/>
        </w:rPr>
        <w:t>il</w:t>
      </w:r>
      <w:r w:rsidRPr="00AC2CDF">
        <w:rPr>
          <w:rFonts w:asciiTheme="minorHAnsi" w:hAnsiTheme="minorHAnsi" w:cstheme="minorHAnsi"/>
          <w:lang w:val="nl-NL"/>
        </w:rPr>
        <w:t>t</w:t>
      </w:r>
      <w:r w:rsidRPr="00AC2CDF">
        <w:rPr>
          <w:rFonts w:asciiTheme="minorHAnsi" w:hAnsiTheme="minorHAnsi" w:cstheme="minorHAnsi"/>
          <w:spacing w:val="-2"/>
          <w:lang w:val="nl-NL"/>
        </w:rPr>
        <w:t>e</w:t>
      </w:r>
      <w:r w:rsidRPr="00AC2CDF">
        <w:rPr>
          <w:rFonts w:asciiTheme="minorHAnsi" w:hAnsiTheme="minorHAnsi" w:cstheme="minorHAnsi"/>
          <w:lang w:val="nl-NL"/>
        </w:rPr>
        <w: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lang w:val="nl-NL"/>
        </w:rPr>
        <w:t>c</w:t>
      </w:r>
      <w:r w:rsidRPr="00AC2CDF">
        <w:rPr>
          <w:rFonts w:asciiTheme="minorHAnsi" w:hAnsiTheme="minorHAnsi" w:cstheme="minorHAnsi"/>
          <w:spacing w:val="2"/>
          <w:lang w:val="nl-NL"/>
        </w:rPr>
        <w:t>t</w:t>
      </w:r>
      <w:r w:rsidRPr="00AC2CDF">
        <w:rPr>
          <w:rFonts w:asciiTheme="minorHAnsi" w:hAnsiTheme="minorHAnsi" w:cstheme="minorHAnsi"/>
          <w:spacing w:val="-2"/>
          <w:lang w:val="nl-NL"/>
        </w:rPr>
        <w:t>e</w:t>
      </w:r>
      <w:r w:rsidRPr="00AC2CDF">
        <w:rPr>
          <w:rFonts w:asciiTheme="minorHAnsi" w:hAnsiTheme="minorHAnsi" w:cstheme="minorHAnsi"/>
          <w:spacing w:val="1"/>
          <w:lang w:val="nl-NL"/>
        </w:rPr>
        <w:t>u</w:t>
      </w:r>
      <w:r w:rsidRPr="00AC2CDF">
        <w:rPr>
          <w:rFonts w:asciiTheme="minorHAnsi" w:hAnsiTheme="minorHAnsi" w:cstheme="minorHAnsi"/>
          <w:lang w:val="nl-NL"/>
        </w:rPr>
        <w:t>r</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ve</w:t>
      </w:r>
      <w:r w:rsidRPr="00AC2CDF">
        <w:rPr>
          <w:rFonts w:asciiTheme="minorHAnsi" w:hAnsiTheme="minorHAnsi" w:cstheme="minorHAnsi"/>
          <w:spacing w:val="1"/>
          <w:lang w:val="nl-NL"/>
        </w:rPr>
        <w:t>r</w:t>
      </w:r>
      <w:r w:rsidRPr="00AC2CDF">
        <w:rPr>
          <w:rFonts w:asciiTheme="minorHAnsi" w:hAnsiTheme="minorHAnsi" w:cstheme="minorHAnsi"/>
          <w:lang w:val="nl-NL"/>
        </w:rPr>
        <w:t>t</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t</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wat</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p</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s</w:t>
      </w:r>
      <w:r w:rsidRPr="00AC2CDF">
        <w:rPr>
          <w:rFonts w:asciiTheme="minorHAnsi" w:hAnsiTheme="minorHAnsi" w:cstheme="minorHAnsi"/>
          <w:lang w:val="nl-NL"/>
        </w:rPr>
        <w:t>cho</w:t>
      </w:r>
      <w:r w:rsidRPr="00AC2CDF">
        <w:rPr>
          <w:rFonts w:asciiTheme="minorHAnsi" w:hAnsiTheme="minorHAnsi" w:cstheme="minorHAnsi"/>
          <w:spacing w:val="-2"/>
          <w:lang w:val="nl-NL"/>
        </w:rPr>
        <w:t>o</w:t>
      </w:r>
      <w:r w:rsidRPr="00AC2CDF">
        <w:rPr>
          <w:rFonts w:asciiTheme="minorHAnsi" w:hAnsiTheme="minorHAnsi" w:cstheme="minorHAnsi"/>
          <w:lang w:val="nl-NL"/>
        </w:rPr>
        <w:t>l</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wo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lang w:val="nl-NL"/>
        </w:rPr>
        <w:t xml:space="preserve">daan </w:t>
      </w:r>
      <w:r w:rsidRPr="00AC2CDF">
        <w:rPr>
          <w:rFonts w:asciiTheme="minorHAnsi" w:hAnsiTheme="minorHAnsi" w:cstheme="minorHAnsi"/>
          <w:spacing w:val="1"/>
          <w:lang w:val="nl-NL"/>
        </w:rPr>
        <w:t>n</w:t>
      </w:r>
      <w:r w:rsidRPr="00AC2CDF">
        <w:rPr>
          <w:rFonts w:asciiTheme="minorHAnsi" w:hAnsiTheme="minorHAnsi" w:cstheme="minorHAnsi"/>
          <w:lang w:val="nl-NL"/>
        </w:rPr>
        <w:t>aar</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so</w:t>
      </w:r>
      <w:r w:rsidRPr="00AC2CDF">
        <w:rPr>
          <w:rFonts w:asciiTheme="minorHAnsi" w:hAnsiTheme="minorHAnsi" w:cstheme="minorHAnsi"/>
          <w:spacing w:val="1"/>
          <w:lang w:val="nl-NL"/>
        </w:rPr>
        <w:t>n</w:t>
      </w:r>
      <w:r w:rsidRPr="00AC2CDF">
        <w:rPr>
          <w:rFonts w:asciiTheme="minorHAnsi" w:hAnsiTheme="minorHAnsi" w:cstheme="minorHAnsi"/>
          <w:spacing w:val="-2"/>
          <w:lang w:val="nl-NL"/>
        </w:rPr>
        <w:t>ee</w:t>
      </w:r>
      <w:r w:rsidRPr="00AC2CDF">
        <w:rPr>
          <w:rFonts w:asciiTheme="minorHAnsi" w:hAnsiTheme="minorHAnsi" w:cstheme="minorHAnsi"/>
          <w:spacing w:val="2"/>
          <w:lang w:val="nl-NL"/>
        </w:rPr>
        <w:t>l</w:t>
      </w:r>
      <w:r w:rsidRPr="00AC2CDF">
        <w:rPr>
          <w:rFonts w:asciiTheme="minorHAnsi" w:hAnsiTheme="minorHAnsi" w:cstheme="minorHAnsi"/>
          <w:lang w:val="nl-NL"/>
        </w:rPr>
        <w:t>s</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lang w:val="nl-NL"/>
        </w:rPr>
        <w:t>ch</w:t>
      </w:r>
      <w:r w:rsidRPr="00AC2CDF">
        <w:rPr>
          <w:rFonts w:asciiTheme="minorHAnsi" w:hAnsiTheme="minorHAnsi" w:cstheme="minorHAnsi"/>
          <w:spacing w:val="-2"/>
          <w:lang w:val="nl-NL"/>
        </w:rPr>
        <w:t>t</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tw</w:t>
      </w:r>
      <w:r w:rsidRPr="00AC2CDF">
        <w:rPr>
          <w:rFonts w:asciiTheme="minorHAnsi" w:hAnsiTheme="minorHAnsi" w:cstheme="minorHAnsi"/>
          <w:spacing w:val="-1"/>
          <w:lang w:val="nl-NL"/>
        </w:rPr>
        <w:t>e</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2"/>
          <w:lang w:val="nl-NL"/>
        </w:rPr>
        <w:t>l</w:t>
      </w:r>
      <w:r w:rsidRPr="00AC2CDF">
        <w:rPr>
          <w:rFonts w:asciiTheme="minorHAnsi" w:hAnsiTheme="minorHAnsi" w:cstheme="minorHAnsi"/>
          <w:lang w:val="nl-NL"/>
        </w:rPr>
        <w:t>aa</w:t>
      </w:r>
      <w:r w:rsidRPr="00AC2CDF">
        <w:rPr>
          <w:rFonts w:asciiTheme="minorHAnsi" w:hAnsiTheme="minorHAnsi" w:cstheme="minorHAnsi"/>
          <w:spacing w:val="1"/>
          <w:lang w:val="nl-NL"/>
        </w:rPr>
        <w:t>t</w:t>
      </w:r>
      <w:r w:rsidRPr="00AC2CDF">
        <w:rPr>
          <w:rFonts w:asciiTheme="minorHAnsi" w:hAnsiTheme="minorHAnsi" w:cstheme="minorHAnsi"/>
          <w:lang w:val="nl-NL"/>
        </w:rPr>
        <w:t>s</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vo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w w:val="99"/>
          <w:lang w:val="nl-NL"/>
        </w:rPr>
        <w:t xml:space="preserve"> </w:t>
      </w:r>
      <w:r w:rsidRPr="00AC2CDF">
        <w:rPr>
          <w:rFonts w:asciiTheme="minorHAnsi" w:hAnsiTheme="minorHAnsi" w:cstheme="minorHAnsi"/>
          <w:spacing w:val="1"/>
          <w:lang w:val="nl-NL"/>
        </w:rPr>
        <w:t>n</w:t>
      </w:r>
      <w:r w:rsidRPr="00AC2CDF">
        <w:rPr>
          <w:rFonts w:asciiTheme="minorHAnsi" w:hAnsiTheme="minorHAnsi" w:cstheme="minorHAnsi"/>
          <w:lang w:val="nl-NL"/>
        </w:rPr>
        <w:t>a</w:t>
      </w:r>
      <w:r w:rsidRPr="00AC2CDF">
        <w:rPr>
          <w:rFonts w:asciiTheme="minorHAnsi" w:hAnsiTheme="minorHAnsi" w:cstheme="minorHAnsi"/>
          <w:spacing w:val="1"/>
          <w:lang w:val="nl-NL"/>
        </w:rPr>
        <w:t>z</w:t>
      </w:r>
      <w:r w:rsidRPr="00AC2CDF">
        <w:rPr>
          <w:rFonts w:asciiTheme="minorHAnsi" w:hAnsiTheme="minorHAnsi" w:cstheme="minorHAnsi"/>
          <w:spacing w:val="-1"/>
          <w:lang w:val="nl-NL"/>
        </w:rPr>
        <w:t>or</w:t>
      </w:r>
      <w:r w:rsidRPr="00AC2CDF">
        <w:rPr>
          <w:rFonts w:asciiTheme="minorHAnsi" w:hAnsiTheme="minorHAnsi" w:cstheme="minorHAnsi"/>
          <w:lang w:val="nl-NL"/>
        </w:rPr>
        <w:t>g.</w:t>
      </w:r>
    </w:p>
    <w:p w:rsidR="00495997" w:rsidP="007E1B80" w:rsidRDefault="00AC2CDF" w14:paraId="22BB9B17" w14:textId="02CD5598">
      <w:pPr>
        <w:pStyle w:val="Gemiddeldraster21"/>
        <w:numPr>
          <w:ilvl w:val="0"/>
          <w:numId w:val="21"/>
        </w:numPr>
        <w:rPr>
          <w:rFonts w:asciiTheme="minorHAnsi" w:hAnsiTheme="minorHAnsi" w:cstheme="minorHAnsi"/>
          <w:lang w:val="nl-NL"/>
        </w:rPr>
      </w:pPr>
      <w:r w:rsidRPr="00AC2CDF">
        <w:rPr>
          <w:rFonts w:asciiTheme="minorHAnsi" w:hAnsiTheme="minorHAnsi" w:cstheme="minorHAnsi"/>
          <w:lang w:val="nl-NL"/>
        </w:rPr>
        <w:t>Zo</w:t>
      </w:r>
      <w:r w:rsidRPr="00AC2CDF">
        <w:rPr>
          <w:rFonts w:asciiTheme="minorHAnsi" w:hAnsiTheme="minorHAnsi" w:cstheme="minorHAnsi"/>
          <w:spacing w:val="-10"/>
          <w:lang w:val="nl-NL"/>
        </w:rPr>
        <w:t xml:space="preserve"> </w:t>
      </w:r>
      <w:r w:rsidRPr="00AC2CDF">
        <w:rPr>
          <w:rFonts w:asciiTheme="minorHAnsi" w:hAnsiTheme="minorHAnsi" w:cstheme="minorHAnsi"/>
          <w:spacing w:val="2"/>
          <w:lang w:val="nl-NL"/>
        </w:rPr>
        <w:t>m</w:t>
      </w:r>
      <w:r w:rsidRPr="00AC2CDF">
        <w:rPr>
          <w:rFonts w:asciiTheme="minorHAnsi" w:hAnsiTheme="minorHAnsi" w:cstheme="minorHAnsi"/>
          <w:spacing w:val="-1"/>
          <w:lang w:val="nl-NL"/>
        </w:rPr>
        <w:t>o</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li</w:t>
      </w:r>
      <w:r w:rsidRPr="00AC2CDF">
        <w:rPr>
          <w:rFonts w:asciiTheme="minorHAnsi" w:hAnsiTheme="minorHAnsi" w:cstheme="minorHAnsi"/>
          <w:lang w:val="nl-NL"/>
        </w:rPr>
        <w:t>jk</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1"/>
          <w:lang w:val="nl-NL"/>
        </w:rPr>
        <w:t>or</w:t>
      </w:r>
      <w:r w:rsidRPr="00AC2CDF">
        <w:rPr>
          <w:rFonts w:asciiTheme="minorHAnsi" w:hAnsiTheme="minorHAnsi" w:cstheme="minorHAnsi"/>
          <w:lang w:val="nl-NL"/>
        </w:rPr>
        <w:t>dt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f</w:t>
      </w:r>
      <w:r w:rsidRPr="00AC2CDF">
        <w:rPr>
          <w:rFonts w:asciiTheme="minorHAnsi" w:hAnsiTheme="minorHAnsi" w:cstheme="minorHAnsi"/>
          <w:spacing w:val="-1"/>
          <w:lang w:val="nl-NL"/>
        </w:rPr>
        <w:t>o</w:t>
      </w:r>
      <w:r w:rsidRPr="00AC2CDF">
        <w:rPr>
          <w:rFonts w:asciiTheme="minorHAnsi" w:hAnsiTheme="minorHAnsi" w:cstheme="minorHAnsi"/>
          <w:lang w:val="nl-NL"/>
        </w:rPr>
        <w:t>to</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b</w:t>
      </w:r>
      <w:r w:rsidRPr="00AC2CDF">
        <w:rPr>
          <w:rFonts w:asciiTheme="minorHAnsi" w:hAnsiTheme="minorHAnsi" w:cstheme="minorHAnsi"/>
          <w:spacing w:val="-2"/>
          <w:lang w:val="nl-NL"/>
        </w:rPr>
        <w:t>e</w:t>
      </w:r>
      <w:r w:rsidRPr="00AC2CDF">
        <w:rPr>
          <w:rFonts w:asciiTheme="minorHAnsi" w:hAnsiTheme="minorHAnsi" w:cstheme="minorHAnsi"/>
          <w:spacing w:val="1"/>
          <w:lang w:val="nl-NL"/>
        </w:rPr>
        <w:t>s</w:t>
      </w:r>
      <w:r w:rsidRPr="00AC2CDF">
        <w:rPr>
          <w:rFonts w:asciiTheme="minorHAnsi" w:hAnsiTheme="minorHAnsi" w:cstheme="minorHAnsi"/>
          <w:lang w:val="nl-NL"/>
        </w:rPr>
        <w:t>ch</w:t>
      </w:r>
      <w:r w:rsidRPr="00AC2CDF">
        <w:rPr>
          <w:rFonts w:asciiTheme="minorHAnsi" w:hAnsiTheme="minorHAnsi" w:cstheme="minorHAnsi"/>
          <w:spacing w:val="3"/>
          <w:lang w:val="nl-NL"/>
        </w:rPr>
        <w:t>i</w:t>
      </w:r>
      <w:r w:rsidRPr="00AC2CDF">
        <w:rPr>
          <w:rFonts w:asciiTheme="minorHAnsi" w:hAnsiTheme="minorHAnsi" w:cstheme="minorHAnsi"/>
          <w:lang w:val="nl-NL"/>
        </w:rPr>
        <w:t>kbaar</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lang w:val="nl-NL"/>
        </w:rPr>
        <w:t>st</w:t>
      </w:r>
      <w:r w:rsidRPr="00AC2CDF">
        <w:rPr>
          <w:rFonts w:asciiTheme="minorHAnsi" w:hAnsiTheme="minorHAnsi" w:cstheme="minorHAnsi"/>
          <w:spacing w:val="-1"/>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d</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f</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spacing w:val="1"/>
          <w:lang w:val="nl-NL"/>
        </w:rPr>
        <w:t>k</w:t>
      </w:r>
      <w:r w:rsidRPr="00AC2CDF">
        <w:rPr>
          <w:rFonts w:asciiTheme="minorHAnsi" w:hAnsiTheme="minorHAnsi" w:cstheme="minorHAnsi"/>
          <w:spacing w:val="-1"/>
          <w:lang w:val="nl-NL"/>
        </w:rPr>
        <w:t>o</w:t>
      </w:r>
      <w:r w:rsidRPr="00AC2CDF">
        <w:rPr>
          <w:rFonts w:asciiTheme="minorHAnsi" w:hAnsiTheme="minorHAnsi" w:cstheme="minorHAnsi"/>
          <w:lang w:val="nl-NL"/>
        </w:rPr>
        <w:t>p</w:t>
      </w:r>
      <w:r w:rsidRPr="00AC2CDF">
        <w:rPr>
          <w:rFonts w:asciiTheme="minorHAnsi" w:hAnsiTheme="minorHAnsi" w:cstheme="minorHAnsi"/>
          <w:spacing w:val="2"/>
          <w:lang w:val="nl-NL"/>
        </w:rPr>
        <w:t>i</w:t>
      </w:r>
      <w:r w:rsidRPr="00AC2CDF">
        <w:rPr>
          <w:rFonts w:asciiTheme="minorHAnsi" w:hAnsiTheme="minorHAnsi" w:cstheme="minorHAnsi"/>
          <w:spacing w:val="-2"/>
          <w:lang w:val="nl-NL"/>
        </w:rPr>
        <w:t>e</w:t>
      </w:r>
      <w:r w:rsidRPr="00AC2CDF">
        <w:rPr>
          <w:rFonts w:asciiTheme="minorHAnsi" w:hAnsiTheme="minorHAnsi" w:cstheme="minorHAnsi"/>
          <w:spacing w:val="6"/>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d.</w:t>
      </w:r>
    </w:p>
    <w:p w:rsidRPr="00AC2CDF" w:rsidR="00AC2CDF" w:rsidP="007E1B80" w:rsidRDefault="00495997" w14:paraId="758B031C" w14:textId="1E7DB486">
      <w:pPr>
        <w:pStyle w:val="Gemiddeldraster21"/>
        <w:numPr>
          <w:ilvl w:val="0"/>
          <w:numId w:val="21"/>
        </w:numPr>
        <w:rPr>
          <w:rFonts w:asciiTheme="minorHAnsi" w:hAnsiTheme="minorHAnsi" w:cstheme="minorHAnsi"/>
          <w:lang w:val="nl-NL"/>
        </w:rPr>
      </w:pPr>
      <w:r>
        <w:rPr>
          <w:rFonts w:asciiTheme="minorHAnsi" w:hAnsiTheme="minorHAnsi" w:cstheme="minorHAnsi"/>
          <w:lang w:val="nl-NL"/>
        </w:rPr>
        <w:t>Er wordt gevraagd naar eventuele wensen van de nabestaanden over de inrichting van de plaatsen voor nazorg en de advertentie die de school wil plaatsen.</w:t>
      </w:r>
      <w:r w:rsidRPr="00AC2CDF">
        <w:rPr>
          <w:rFonts w:asciiTheme="minorHAnsi" w:hAnsiTheme="minorHAnsi" w:cstheme="minorHAnsi"/>
          <w:lang w:val="nl-NL"/>
        </w:rPr>
        <w:t xml:space="preserve"> </w:t>
      </w:r>
    </w:p>
    <w:p w:rsidRPr="00AC2CDF" w:rsidR="00AC2CDF" w:rsidP="007E1B80" w:rsidRDefault="00AC2CDF" w14:paraId="5CEF491D" w14:textId="77777777">
      <w:pPr>
        <w:pStyle w:val="Gemiddeldraster21"/>
        <w:numPr>
          <w:ilvl w:val="0"/>
          <w:numId w:val="21"/>
        </w:numPr>
        <w:rPr>
          <w:rFonts w:asciiTheme="minorHAnsi" w:hAnsiTheme="minorHAnsi" w:cstheme="minorHAnsi"/>
          <w:lang w:val="nl-NL"/>
        </w:rPr>
      </w:pP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wo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sp</w:t>
      </w:r>
      <w:r w:rsidRPr="00AC2CDF">
        <w:rPr>
          <w:rFonts w:asciiTheme="minorHAnsi" w:hAnsiTheme="minorHAnsi" w:cstheme="minorHAnsi"/>
          <w:spacing w:val="1"/>
          <w:lang w:val="nl-NL"/>
        </w:rPr>
        <w:t>r</w:t>
      </w:r>
      <w:r w:rsidRPr="00AC2CDF">
        <w:rPr>
          <w:rFonts w:asciiTheme="minorHAnsi" w:hAnsiTheme="minorHAnsi" w:cstheme="minorHAnsi"/>
          <w:spacing w:val="-1"/>
          <w:lang w:val="nl-NL"/>
        </w:rPr>
        <w:t>o</w:t>
      </w:r>
      <w:r w:rsidRPr="00AC2CDF">
        <w:rPr>
          <w:rFonts w:asciiTheme="minorHAnsi" w:hAnsiTheme="minorHAnsi" w:cstheme="minorHAnsi"/>
          <w:spacing w:val="1"/>
          <w:lang w:val="nl-NL"/>
        </w:rPr>
        <w:t>k</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4"/>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ve</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het</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a</w:t>
      </w:r>
      <w:r w:rsidRPr="00AC2CDF">
        <w:rPr>
          <w:rFonts w:asciiTheme="minorHAnsi" w:hAnsiTheme="minorHAnsi" w:cstheme="minorHAnsi"/>
          <w:lang w:val="nl-NL"/>
        </w:rPr>
        <w:t>f</w:t>
      </w:r>
      <w:r w:rsidRPr="00AC2CDF">
        <w:rPr>
          <w:rFonts w:asciiTheme="minorHAnsi" w:hAnsiTheme="minorHAnsi" w:cstheme="minorHAnsi"/>
          <w:spacing w:val="1"/>
          <w:lang w:val="nl-NL"/>
        </w:rPr>
        <w:t>s</w:t>
      </w:r>
      <w:r w:rsidRPr="00AC2CDF">
        <w:rPr>
          <w:rFonts w:asciiTheme="minorHAnsi" w:hAnsiTheme="minorHAnsi" w:cstheme="minorHAnsi"/>
          <w:lang w:val="nl-NL"/>
        </w:rPr>
        <w:t>ch</w:t>
      </w:r>
      <w:r w:rsidRPr="00AC2CDF">
        <w:rPr>
          <w:rFonts w:asciiTheme="minorHAnsi" w:hAnsiTheme="minorHAnsi" w:cstheme="minorHAnsi"/>
          <w:spacing w:val="-1"/>
          <w:lang w:val="nl-NL"/>
        </w:rPr>
        <w:t>e</w:t>
      </w:r>
      <w:r w:rsidRPr="00AC2CDF">
        <w:rPr>
          <w:rFonts w:asciiTheme="minorHAnsi" w:hAnsiTheme="minorHAnsi" w:cstheme="minorHAnsi"/>
          <w:spacing w:val="2"/>
          <w:lang w:val="nl-NL"/>
        </w:rPr>
        <w:t>i</w:t>
      </w:r>
      <w:r w:rsidRPr="00AC2CDF">
        <w:rPr>
          <w:rFonts w:asciiTheme="minorHAnsi" w:hAnsiTheme="minorHAnsi" w:cstheme="minorHAnsi"/>
          <w:lang w:val="nl-NL"/>
        </w:rPr>
        <w:t>d</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nem</w:t>
      </w:r>
      <w:r w:rsidRPr="00AC2CDF">
        <w:rPr>
          <w:rFonts w:asciiTheme="minorHAnsi" w:hAnsiTheme="minorHAnsi" w:cstheme="minorHAnsi"/>
          <w:spacing w:val="-1"/>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w:t>
      </w:r>
      <w:r w:rsidRPr="00AC2CDF">
        <w:rPr>
          <w:rFonts w:asciiTheme="minorHAnsi" w:hAnsiTheme="minorHAnsi" w:cstheme="minorHAnsi"/>
          <w:spacing w:val="1"/>
          <w:lang w:val="nl-NL"/>
        </w:rPr>
        <w:t>r</w:t>
      </w:r>
      <w:r w:rsidRPr="00AC2CDF">
        <w:rPr>
          <w:rFonts w:asciiTheme="minorHAnsi" w:hAnsiTheme="minorHAnsi" w:cstheme="minorHAnsi"/>
          <w:spacing w:val="-1"/>
          <w:lang w:val="nl-NL"/>
        </w:rPr>
        <w:t>o</w:t>
      </w:r>
      <w:r w:rsidRPr="00AC2CDF">
        <w:rPr>
          <w:rFonts w:asciiTheme="minorHAnsi" w:hAnsiTheme="minorHAnsi" w:cstheme="minorHAnsi"/>
          <w:spacing w:val="1"/>
          <w:lang w:val="nl-NL"/>
        </w:rPr>
        <w:t>u</w:t>
      </w:r>
      <w:r w:rsidRPr="00AC2CDF">
        <w:rPr>
          <w:rFonts w:asciiTheme="minorHAnsi" w:hAnsiTheme="minorHAnsi" w:cstheme="minorHAnsi"/>
          <w:lang w:val="nl-NL"/>
        </w:rPr>
        <w:t>wb</w:t>
      </w:r>
      <w:r w:rsidRPr="00AC2CDF">
        <w:rPr>
          <w:rFonts w:asciiTheme="minorHAnsi" w:hAnsiTheme="minorHAnsi" w:cstheme="minorHAnsi"/>
          <w:spacing w:val="-2"/>
          <w:lang w:val="nl-NL"/>
        </w:rPr>
        <w:t>e</w:t>
      </w:r>
      <w:r w:rsidRPr="00AC2CDF">
        <w:rPr>
          <w:rFonts w:asciiTheme="minorHAnsi" w:hAnsiTheme="minorHAnsi" w:cstheme="minorHAnsi"/>
          <w:lang w:val="nl-NL"/>
        </w:rPr>
        <w:t>z</w:t>
      </w:r>
      <w:r w:rsidRPr="00AC2CDF">
        <w:rPr>
          <w:rFonts w:asciiTheme="minorHAnsi" w:hAnsiTheme="minorHAnsi" w:cstheme="minorHAnsi"/>
          <w:spacing w:val="1"/>
          <w:lang w:val="nl-NL"/>
        </w:rPr>
        <w:t>o</w:t>
      </w:r>
      <w:r w:rsidRPr="00AC2CDF">
        <w:rPr>
          <w:rFonts w:asciiTheme="minorHAnsi" w:hAnsiTheme="minorHAnsi" w:cstheme="minorHAnsi"/>
          <w:spacing w:val="-2"/>
          <w:lang w:val="nl-NL"/>
        </w:rPr>
        <w:t>e</w:t>
      </w:r>
      <w:r w:rsidRPr="00AC2CDF">
        <w:rPr>
          <w:rFonts w:asciiTheme="minorHAnsi" w:hAnsiTheme="minorHAnsi" w:cstheme="minorHAnsi"/>
          <w:lang w:val="nl-NL"/>
        </w:rPr>
        <w:t>k)</w:t>
      </w:r>
      <w:r w:rsidRPr="00AC2CDF">
        <w:rPr>
          <w:rFonts w:asciiTheme="minorHAnsi" w:hAnsiTheme="minorHAnsi" w:cstheme="minorHAnsi"/>
          <w:spacing w:val="-4"/>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u</w:t>
      </w:r>
      <w:r w:rsidRPr="00AC2CDF">
        <w:rPr>
          <w:rFonts w:asciiTheme="minorHAnsi" w:hAnsiTheme="minorHAnsi" w:cstheme="minorHAnsi"/>
          <w:spacing w:val="3"/>
          <w:lang w:val="nl-NL"/>
        </w:rPr>
        <w:t>i</w:t>
      </w:r>
      <w:r w:rsidRPr="00AC2CDF">
        <w:rPr>
          <w:rFonts w:asciiTheme="minorHAnsi" w:hAnsiTheme="minorHAnsi" w:cstheme="minorHAnsi"/>
          <w:lang w:val="nl-NL"/>
        </w:rPr>
        <w:t>tvaa</w:t>
      </w:r>
      <w:r w:rsidRPr="00AC2CDF">
        <w:rPr>
          <w:rFonts w:asciiTheme="minorHAnsi" w:hAnsiTheme="minorHAnsi" w:cstheme="minorHAnsi"/>
          <w:spacing w:val="-1"/>
          <w:lang w:val="nl-NL"/>
        </w:rPr>
        <w:t>r</w:t>
      </w:r>
      <w:r w:rsidRPr="00AC2CDF">
        <w:rPr>
          <w:rFonts w:asciiTheme="minorHAnsi" w:hAnsiTheme="minorHAnsi" w:cstheme="minorHAnsi"/>
          <w:lang w:val="nl-NL"/>
        </w:rPr>
        <w:t>t</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4"/>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ve</w:t>
      </w:r>
      <w:r w:rsidRPr="00AC2CDF">
        <w:rPr>
          <w:rFonts w:asciiTheme="minorHAnsi" w:hAnsiTheme="minorHAnsi" w:cstheme="minorHAnsi"/>
          <w:lang w:val="nl-NL"/>
        </w:rPr>
        <w:t>r</w:t>
      </w:r>
      <w:r w:rsidRPr="00AC2CDF">
        <w:rPr>
          <w:rFonts w:asciiTheme="minorHAnsi" w:hAnsiTheme="minorHAnsi" w:cstheme="minorHAnsi"/>
          <w:w w:val="99"/>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2"/>
          <w:lang w:val="nl-NL"/>
        </w:rPr>
        <w:t>i</w:t>
      </w:r>
      <w:r w:rsidRPr="00AC2CDF">
        <w:rPr>
          <w:rFonts w:asciiTheme="minorHAnsi" w:hAnsiTheme="minorHAnsi" w:cstheme="minorHAnsi"/>
          <w:lang w:val="nl-NL"/>
        </w:rPr>
        <w:t>jze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waa</w:t>
      </w:r>
      <w:r w:rsidRPr="00AC2CDF">
        <w:rPr>
          <w:rFonts w:asciiTheme="minorHAnsi" w:hAnsiTheme="minorHAnsi" w:cstheme="minorHAnsi"/>
          <w:spacing w:val="1"/>
          <w:lang w:val="nl-NL"/>
        </w:rPr>
        <w:t>r</w:t>
      </w:r>
      <w:r w:rsidRPr="00AC2CDF">
        <w:rPr>
          <w:rFonts w:asciiTheme="minorHAnsi" w:hAnsiTheme="minorHAnsi" w:cstheme="minorHAnsi"/>
          <w:spacing w:val="-1"/>
          <w:lang w:val="nl-NL"/>
        </w:rPr>
        <w:t>o</w:t>
      </w:r>
      <w:r w:rsidRPr="00AC2CDF">
        <w:rPr>
          <w:rFonts w:asciiTheme="minorHAnsi" w:hAnsiTheme="minorHAnsi" w:cstheme="minorHAnsi"/>
          <w:lang w:val="nl-NL"/>
        </w:rPr>
        <w:t>p</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s</w:t>
      </w:r>
      <w:r w:rsidRPr="00AC2CDF">
        <w:rPr>
          <w:rFonts w:asciiTheme="minorHAnsi" w:hAnsiTheme="minorHAnsi" w:cstheme="minorHAnsi"/>
          <w:lang w:val="nl-NL"/>
        </w:rPr>
        <w:t>cho</w:t>
      </w:r>
      <w:r w:rsidRPr="00AC2CDF">
        <w:rPr>
          <w:rFonts w:asciiTheme="minorHAnsi" w:hAnsiTheme="minorHAnsi" w:cstheme="minorHAnsi"/>
          <w:spacing w:val="-2"/>
          <w:lang w:val="nl-NL"/>
        </w:rPr>
        <w:t>o</w:t>
      </w:r>
      <w:r w:rsidRPr="00AC2CDF">
        <w:rPr>
          <w:rFonts w:asciiTheme="minorHAnsi" w:hAnsiTheme="minorHAnsi" w:cstheme="minorHAnsi"/>
          <w:lang w:val="nl-NL"/>
        </w:rPr>
        <w:t>l</w:t>
      </w:r>
      <w:r w:rsidRPr="00AC2CDF">
        <w:rPr>
          <w:rFonts w:asciiTheme="minorHAnsi" w:hAnsiTheme="minorHAnsi" w:cstheme="minorHAnsi"/>
          <w:spacing w:val="-4"/>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h</w:t>
      </w:r>
      <w:r w:rsidRPr="00AC2CDF">
        <w:rPr>
          <w:rFonts w:asciiTheme="minorHAnsi" w:hAnsiTheme="minorHAnsi" w:cstheme="minorHAnsi"/>
          <w:spacing w:val="2"/>
          <w:lang w:val="nl-NL"/>
        </w:rPr>
        <w:t>i</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bij</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e</w:t>
      </w:r>
      <w:r w:rsidRPr="00AC2CDF">
        <w:rPr>
          <w:rFonts w:asciiTheme="minorHAnsi" w:hAnsiTheme="minorHAnsi" w:cstheme="minorHAnsi"/>
          <w:lang w:val="nl-NL"/>
        </w:rPr>
        <w:t>t</w:t>
      </w:r>
      <w:r w:rsidRPr="00AC2CDF">
        <w:rPr>
          <w:rFonts w:asciiTheme="minorHAnsi" w:hAnsiTheme="minorHAnsi" w:cstheme="minorHAnsi"/>
          <w:spacing w:val="-1"/>
          <w:lang w:val="nl-NL"/>
        </w:rPr>
        <w:t>r</w:t>
      </w:r>
      <w:r w:rsidRPr="00AC2CDF">
        <w:rPr>
          <w:rFonts w:asciiTheme="minorHAnsi" w:hAnsiTheme="minorHAnsi" w:cstheme="minorHAnsi"/>
          <w:spacing w:val="1"/>
          <w:lang w:val="nl-NL"/>
        </w:rPr>
        <w:t>o</w:t>
      </w:r>
      <w:r w:rsidRPr="00AC2CDF">
        <w:rPr>
          <w:rFonts w:asciiTheme="minorHAnsi" w:hAnsiTheme="minorHAnsi" w:cstheme="minorHAnsi"/>
          <w:lang w:val="nl-NL"/>
        </w:rPr>
        <w:t>k</w:t>
      </w:r>
      <w:r w:rsidRPr="00AC2CDF">
        <w:rPr>
          <w:rFonts w:asciiTheme="minorHAnsi" w:hAnsiTheme="minorHAnsi" w:cstheme="minorHAnsi"/>
          <w:spacing w:val="1"/>
          <w:lang w:val="nl-NL"/>
        </w:rPr>
        <w:t>k</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k</w:t>
      </w:r>
      <w:r w:rsidRPr="00AC2CDF">
        <w:rPr>
          <w:rFonts w:asciiTheme="minorHAnsi" w:hAnsiTheme="minorHAnsi" w:cstheme="minorHAnsi"/>
          <w:spacing w:val="1"/>
          <w:lang w:val="nl-NL"/>
        </w:rPr>
        <w:t>unn</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w</w:t>
      </w:r>
      <w:r w:rsidRPr="00AC2CDF">
        <w:rPr>
          <w:rFonts w:asciiTheme="minorHAnsi" w:hAnsiTheme="minorHAnsi" w:cstheme="minorHAnsi"/>
          <w:spacing w:val="-1"/>
          <w:lang w:val="nl-NL"/>
        </w:rPr>
        <w:t>or</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p>
    <w:p w:rsidRPr="00AC2CDF" w:rsidR="00AC2CDF" w:rsidP="007E1B80" w:rsidRDefault="00AC2CDF" w14:paraId="62D4CEAD" w14:textId="77777777">
      <w:pPr>
        <w:pStyle w:val="Gemiddeldraster21"/>
        <w:numPr>
          <w:ilvl w:val="0"/>
          <w:numId w:val="21"/>
        </w:numPr>
        <w:rPr>
          <w:rFonts w:asciiTheme="minorHAnsi" w:hAnsiTheme="minorHAnsi" w:cstheme="minorHAnsi"/>
          <w:lang w:val="nl-NL"/>
        </w:rPr>
      </w:pP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wo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ve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v</w:t>
      </w:r>
      <w:r w:rsidRPr="00AC2CDF">
        <w:rPr>
          <w:rFonts w:asciiTheme="minorHAnsi" w:hAnsiTheme="minorHAnsi" w:cstheme="minorHAnsi"/>
          <w:spacing w:val="-1"/>
          <w:lang w:val="nl-NL"/>
        </w:rPr>
        <w:t>o</w:t>
      </w:r>
      <w:r w:rsidRPr="00AC2CDF">
        <w:rPr>
          <w:rFonts w:asciiTheme="minorHAnsi" w:hAnsiTheme="minorHAnsi" w:cstheme="minorHAnsi"/>
          <w:spacing w:val="2"/>
          <w:lang w:val="nl-NL"/>
        </w:rPr>
        <w:t>l</w:t>
      </w:r>
      <w:r w:rsidRPr="00AC2CDF">
        <w:rPr>
          <w:rFonts w:asciiTheme="minorHAnsi" w:hAnsiTheme="minorHAnsi" w:cstheme="minorHAnsi"/>
          <w:lang w:val="nl-NL"/>
        </w:rPr>
        <w:t>gaf</w:t>
      </w:r>
      <w:r w:rsidRPr="00AC2CDF">
        <w:rPr>
          <w:rFonts w:asciiTheme="minorHAnsi" w:hAnsiTheme="minorHAnsi" w:cstheme="minorHAnsi"/>
          <w:spacing w:val="-1"/>
          <w:lang w:val="nl-NL"/>
        </w:rPr>
        <w:t>s</w:t>
      </w:r>
      <w:r w:rsidRPr="00AC2CDF">
        <w:rPr>
          <w:rFonts w:asciiTheme="minorHAnsi" w:hAnsiTheme="minorHAnsi" w:cstheme="minorHAnsi"/>
          <w:lang w:val="nl-NL"/>
        </w:rPr>
        <w:t>p</w:t>
      </w:r>
      <w:r w:rsidRPr="00AC2CDF">
        <w:rPr>
          <w:rFonts w:asciiTheme="minorHAnsi" w:hAnsiTheme="minorHAnsi" w:cstheme="minorHAnsi"/>
          <w:spacing w:val="-1"/>
          <w:lang w:val="nl-NL"/>
        </w:rPr>
        <w:t>r</w:t>
      </w:r>
      <w:r w:rsidRPr="00AC2CDF">
        <w:rPr>
          <w:rFonts w:asciiTheme="minorHAnsi" w:hAnsiTheme="minorHAnsi" w:cstheme="minorHAnsi"/>
          <w:lang w:val="nl-NL"/>
        </w:rPr>
        <w:t>aak</w:t>
      </w:r>
      <w:r w:rsidRPr="00AC2CDF">
        <w:rPr>
          <w:rFonts w:asciiTheme="minorHAnsi" w:hAnsiTheme="minorHAnsi" w:cstheme="minorHAnsi"/>
          <w:spacing w:val="-11"/>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maakt.</w:t>
      </w:r>
    </w:p>
    <w:p w:rsidRPr="008E5B5F" w:rsidR="00AC2CDF" w:rsidP="007E1B80" w:rsidRDefault="00AC2CDF" w14:paraId="22650B3F" w14:textId="0EB338C4">
      <w:pPr>
        <w:pStyle w:val="Gemiddeldraster21"/>
        <w:numPr>
          <w:ilvl w:val="0"/>
          <w:numId w:val="21"/>
        </w:numPr>
        <w:rPr>
          <w:rFonts w:asciiTheme="minorHAnsi" w:hAnsiTheme="minorHAnsi" w:cstheme="minorHAnsi"/>
          <w:lang w:val="nl-NL"/>
        </w:rPr>
      </w:pP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spacing w:val="-1"/>
          <w:lang w:val="nl-NL"/>
        </w:rPr>
        <w:t>r</w:t>
      </w:r>
      <w:r w:rsidRPr="00AC2CDF">
        <w:rPr>
          <w:rFonts w:asciiTheme="minorHAnsi" w:hAnsiTheme="minorHAnsi" w:cstheme="minorHAnsi"/>
          <w:spacing w:val="1"/>
          <w:lang w:val="nl-NL"/>
        </w:rPr>
        <w:t>e</w:t>
      </w:r>
      <w:r w:rsidRPr="00AC2CDF">
        <w:rPr>
          <w:rFonts w:asciiTheme="minorHAnsi" w:hAnsiTheme="minorHAnsi" w:cstheme="minorHAnsi"/>
          <w:lang w:val="nl-NL"/>
        </w:rPr>
        <w:t>ct</w:t>
      </w:r>
      <w:r w:rsidRPr="00AC2CDF">
        <w:rPr>
          <w:rFonts w:asciiTheme="minorHAnsi" w:hAnsiTheme="minorHAnsi" w:cstheme="minorHAnsi"/>
          <w:spacing w:val="-1"/>
          <w:lang w:val="nl-NL"/>
        </w:rPr>
        <w:t>e</w:t>
      </w:r>
      <w:r w:rsidRPr="00AC2CDF">
        <w:rPr>
          <w:rFonts w:asciiTheme="minorHAnsi" w:hAnsiTheme="minorHAnsi" w:cstheme="minorHAnsi"/>
          <w:spacing w:val="1"/>
          <w:lang w:val="nl-NL"/>
        </w:rPr>
        <w:t>u</w:t>
      </w:r>
      <w:r w:rsidRPr="00AC2CDF">
        <w:rPr>
          <w:rFonts w:asciiTheme="minorHAnsi" w:hAnsiTheme="minorHAnsi" w:cstheme="minorHAnsi"/>
          <w:lang w:val="nl-NL"/>
        </w:rPr>
        <w:t>r</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1"/>
          <w:lang w:val="nl-NL"/>
        </w:rPr>
        <w:t>r</w:t>
      </w:r>
      <w:r w:rsidRPr="00AC2CDF">
        <w:rPr>
          <w:rFonts w:asciiTheme="minorHAnsi" w:hAnsiTheme="minorHAnsi" w:cstheme="minorHAnsi"/>
          <w:lang w:val="nl-NL"/>
        </w:rPr>
        <w:t>aa</w:t>
      </w:r>
      <w:r w:rsidRPr="00AC2CDF">
        <w:rPr>
          <w:rFonts w:asciiTheme="minorHAnsi" w:hAnsiTheme="minorHAnsi" w:cstheme="minorHAnsi"/>
          <w:spacing w:val="1"/>
          <w:lang w:val="nl-NL"/>
        </w:rPr>
        <w:t>g</w:t>
      </w:r>
      <w:r w:rsidRPr="00AC2CDF">
        <w:rPr>
          <w:rFonts w:asciiTheme="minorHAnsi" w:hAnsiTheme="minorHAnsi" w:cstheme="minorHAnsi"/>
          <w:lang w:val="nl-NL"/>
        </w:rPr>
        <w:t>t</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e</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z</w:t>
      </w:r>
      <w:r w:rsidRPr="00AC2CDF">
        <w:rPr>
          <w:rFonts w:asciiTheme="minorHAnsi" w:hAnsiTheme="minorHAnsi" w:cstheme="minorHAnsi"/>
          <w:spacing w:val="-1"/>
          <w:lang w:val="nl-NL"/>
        </w:rPr>
        <w:t>or</w:t>
      </w:r>
      <w:r w:rsidRPr="00AC2CDF">
        <w:rPr>
          <w:rFonts w:asciiTheme="minorHAnsi" w:hAnsiTheme="minorHAnsi" w:cstheme="minorHAnsi"/>
          <w:lang w:val="nl-NL"/>
        </w:rPr>
        <w:t>g</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v</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dat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s</w:t>
      </w:r>
      <w:r w:rsidRPr="00AC2CDF">
        <w:rPr>
          <w:rFonts w:asciiTheme="minorHAnsi" w:hAnsiTheme="minorHAnsi" w:cstheme="minorHAnsi"/>
          <w:spacing w:val="-1"/>
          <w:lang w:val="nl-NL"/>
        </w:rPr>
        <w:t>oo</w:t>
      </w:r>
      <w:r w:rsidRPr="00AC2CDF">
        <w:rPr>
          <w:rFonts w:asciiTheme="minorHAnsi" w:hAnsiTheme="minorHAnsi" w:cstheme="minorHAnsi"/>
          <w:spacing w:val="3"/>
          <w:lang w:val="nl-NL"/>
        </w:rPr>
        <w:t>n</w:t>
      </w:r>
      <w:r w:rsidRPr="00AC2CDF">
        <w:rPr>
          <w:rFonts w:asciiTheme="minorHAnsi" w:hAnsiTheme="minorHAnsi" w:cstheme="minorHAnsi"/>
          <w:lang w:val="nl-NL"/>
        </w:rPr>
        <w:t>lijke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e</w:t>
      </w:r>
      <w:r w:rsidRPr="00AC2CDF">
        <w:rPr>
          <w:rFonts w:asciiTheme="minorHAnsi" w:hAnsiTheme="minorHAnsi" w:cstheme="minorHAnsi"/>
          <w:lang w:val="nl-NL"/>
        </w:rPr>
        <w:t>z</w:t>
      </w:r>
      <w:r w:rsidRPr="00AC2CDF">
        <w:rPr>
          <w:rFonts w:asciiTheme="minorHAnsi" w:hAnsiTheme="minorHAnsi" w:cstheme="minorHAnsi"/>
          <w:spacing w:val="2"/>
          <w:lang w:val="nl-NL"/>
        </w:rPr>
        <w:t>i</w:t>
      </w:r>
      <w:r w:rsidRPr="00AC2CDF">
        <w:rPr>
          <w:rFonts w:asciiTheme="minorHAnsi" w:hAnsiTheme="minorHAnsi" w:cstheme="minorHAnsi"/>
          <w:lang w:val="nl-NL"/>
        </w:rPr>
        <w:t>t</w:t>
      </w:r>
      <w:r w:rsidRPr="00AC2CDF">
        <w:rPr>
          <w:rFonts w:asciiTheme="minorHAnsi" w:hAnsiTheme="minorHAnsi" w:cstheme="minorHAnsi"/>
          <w:spacing w:val="-2"/>
          <w:lang w:val="nl-NL"/>
        </w:rPr>
        <w:t>t</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de</w:t>
      </w:r>
      <w:r w:rsidRPr="00AC2CDF">
        <w:rPr>
          <w:rFonts w:asciiTheme="minorHAnsi" w:hAnsiTheme="minorHAnsi" w:cstheme="minorHAnsi"/>
          <w:w w:val="99"/>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3"/>
          <w:lang w:val="nl-NL"/>
        </w:rPr>
        <w:t>n</w:t>
      </w:r>
      <w:r w:rsidRPr="00AC2CDF">
        <w:rPr>
          <w:rFonts w:asciiTheme="minorHAnsi" w:hAnsiTheme="minorHAnsi" w:cstheme="minorHAnsi"/>
          <w:lang w:val="nl-NL"/>
        </w:rPr>
        <w:t>e</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n</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s</w:t>
      </w:r>
      <w:r w:rsidRPr="00AC2CDF">
        <w:rPr>
          <w:rFonts w:asciiTheme="minorHAnsi" w:hAnsiTheme="minorHAnsi" w:cstheme="minorHAnsi"/>
          <w:lang w:val="nl-NL"/>
        </w:rPr>
        <w:t>c</w:t>
      </w:r>
      <w:r w:rsidRPr="00AC2CDF">
        <w:rPr>
          <w:rFonts w:asciiTheme="minorHAnsi" w:hAnsiTheme="minorHAnsi" w:cstheme="minorHAnsi"/>
          <w:spacing w:val="2"/>
          <w:lang w:val="nl-NL"/>
        </w:rPr>
        <w:t>h</w:t>
      </w:r>
      <w:r w:rsidRPr="00AC2CDF">
        <w:rPr>
          <w:rFonts w:asciiTheme="minorHAnsi" w:hAnsiTheme="minorHAnsi" w:cstheme="minorHAnsi"/>
          <w:spacing w:val="-1"/>
          <w:lang w:val="nl-NL"/>
        </w:rPr>
        <w:t>oo</w:t>
      </w:r>
      <w:r w:rsidRPr="00AC2CDF">
        <w:rPr>
          <w:rFonts w:asciiTheme="minorHAnsi" w:hAnsiTheme="minorHAnsi" w:cstheme="minorHAnsi"/>
          <w:lang w:val="nl-NL"/>
        </w:rPr>
        <w:t>l</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aan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nab</w:t>
      </w:r>
      <w:r w:rsidRPr="00AC2CDF">
        <w:rPr>
          <w:rFonts w:asciiTheme="minorHAnsi" w:hAnsiTheme="minorHAnsi" w:cstheme="minorHAnsi"/>
          <w:spacing w:val="1"/>
          <w:lang w:val="nl-NL"/>
        </w:rPr>
        <w:t>e</w:t>
      </w:r>
      <w:r w:rsidRPr="00AC2CDF">
        <w:rPr>
          <w:rFonts w:asciiTheme="minorHAnsi" w:hAnsiTheme="minorHAnsi" w:cstheme="minorHAnsi"/>
          <w:lang w:val="nl-NL"/>
        </w:rPr>
        <w:t>staa</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w</w:t>
      </w:r>
      <w:r w:rsidRPr="00AC2CDF">
        <w:rPr>
          <w:rFonts w:asciiTheme="minorHAnsi" w:hAnsiTheme="minorHAnsi" w:cstheme="minorHAnsi"/>
          <w:spacing w:val="-1"/>
          <w:lang w:val="nl-NL"/>
        </w:rPr>
        <w:t>or</w:t>
      </w:r>
      <w:r w:rsidRPr="00AC2CDF">
        <w:rPr>
          <w:rFonts w:asciiTheme="minorHAnsi" w:hAnsiTheme="minorHAnsi" w:cstheme="minorHAnsi"/>
          <w:lang w:val="nl-NL"/>
        </w:rPr>
        <w:t>den</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p>
    <w:p w:rsidRPr="00536442" w:rsidR="00495997" w:rsidP="00AC2CDF" w:rsidRDefault="00495997" w14:paraId="5E336CD9" w14:textId="77777777">
      <w:pPr>
        <w:pStyle w:val="Gemiddeldraster21"/>
        <w:rPr>
          <w:rFonts w:asciiTheme="minorHAnsi" w:hAnsiTheme="minorHAnsi" w:cstheme="minorHAnsi"/>
          <w:b/>
          <w:lang w:val="nl-NL"/>
        </w:rPr>
      </w:pPr>
    </w:p>
    <w:p w:rsidRPr="00536442" w:rsidR="00AC2CDF" w:rsidP="00AC2CDF" w:rsidRDefault="00AC2CDF" w14:paraId="196D3F8A" w14:textId="57832BC8">
      <w:pPr>
        <w:pStyle w:val="Gemiddeldraster21"/>
        <w:rPr>
          <w:rFonts w:asciiTheme="minorHAnsi" w:hAnsiTheme="minorHAnsi" w:cstheme="minorHAnsi"/>
          <w:b/>
          <w:lang w:val="nl-NL"/>
        </w:rPr>
      </w:pPr>
      <w:r w:rsidRPr="00536442">
        <w:rPr>
          <w:rFonts w:asciiTheme="minorHAnsi" w:hAnsiTheme="minorHAnsi" w:cstheme="minorHAnsi"/>
          <w:b/>
          <w:lang w:val="nl-NL"/>
        </w:rPr>
        <w:t>I</w:t>
      </w:r>
      <w:r w:rsidRPr="00536442">
        <w:rPr>
          <w:rFonts w:asciiTheme="minorHAnsi" w:hAnsiTheme="minorHAnsi" w:cstheme="minorHAnsi"/>
          <w:b/>
          <w:spacing w:val="1"/>
          <w:lang w:val="nl-NL"/>
        </w:rPr>
        <w:t>n</w:t>
      </w:r>
      <w:r w:rsidRPr="00536442">
        <w:rPr>
          <w:rFonts w:asciiTheme="minorHAnsi" w:hAnsiTheme="minorHAnsi" w:cstheme="minorHAnsi"/>
          <w:b/>
          <w:spacing w:val="-1"/>
          <w:lang w:val="nl-NL"/>
        </w:rPr>
        <w:t>r</w:t>
      </w:r>
      <w:r w:rsidRPr="00536442">
        <w:rPr>
          <w:rFonts w:asciiTheme="minorHAnsi" w:hAnsiTheme="minorHAnsi" w:cstheme="minorHAnsi"/>
          <w:b/>
          <w:lang w:val="nl-NL"/>
        </w:rPr>
        <w:t>ich</w:t>
      </w:r>
      <w:r w:rsidRPr="00536442">
        <w:rPr>
          <w:rFonts w:asciiTheme="minorHAnsi" w:hAnsiTheme="minorHAnsi" w:cstheme="minorHAnsi"/>
          <w:b/>
          <w:spacing w:val="1"/>
          <w:lang w:val="nl-NL"/>
        </w:rPr>
        <w:t>t</w:t>
      </w:r>
      <w:r w:rsidRPr="00536442">
        <w:rPr>
          <w:rFonts w:asciiTheme="minorHAnsi" w:hAnsiTheme="minorHAnsi" w:cstheme="minorHAnsi"/>
          <w:b/>
          <w:lang w:val="nl-NL"/>
        </w:rPr>
        <w:t>i</w:t>
      </w:r>
      <w:r w:rsidRPr="00536442">
        <w:rPr>
          <w:rFonts w:asciiTheme="minorHAnsi" w:hAnsiTheme="minorHAnsi" w:cstheme="minorHAnsi"/>
          <w:b/>
          <w:spacing w:val="1"/>
          <w:lang w:val="nl-NL"/>
        </w:rPr>
        <w:t>n</w:t>
      </w:r>
      <w:r w:rsidRPr="00536442">
        <w:rPr>
          <w:rFonts w:asciiTheme="minorHAnsi" w:hAnsiTheme="minorHAnsi" w:cstheme="minorHAnsi"/>
          <w:b/>
          <w:lang w:val="nl-NL"/>
        </w:rPr>
        <w:t>g</w:t>
      </w:r>
      <w:r w:rsidRPr="00536442">
        <w:rPr>
          <w:rFonts w:asciiTheme="minorHAnsi" w:hAnsiTheme="minorHAnsi" w:cstheme="minorHAnsi"/>
          <w:b/>
          <w:spacing w:val="-10"/>
          <w:lang w:val="nl-NL"/>
        </w:rPr>
        <w:t xml:space="preserve"> </w:t>
      </w:r>
      <w:r w:rsidRPr="00536442">
        <w:rPr>
          <w:rFonts w:asciiTheme="minorHAnsi" w:hAnsiTheme="minorHAnsi" w:cstheme="minorHAnsi"/>
          <w:b/>
          <w:lang w:val="nl-NL"/>
        </w:rPr>
        <w:t>plaa</w:t>
      </w:r>
      <w:r w:rsidRPr="00536442">
        <w:rPr>
          <w:rFonts w:asciiTheme="minorHAnsi" w:hAnsiTheme="minorHAnsi" w:cstheme="minorHAnsi"/>
          <w:b/>
          <w:spacing w:val="1"/>
          <w:lang w:val="nl-NL"/>
        </w:rPr>
        <w:t>t</w:t>
      </w:r>
      <w:r w:rsidRPr="00536442">
        <w:rPr>
          <w:rFonts w:asciiTheme="minorHAnsi" w:hAnsiTheme="minorHAnsi" w:cstheme="minorHAnsi"/>
          <w:b/>
          <w:lang w:val="nl-NL"/>
        </w:rPr>
        <w:t>s</w:t>
      </w:r>
      <w:r w:rsidRPr="00536442">
        <w:rPr>
          <w:rFonts w:asciiTheme="minorHAnsi" w:hAnsiTheme="minorHAnsi" w:cstheme="minorHAnsi"/>
          <w:b/>
          <w:spacing w:val="-10"/>
          <w:lang w:val="nl-NL"/>
        </w:rPr>
        <w:t xml:space="preserve"> </w:t>
      </w:r>
      <w:r w:rsidRPr="00536442">
        <w:rPr>
          <w:rFonts w:asciiTheme="minorHAnsi" w:hAnsiTheme="minorHAnsi" w:cstheme="minorHAnsi"/>
          <w:b/>
          <w:lang w:val="nl-NL"/>
        </w:rPr>
        <w:t>v</w:t>
      </w:r>
      <w:r w:rsidRPr="00536442">
        <w:rPr>
          <w:rFonts w:asciiTheme="minorHAnsi" w:hAnsiTheme="minorHAnsi" w:cstheme="minorHAnsi"/>
          <w:b/>
          <w:spacing w:val="1"/>
          <w:lang w:val="nl-NL"/>
        </w:rPr>
        <w:t>o</w:t>
      </w:r>
      <w:r w:rsidRPr="00536442">
        <w:rPr>
          <w:rFonts w:asciiTheme="minorHAnsi" w:hAnsiTheme="minorHAnsi" w:cstheme="minorHAnsi"/>
          <w:b/>
          <w:spacing w:val="-1"/>
          <w:lang w:val="nl-NL"/>
        </w:rPr>
        <w:t>o</w:t>
      </w:r>
      <w:r w:rsidRPr="00536442">
        <w:rPr>
          <w:rFonts w:asciiTheme="minorHAnsi" w:hAnsiTheme="minorHAnsi" w:cstheme="minorHAnsi"/>
          <w:b/>
          <w:lang w:val="nl-NL"/>
        </w:rPr>
        <w:t>r</w:t>
      </w:r>
      <w:r w:rsidRPr="00536442">
        <w:rPr>
          <w:rFonts w:asciiTheme="minorHAnsi" w:hAnsiTheme="minorHAnsi" w:cstheme="minorHAnsi"/>
          <w:b/>
          <w:spacing w:val="-9"/>
          <w:lang w:val="nl-NL"/>
        </w:rPr>
        <w:t xml:space="preserve"> </w:t>
      </w:r>
      <w:r w:rsidRPr="00536442">
        <w:rPr>
          <w:rFonts w:asciiTheme="minorHAnsi" w:hAnsiTheme="minorHAnsi" w:cstheme="minorHAnsi"/>
          <w:b/>
          <w:lang w:val="nl-NL"/>
        </w:rPr>
        <w:t>na</w:t>
      </w:r>
      <w:r w:rsidRPr="00536442">
        <w:rPr>
          <w:rFonts w:asciiTheme="minorHAnsi" w:hAnsiTheme="minorHAnsi" w:cstheme="minorHAnsi"/>
          <w:b/>
          <w:spacing w:val="3"/>
          <w:lang w:val="nl-NL"/>
        </w:rPr>
        <w:t>z</w:t>
      </w:r>
      <w:r w:rsidRPr="00536442">
        <w:rPr>
          <w:rFonts w:asciiTheme="minorHAnsi" w:hAnsiTheme="minorHAnsi" w:cstheme="minorHAnsi"/>
          <w:b/>
          <w:spacing w:val="-1"/>
          <w:lang w:val="nl-NL"/>
        </w:rPr>
        <w:t>org</w:t>
      </w:r>
    </w:p>
    <w:p w:rsidRPr="00AC2CDF" w:rsidR="00AC2CDF" w:rsidP="007E1B80" w:rsidRDefault="00AC2CDF" w14:paraId="0F2B47D5" w14:textId="77777777">
      <w:pPr>
        <w:pStyle w:val="Gemiddeldraster21"/>
        <w:numPr>
          <w:ilvl w:val="0"/>
          <w:numId w:val="23"/>
        </w:numPr>
        <w:rPr>
          <w:rFonts w:asciiTheme="minorHAnsi" w:hAnsiTheme="minorHAnsi" w:cstheme="minorHAnsi"/>
          <w:lang w:val="nl-NL"/>
        </w:rPr>
      </w:pP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wo</w:t>
      </w:r>
      <w:r w:rsidRPr="00AC2CDF">
        <w:rPr>
          <w:rFonts w:asciiTheme="minorHAnsi" w:hAnsiTheme="minorHAnsi" w:cstheme="minorHAnsi"/>
          <w:spacing w:val="-1"/>
          <w:lang w:val="nl-NL"/>
        </w:rPr>
        <w:t>r</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tw</w:t>
      </w:r>
      <w:r w:rsidRPr="00AC2CDF">
        <w:rPr>
          <w:rFonts w:asciiTheme="minorHAnsi" w:hAnsiTheme="minorHAnsi" w:cstheme="minorHAnsi"/>
          <w:spacing w:val="1"/>
          <w:lang w:val="nl-NL"/>
        </w:rPr>
        <w:t>e</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2"/>
          <w:lang w:val="nl-NL"/>
        </w:rPr>
        <w:t>l</w:t>
      </w:r>
      <w:r w:rsidRPr="00AC2CDF">
        <w:rPr>
          <w:rFonts w:asciiTheme="minorHAnsi" w:hAnsiTheme="minorHAnsi" w:cstheme="minorHAnsi"/>
          <w:lang w:val="nl-NL"/>
        </w:rPr>
        <w:t>aa</w:t>
      </w:r>
      <w:r w:rsidRPr="00AC2CDF">
        <w:rPr>
          <w:rFonts w:asciiTheme="minorHAnsi" w:hAnsiTheme="minorHAnsi" w:cstheme="minorHAnsi"/>
          <w:spacing w:val="1"/>
          <w:lang w:val="nl-NL"/>
        </w:rPr>
        <w:t>t</w:t>
      </w:r>
      <w:r w:rsidRPr="00AC2CDF">
        <w:rPr>
          <w:rFonts w:asciiTheme="minorHAnsi" w:hAnsiTheme="minorHAnsi" w:cstheme="minorHAnsi"/>
          <w:lang w:val="nl-NL"/>
        </w:rPr>
        <w:t>sen</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lang w:val="nl-NL"/>
        </w:rPr>
        <w:t>cht</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voo</w:t>
      </w:r>
      <w:r w:rsidRPr="00AC2CDF">
        <w:rPr>
          <w:rFonts w:asciiTheme="minorHAnsi" w:hAnsiTheme="minorHAnsi" w:cstheme="minorHAnsi"/>
          <w:lang w:val="nl-NL"/>
        </w:rPr>
        <w:t>r</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h</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spacing w:val="3"/>
          <w:lang w:val="nl-NL"/>
        </w:rPr>
        <w:t>n</w:t>
      </w:r>
      <w:r w:rsidRPr="00AC2CDF">
        <w:rPr>
          <w:rFonts w:asciiTheme="minorHAnsi" w:hAnsiTheme="minorHAnsi" w:cstheme="minorHAnsi"/>
          <w:lang w:val="nl-NL"/>
        </w:rPr>
        <w:t>k</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e</w:t>
      </w:r>
      <w:r w:rsidRPr="00AC2CDF">
        <w:rPr>
          <w:rFonts w:asciiTheme="minorHAnsi" w:hAnsiTheme="minorHAnsi" w:cstheme="minorHAnsi"/>
          <w:lang w:val="nl-NL"/>
        </w:rPr>
        <w:t>z</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spacing w:val="-2"/>
          <w:lang w:val="nl-NL"/>
        </w:rPr>
        <w:t>n</w:t>
      </w:r>
      <w:r w:rsidRPr="00AC2CDF">
        <w:rPr>
          <w:rFonts w:asciiTheme="minorHAnsi" w:hAnsiTheme="minorHAnsi" w:cstheme="minorHAnsi"/>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het</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1"/>
          <w:lang w:val="nl-NL"/>
        </w:rPr>
        <w:t>o</w:t>
      </w:r>
      <w:r w:rsidRPr="00AC2CDF">
        <w:rPr>
          <w:rFonts w:asciiTheme="minorHAnsi" w:hAnsiTheme="minorHAnsi" w:cstheme="minorHAnsi"/>
          <w:lang w:val="nl-NL"/>
        </w:rPr>
        <w:t>kaal</w:t>
      </w:r>
      <w:r w:rsidRPr="00AC2CDF">
        <w:rPr>
          <w:rFonts w:asciiTheme="minorHAnsi" w:hAnsiTheme="minorHAnsi" w:cstheme="minorHAnsi"/>
          <w:w w:val="99"/>
          <w:lang w:val="nl-NL"/>
        </w:rPr>
        <w:t xml:space="preserve"> </w:t>
      </w:r>
      <w:r w:rsidRPr="00AC2CDF">
        <w:rPr>
          <w:rFonts w:asciiTheme="minorHAnsi" w:hAnsiTheme="minorHAnsi" w:cstheme="minorHAnsi"/>
          <w:lang w:val="nl-NL"/>
        </w:rPr>
        <w:t>waar</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3"/>
          <w:lang w:val="nl-NL"/>
        </w:rPr>
        <w:t>n</w:t>
      </w:r>
      <w:r w:rsidRPr="00AC2CDF">
        <w:rPr>
          <w:rFonts w:asciiTheme="minorHAnsi" w:hAnsiTheme="minorHAnsi" w:cstheme="minorHAnsi"/>
          <w:lang w:val="nl-NL"/>
        </w:rPr>
        <w:t>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h</w:t>
      </w:r>
      <w:r w:rsidRPr="00AC2CDF">
        <w:rPr>
          <w:rFonts w:asciiTheme="minorHAnsi" w:hAnsiTheme="minorHAnsi" w:cstheme="minorHAnsi"/>
          <w:spacing w:val="1"/>
          <w:lang w:val="nl-NL"/>
        </w:rPr>
        <w:t>ee</w:t>
      </w:r>
      <w:r w:rsidRPr="00AC2CDF">
        <w:rPr>
          <w:rFonts w:asciiTheme="minorHAnsi" w:hAnsiTheme="minorHAnsi" w:cstheme="minorHAnsi"/>
          <w:lang w:val="nl-NL"/>
        </w:rPr>
        <w:t>ft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spacing w:val="2"/>
          <w:lang w:val="nl-NL"/>
        </w:rPr>
        <w:t>w</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kt</w:t>
      </w:r>
      <w:r w:rsidRPr="00AC2CDF">
        <w:rPr>
          <w:rFonts w:asciiTheme="minorHAnsi" w:hAnsiTheme="minorHAnsi" w:cstheme="minorHAnsi"/>
          <w:spacing w:val="-4"/>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hal</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van</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s</w:t>
      </w:r>
      <w:r w:rsidRPr="00AC2CDF">
        <w:rPr>
          <w:rFonts w:asciiTheme="minorHAnsi" w:hAnsiTheme="minorHAnsi" w:cstheme="minorHAnsi"/>
          <w:spacing w:val="-2"/>
          <w:lang w:val="nl-NL"/>
        </w:rPr>
        <w:t>c</w:t>
      </w:r>
      <w:r w:rsidRPr="00AC2CDF">
        <w:rPr>
          <w:rFonts w:asciiTheme="minorHAnsi" w:hAnsiTheme="minorHAnsi" w:cstheme="minorHAnsi"/>
          <w:spacing w:val="1"/>
          <w:lang w:val="nl-NL"/>
        </w:rPr>
        <w:t>ho</w:t>
      </w:r>
      <w:r w:rsidRPr="00AC2CDF">
        <w:rPr>
          <w:rFonts w:asciiTheme="minorHAnsi" w:hAnsiTheme="minorHAnsi" w:cstheme="minorHAnsi"/>
          <w:spacing w:val="-1"/>
          <w:lang w:val="nl-NL"/>
        </w:rPr>
        <w:t>o</w:t>
      </w:r>
      <w:r w:rsidRPr="00AC2CDF">
        <w:rPr>
          <w:rFonts w:asciiTheme="minorHAnsi" w:hAnsiTheme="minorHAnsi" w:cstheme="minorHAnsi"/>
          <w:spacing w:val="2"/>
          <w:lang w:val="nl-NL"/>
        </w:rPr>
        <w:t>l</w:t>
      </w:r>
      <w:r w:rsidRPr="00AC2CDF">
        <w:rPr>
          <w:rFonts w:asciiTheme="minorHAnsi" w:hAnsiTheme="minorHAnsi" w:cstheme="minorHAnsi"/>
          <w:lang w:val="nl-NL"/>
        </w:rPr>
        <w:t>.</w:t>
      </w:r>
    </w:p>
    <w:p w:rsidRPr="00AC2CDF" w:rsidR="00AC2CDF" w:rsidP="007E1B80" w:rsidRDefault="00AC2CDF" w14:paraId="0A6F80C9" w14:textId="77777777">
      <w:pPr>
        <w:pStyle w:val="Gemiddeldraster21"/>
        <w:numPr>
          <w:ilvl w:val="0"/>
          <w:numId w:val="23"/>
        </w:numPr>
        <w:rPr>
          <w:rFonts w:asciiTheme="minorHAnsi" w:hAnsiTheme="minorHAnsi" w:cstheme="minorHAnsi"/>
          <w:lang w:val="nl-NL"/>
        </w:rPr>
      </w:pPr>
      <w:r w:rsidRPr="00AC2CDF">
        <w:rPr>
          <w:rFonts w:asciiTheme="minorHAnsi" w:hAnsiTheme="minorHAnsi" w:cstheme="minorHAnsi"/>
          <w:lang w:val="nl-NL"/>
        </w:rPr>
        <w:t>A</w:t>
      </w:r>
      <w:r w:rsidRPr="00AC2CDF">
        <w:rPr>
          <w:rFonts w:asciiTheme="minorHAnsi" w:hAnsiTheme="minorHAnsi" w:cstheme="minorHAnsi"/>
          <w:spacing w:val="3"/>
          <w:lang w:val="nl-NL"/>
        </w:rPr>
        <w:t>l</w:t>
      </w:r>
      <w:r w:rsidRPr="00AC2CDF">
        <w:rPr>
          <w:rFonts w:asciiTheme="minorHAnsi" w:hAnsiTheme="minorHAnsi" w:cstheme="minorHAnsi"/>
          <w:lang w:val="nl-NL"/>
        </w:rPr>
        <w:t>s</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h</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ve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p</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2"/>
          <w:lang w:val="nl-NL"/>
        </w:rPr>
        <w:t>o</w:t>
      </w:r>
      <w:r w:rsidRPr="00AC2CDF">
        <w:rPr>
          <w:rFonts w:asciiTheme="minorHAnsi" w:hAnsiTheme="minorHAnsi" w:cstheme="minorHAnsi"/>
          <w:spacing w:val="3"/>
          <w:lang w:val="nl-NL"/>
        </w:rPr>
        <w:t>n</w:t>
      </w:r>
      <w:r w:rsidRPr="00AC2CDF">
        <w:rPr>
          <w:rFonts w:asciiTheme="minorHAnsi" w:hAnsiTheme="minorHAnsi" w:cstheme="minorHAnsi"/>
          <w:spacing w:val="-2"/>
          <w:lang w:val="nl-NL"/>
        </w:rPr>
        <w:t>ee</w:t>
      </w:r>
      <w:r w:rsidRPr="00AC2CDF">
        <w:rPr>
          <w:rFonts w:asciiTheme="minorHAnsi" w:hAnsiTheme="minorHAnsi" w:cstheme="minorHAnsi"/>
          <w:spacing w:val="2"/>
          <w:lang w:val="nl-NL"/>
        </w:rPr>
        <w:t>l</w:t>
      </w:r>
      <w:r w:rsidRPr="00AC2CDF">
        <w:rPr>
          <w:rFonts w:asciiTheme="minorHAnsi" w:hAnsiTheme="minorHAnsi" w:cstheme="minorHAnsi"/>
          <w:lang w:val="nl-NL"/>
        </w:rPr>
        <w:t>sl</w:t>
      </w:r>
      <w:r w:rsidRPr="00AC2CDF">
        <w:rPr>
          <w:rFonts w:asciiTheme="minorHAnsi" w:hAnsiTheme="minorHAnsi" w:cstheme="minorHAnsi"/>
          <w:spacing w:val="2"/>
          <w:lang w:val="nl-NL"/>
        </w:rPr>
        <w:t>i</w:t>
      </w:r>
      <w:r w:rsidRPr="00AC2CDF">
        <w:rPr>
          <w:rFonts w:asciiTheme="minorHAnsi" w:hAnsiTheme="minorHAnsi" w:cstheme="minorHAnsi"/>
          <w:lang w:val="nl-NL"/>
        </w:rPr>
        <w:t>d</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e</w:t>
      </w:r>
      <w:r w:rsidRPr="00AC2CDF">
        <w:rPr>
          <w:rFonts w:asciiTheme="minorHAnsi" w:hAnsiTheme="minorHAnsi" w:cstheme="minorHAnsi"/>
          <w:lang w:val="nl-NL"/>
        </w:rPr>
        <w:t>t</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lang w:val="nl-NL"/>
        </w:rPr>
        <w:t>ft</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k</w:t>
      </w:r>
      <w:r w:rsidRPr="00AC2CDF">
        <w:rPr>
          <w:rFonts w:asciiTheme="minorHAnsi" w:hAnsiTheme="minorHAnsi" w:cstheme="minorHAnsi"/>
          <w:lang w:val="nl-NL"/>
        </w:rPr>
        <w:t>an</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oo</w:t>
      </w:r>
      <w:r w:rsidRPr="00AC2CDF">
        <w:rPr>
          <w:rFonts w:asciiTheme="minorHAnsi" w:hAnsiTheme="minorHAnsi" w:cstheme="minorHAnsi"/>
          <w:lang w:val="nl-NL"/>
        </w:rPr>
        <w:t>k</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w</w:t>
      </w:r>
      <w:r w:rsidRPr="00AC2CDF">
        <w:rPr>
          <w:rFonts w:asciiTheme="minorHAnsi" w:hAnsiTheme="minorHAnsi" w:cstheme="minorHAnsi"/>
          <w:spacing w:val="-1"/>
          <w:lang w:val="nl-NL"/>
        </w:rPr>
        <w:t>or</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lang w:val="nl-NL"/>
        </w:rPr>
        <w:t>k</w:t>
      </w:r>
      <w:r w:rsidRPr="00AC2CDF">
        <w:rPr>
          <w:rFonts w:asciiTheme="minorHAnsi" w:hAnsiTheme="minorHAnsi" w:cstheme="minorHAnsi"/>
          <w:spacing w:val="-2"/>
          <w:lang w:val="nl-NL"/>
        </w:rPr>
        <w:t>o</w:t>
      </w:r>
      <w:r w:rsidRPr="00AC2CDF">
        <w:rPr>
          <w:rFonts w:asciiTheme="minorHAnsi" w:hAnsiTheme="minorHAnsi" w:cstheme="minorHAnsi"/>
          <w:spacing w:val="3"/>
          <w:lang w:val="nl-NL"/>
        </w:rPr>
        <w:t>z</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vo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w w:val="99"/>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2"/>
          <w:lang w:val="nl-NL"/>
        </w:rPr>
        <w:t>l</w:t>
      </w:r>
      <w:r w:rsidRPr="00AC2CDF">
        <w:rPr>
          <w:rFonts w:asciiTheme="minorHAnsi" w:hAnsiTheme="minorHAnsi" w:cstheme="minorHAnsi"/>
          <w:lang w:val="nl-NL"/>
        </w:rPr>
        <w:t>aa</w:t>
      </w:r>
      <w:r w:rsidRPr="00AC2CDF">
        <w:rPr>
          <w:rFonts w:asciiTheme="minorHAnsi" w:hAnsiTheme="minorHAnsi" w:cstheme="minorHAnsi"/>
          <w:spacing w:val="1"/>
          <w:lang w:val="nl-NL"/>
        </w:rPr>
        <w:t>t</w:t>
      </w:r>
      <w:r w:rsidRPr="00AC2CDF">
        <w:rPr>
          <w:rFonts w:asciiTheme="minorHAnsi" w:hAnsiTheme="minorHAnsi" w:cstheme="minorHAnsi"/>
          <w:lang w:val="nl-NL"/>
        </w:rPr>
        <w:t>s</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van</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naz</w:t>
      </w:r>
      <w:r w:rsidRPr="00AC2CDF">
        <w:rPr>
          <w:rFonts w:asciiTheme="minorHAnsi" w:hAnsiTheme="minorHAnsi" w:cstheme="minorHAnsi"/>
          <w:spacing w:val="-1"/>
          <w:lang w:val="nl-NL"/>
        </w:rPr>
        <w:t>or</w:t>
      </w:r>
      <w:r w:rsidRPr="00AC2CDF">
        <w:rPr>
          <w:rFonts w:asciiTheme="minorHAnsi" w:hAnsiTheme="minorHAnsi" w:cstheme="minorHAnsi"/>
          <w:lang w:val="nl-NL"/>
        </w:rPr>
        <w:t>g</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2"/>
          <w:lang w:val="nl-NL"/>
        </w:rPr>
        <w:t>o</w:t>
      </w:r>
      <w:r w:rsidRPr="00AC2CDF">
        <w:rPr>
          <w:rFonts w:asciiTheme="minorHAnsi" w:hAnsiTheme="minorHAnsi" w:cstheme="minorHAnsi"/>
          <w:spacing w:val="3"/>
          <w:lang w:val="nl-NL"/>
        </w:rPr>
        <w:t>n</w:t>
      </w:r>
      <w:r w:rsidRPr="00AC2CDF">
        <w:rPr>
          <w:rFonts w:asciiTheme="minorHAnsi" w:hAnsiTheme="minorHAnsi" w:cstheme="minorHAnsi"/>
          <w:spacing w:val="-2"/>
          <w:lang w:val="nl-NL"/>
        </w:rPr>
        <w:t>ee</w:t>
      </w:r>
      <w:r w:rsidRPr="00AC2CDF">
        <w:rPr>
          <w:rFonts w:asciiTheme="minorHAnsi" w:hAnsiTheme="minorHAnsi" w:cstheme="minorHAnsi"/>
          <w:spacing w:val="2"/>
          <w:lang w:val="nl-NL"/>
        </w:rPr>
        <w:t>l</w:t>
      </w:r>
      <w:r w:rsidRPr="00AC2CDF">
        <w:rPr>
          <w:rFonts w:asciiTheme="minorHAnsi" w:hAnsiTheme="minorHAnsi" w:cstheme="minorHAnsi"/>
          <w:lang w:val="nl-NL"/>
        </w:rPr>
        <w:t>s</w:t>
      </w:r>
      <w:r w:rsidRPr="00AC2CDF">
        <w:rPr>
          <w:rFonts w:asciiTheme="minorHAnsi" w:hAnsiTheme="minorHAnsi" w:cstheme="minorHAnsi"/>
          <w:spacing w:val="-1"/>
          <w:lang w:val="nl-NL"/>
        </w:rPr>
        <w:t>k</w:t>
      </w:r>
      <w:r w:rsidRPr="00AC2CDF">
        <w:rPr>
          <w:rFonts w:asciiTheme="minorHAnsi" w:hAnsiTheme="minorHAnsi" w:cstheme="minorHAnsi"/>
          <w:lang w:val="nl-NL"/>
        </w:rPr>
        <w:t>a</w:t>
      </w:r>
      <w:r w:rsidRPr="00AC2CDF">
        <w:rPr>
          <w:rFonts w:asciiTheme="minorHAnsi" w:hAnsiTheme="minorHAnsi" w:cstheme="minorHAnsi"/>
          <w:spacing w:val="7"/>
          <w:lang w:val="nl-NL"/>
        </w:rPr>
        <w:t>m</w:t>
      </w:r>
      <w:r w:rsidRPr="00AC2CDF">
        <w:rPr>
          <w:rFonts w:asciiTheme="minorHAnsi" w:hAnsiTheme="minorHAnsi" w:cstheme="minorHAnsi"/>
          <w:spacing w:val="-2"/>
          <w:lang w:val="nl-NL"/>
        </w:rPr>
        <w:t>er.</w:t>
      </w:r>
    </w:p>
    <w:p w:rsidR="0098609B" w:rsidP="00AE15D9" w:rsidRDefault="0098609B" w14:paraId="54B9697D" w14:textId="77777777">
      <w:pPr>
        <w:pStyle w:val="Gemiddeldraster21"/>
        <w:rPr>
          <w:rFonts w:asciiTheme="minorHAnsi" w:hAnsiTheme="minorHAnsi" w:cstheme="minorHAnsi"/>
          <w:lang w:val="nl-NL"/>
        </w:rPr>
      </w:pPr>
    </w:p>
    <w:p w:rsidRPr="00AE15D9" w:rsidR="00AE15D9" w:rsidP="00AE15D9" w:rsidRDefault="00AE15D9" w14:paraId="436C58A6" w14:textId="331C035A">
      <w:pPr>
        <w:pStyle w:val="Gemiddeldraster21"/>
        <w:rPr>
          <w:rFonts w:asciiTheme="minorHAnsi" w:hAnsiTheme="minorHAnsi" w:cstheme="minorHAnsi"/>
          <w:lang w:val="nl-NL"/>
        </w:rPr>
      </w:pPr>
      <w:r>
        <w:rPr>
          <w:rFonts w:asciiTheme="minorHAnsi" w:hAnsiTheme="minorHAnsi" w:cstheme="minorHAnsi"/>
          <w:lang w:val="nl-NL"/>
        </w:rPr>
        <w:t>De inrichting van de wijze waarop herdacht en bezonnen kan worden, wordt in overleg met de familie van de betrokkenen vastgesteld. Hieronder volgen voorbeelden van wat men zou kunnen doen.</w:t>
      </w:r>
    </w:p>
    <w:p w:rsidRPr="00AC2CDF" w:rsidR="00AC2CDF" w:rsidP="007E1B80" w:rsidRDefault="00AC2CDF" w14:paraId="72AC60A7" w14:textId="205DA414">
      <w:pPr>
        <w:pStyle w:val="Gemiddeldraster21"/>
        <w:numPr>
          <w:ilvl w:val="0"/>
          <w:numId w:val="23"/>
        </w:numPr>
        <w:rPr>
          <w:rFonts w:asciiTheme="minorHAnsi" w:hAnsiTheme="minorHAnsi" w:cstheme="minorHAnsi"/>
          <w:lang w:val="nl-NL"/>
        </w:rPr>
      </w:pPr>
      <w:r w:rsidRPr="00AC2CDF">
        <w:rPr>
          <w:rFonts w:asciiTheme="minorHAnsi" w:hAnsiTheme="minorHAnsi" w:cstheme="minorHAnsi"/>
          <w:spacing w:val="-1"/>
          <w:lang w:val="nl-NL"/>
        </w:rPr>
        <w:t>O</w:t>
      </w:r>
      <w:r w:rsidRPr="00AC2CDF">
        <w:rPr>
          <w:rFonts w:asciiTheme="minorHAnsi" w:hAnsiTheme="minorHAnsi" w:cstheme="minorHAnsi"/>
          <w:lang w:val="nl-NL"/>
        </w:rPr>
        <w:t>p</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e</w:t>
      </w:r>
      <w:r w:rsidRPr="00AC2CDF">
        <w:rPr>
          <w:rFonts w:asciiTheme="minorHAnsi" w:hAnsiTheme="minorHAnsi" w:cstheme="minorHAnsi"/>
          <w:spacing w:val="2"/>
          <w:lang w:val="nl-NL"/>
        </w:rPr>
        <w:t>i</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2"/>
          <w:lang w:val="nl-NL"/>
        </w:rPr>
        <w:t>l</w:t>
      </w:r>
      <w:r w:rsidRPr="00AC2CDF">
        <w:rPr>
          <w:rFonts w:asciiTheme="minorHAnsi" w:hAnsiTheme="minorHAnsi" w:cstheme="minorHAnsi"/>
          <w:lang w:val="nl-NL"/>
        </w:rPr>
        <w:t>aa</w:t>
      </w:r>
      <w:r w:rsidRPr="00AC2CDF">
        <w:rPr>
          <w:rFonts w:asciiTheme="minorHAnsi" w:hAnsiTheme="minorHAnsi" w:cstheme="minorHAnsi"/>
          <w:spacing w:val="1"/>
          <w:lang w:val="nl-NL"/>
        </w:rPr>
        <w:t>t</w:t>
      </w:r>
      <w:r w:rsidRPr="00AC2CDF">
        <w:rPr>
          <w:rFonts w:asciiTheme="minorHAnsi" w:hAnsiTheme="minorHAnsi" w:cstheme="minorHAnsi"/>
          <w:lang w:val="nl-NL"/>
        </w:rPr>
        <w:t>s</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w</w:t>
      </w:r>
      <w:r w:rsidRPr="00AC2CDF">
        <w:rPr>
          <w:rFonts w:asciiTheme="minorHAnsi" w:hAnsiTheme="minorHAnsi" w:cstheme="minorHAnsi"/>
          <w:spacing w:val="-1"/>
          <w:lang w:val="nl-NL"/>
        </w:rPr>
        <w:t>or</w:t>
      </w:r>
      <w:r w:rsidRPr="00AC2CDF">
        <w:rPr>
          <w:rFonts w:asciiTheme="minorHAnsi" w:hAnsiTheme="minorHAnsi" w:cstheme="minorHAnsi"/>
          <w:spacing w:val="2"/>
          <w:lang w:val="nl-NL"/>
        </w:rPr>
        <w:t>d</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lang w:val="nl-NL"/>
        </w:rPr>
        <w:t>n</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f</w:t>
      </w:r>
      <w:r w:rsidRPr="00AC2CDF">
        <w:rPr>
          <w:rFonts w:asciiTheme="minorHAnsi" w:hAnsiTheme="minorHAnsi" w:cstheme="minorHAnsi"/>
          <w:spacing w:val="-2"/>
          <w:lang w:val="nl-NL"/>
        </w:rPr>
        <w:t>o</w:t>
      </w:r>
      <w:r w:rsidRPr="00AC2CDF">
        <w:rPr>
          <w:rFonts w:asciiTheme="minorHAnsi" w:hAnsiTheme="minorHAnsi" w:cstheme="minorHAnsi"/>
          <w:spacing w:val="2"/>
          <w:lang w:val="nl-NL"/>
        </w:rPr>
        <w:t>t</w:t>
      </w:r>
      <w:r w:rsidRPr="00AC2CDF">
        <w:rPr>
          <w:rFonts w:asciiTheme="minorHAnsi" w:hAnsiTheme="minorHAnsi" w:cstheme="minorHAnsi"/>
          <w:lang w:val="nl-NL"/>
        </w:rPr>
        <w:t>o</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p</w:t>
      </w:r>
      <w:r w:rsidRPr="00AC2CDF">
        <w:rPr>
          <w:rFonts w:asciiTheme="minorHAnsi" w:hAnsiTheme="minorHAnsi" w:cstheme="minorHAnsi"/>
          <w:spacing w:val="2"/>
          <w:lang w:val="nl-NL"/>
        </w:rPr>
        <w:t>l</w:t>
      </w:r>
      <w:r w:rsidRPr="00AC2CDF">
        <w:rPr>
          <w:rFonts w:asciiTheme="minorHAnsi" w:hAnsiTheme="minorHAnsi" w:cstheme="minorHAnsi"/>
          <w:lang w:val="nl-NL"/>
        </w:rPr>
        <w:t>aa</w:t>
      </w:r>
      <w:r w:rsidRPr="00AC2CDF">
        <w:rPr>
          <w:rFonts w:asciiTheme="minorHAnsi" w:hAnsiTheme="minorHAnsi" w:cstheme="minorHAnsi"/>
          <w:spacing w:val="1"/>
          <w:lang w:val="nl-NL"/>
        </w:rPr>
        <w:t>t</w:t>
      </w:r>
      <w:r w:rsidRPr="00AC2CDF">
        <w:rPr>
          <w:rFonts w:asciiTheme="minorHAnsi" w:hAnsiTheme="minorHAnsi" w:cstheme="minorHAnsi"/>
          <w:lang w:val="nl-NL"/>
        </w:rPr>
        <w:t>st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m</w:t>
      </w:r>
      <w:r w:rsidRPr="00AC2CDF">
        <w:rPr>
          <w:rFonts w:asciiTheme="minorHAnsi" w:hAnsiTheme="minorHAnsi" w:cstheme="minorHAnsi"/>
          <w:spacing w:val="-1"/>
          <w:lang w:val="nl-NL"/>
        </w:rPr>
        <w:t>e</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zo</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m</w:t>
      </w:r>
      <w:r w:rsidRPr="00AC2CDF">
        <w:rPr>
          <w:rFonts w:asciiTheme="minorHAnsi" w:hAnsiTheme="minorHAnsi" w:cstheme="minorHAnsi"/>
          <w:spacing w:val="-1"/>
          <w:lang w:val="nl-NL"/>
        </w:rPr>
        <w:t>o</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li</w:t>
      </w:r>
      <w:r w:rsidRPr="00AC2CDF">
        <w:rPr>
          <w:rFonts w:asciiTheme="minorHAnsi" w:hAnsiTheme="minorHAnsi" w:cstheme="minorHAnsi"/>
          <w:lang w:val="nl-NL"/>
        </w:rPr>
        <w:t>jk</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v</w:t>
      </w:r>
      <w:r w:rsidRPr="00AC2CDF">
        <w:rPr>
          <w:rFonts w:asciiTheme="minorHAnsi" w:hAnsiTheme="minorHAnsi" w:cstheme="minorHAnsi"/>
          <w:spacing w:val="-2"/>
          <w:lang w:val="nl-NL"/>
        </w:rPr>
        <w:t>o</w:t>
      </w:r>
      <w:r w:rsidRPr="00AC2CDF">
        <w:rPr>
          <w:rFonts w:asciiTheme="minorHAnsi" w:hAnsiTheme="minorHAnsi" w:cstheme="minorHAnsi"/>
          <w:spacing w:val="-1"/>
          <w:lang w:val="nl-NL"/>
        </w:rPr>
        <w:t>or</w:t>
      </w:r>
      <w:r w:rsidRPr="00AC2CDF">
        <w:rPr>
          <w:rFonts w:asciiTheme="minorHAnsi" w:hAnsiTheme="minorHAnsi" w:cstheme="minorHAnsi"/>
          <w:spacing w:val="2"/>
          <w:lang w:val="nl-NL"/>
        </w:rPr>
        <w:t>w</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p</w:t>
      </w:r>
      <w:r w:rsidRPr="00AC2CDF">
        <w:rPr>
          <w:rFonts w:asciiTheme="minorHAnsi" w:hAnsiTheme="minorHAnsi" w:cstheme="minorHAnsi"/>
          <w:spacing w:val="1"/>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aan</w:t>
      </w:r>
      <w:r w:rsidRPr="00AC2CDF">
        <w:rPr>
          <w:rFonts w:asciiTheme="minorHAnsi" w:hAnsiTheme="minorHAnsi" w:cstheme="minorHAnsi"/>
          <w:w w:val="99"/>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15"/>
          <w:lang w:val="nl-NL"/>
        </w:rPr>
        <w:t xml:space="preserve"> </w:t>
      </w:r>
      <w:r w:rsidRPr="00AC2CDF">
        <w:rPr>
          <w:rFonts w:asciiTheme="minorHAnsi" w:hAnsiTheme="minorHAnsi" w:cstheme="minorHAnsi"/>
          <w:lang w:val="nl-NL"/>
        </w:rPr>
        <w:t>ove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e</w:t>
      </w:r>
      <w:r w:rsidRPr="00AC2CDF">
        <w:rPr>
          <w:rFonts w:asciiTheme="minorHAnsi" w:hAnsiTheme="minorHAnsi" w:cstheme="minorHAnsi"/>
          <w:spacing w:val="-13"/>
          <w:lang w:val="nl-NL"/>
        </w:rPr>
        <w:t xml:space="preserve"> </w:t>
      </w:r>
      <w:r w:rsidRPr="00AC2CDF">
        <w:rPr>
          <w:rFonts w:asciiTheme="minorHAnsi" w:hAnsiTheme="minorHAnsi" w:cstheme="minorHAnsi"/>
          <w:lang w:val="nl-NL"/>
        </w:rPr>
        <w:t>h</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nn</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en</w:t>
      </w:r>
      <w:r w:rsidRPr="00AC2CDF">
        <w:rPr>
          <w:rFonts w:asciiTheme="minorHAnsi" w:hAnsiTheme="minorHAnsi" w:cstheme="minorHAnsi"/>
          <w:lang w:val="nl-NL"/>
        </w:rPr>
        <w:t>.</w:t>
      </w:r>
    </w:p>
    <w:p w:rsidRPr="00AC2CDF" w:rsidR="00AC2CDF" w:rsidP="007E1B80" w:rsidRDefault="00AC2CDF" w14:paraId="5A04EB5D" w14:textId="77777777">
      <w:pPr>
        <w:pStyle w:val="Gemiddeldraster21"/>
        <w:numPr>
          <w:ilvl w:val="0"/>
          <w:numId w:val="23"/>
        </w:numPr>
        <w:rPr>
          <w:rFonts w:asciiTheme="minorHAnsi" w:hAnsiTheme="minorHAnsi" w:cstheme="minorHAnsi"/>
          <w:lang w:val="nl-NL"/>
        </w:rPr>
      </w:pP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lang w:val="nl-NL"/>
        </w:rPr>
        <w:t>gg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2"/>
          <w:lang w:val="nl-NL"/>
        </w:rPr>
        <w:t>l</w:t>
      </w:r>
      <w:r w:rsidRPr="00AC2CDF">
        <w:rPr>
          <w:rFonts w:asciiTheme="minorHAnsi" w:hAnsiTheme="minorHAnsi" w:cstheme="minorHAnsi"/>
          <w:spacing w:val="-1"/>
          <w:lang w:val="nl-NL"/>
        </w:rPr>
        <w:t>o</w:t>
      </w:r>
      <w:r w:rsidRPr="00AC2CDF">
        <w:rPr>
          <w:rFonts w:asciiTheme="minorHAnsi" w:hAnsiTheme="minorHAnsi" w:cstheme="minorHAnsi"/>
          <w:spacing w:val="-2"/>
          <w:lang w:val="nl-NL"/>
        </w:rPr>
        <w:t>e</w:t>
      </w:r>
      <w:r w:rsidRPr="00AC2CDF">
        <w:rPr>
          <w:rFonts w:asciiTheme="minorHAnsi" w:hAnsiTheme="minorHAnsi" w:cstheme="minorHAnsi"/>
          <w:lang w:val="nl-NL"/>
        </w:rPr>
        <w:t>men</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e</w:t>
      </w:r>
      <w:r w:rsidRPr="00AC2CDF">
        <w:rPr>
          <w:rFonts w:asciiTheme="minorHAnsi" w:hAnsiTheme="minorHAnsi" w:cstheme="minorHAnsi"/>
          <w:lang w:val="nl-NL"/>
        </w:rPr>
        <w:t>n</w:t>
      </w:r>
      <w:r w:rsidRPr="00AC2CDF">
        <w:rPr>
          <w:rFonts w:asciiTheme="minorHAnsi" w:hAnsiTheme="minorHAnsi" w:cstheme="minorHAnsi"/>
          <w:spacing w:val="-4"/>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r</w:t>
      </w:r>
      <w:r w:rsidRPr="00AC2CDF">
        <w:rPr>
          <w:rFonts w:asciiTheme="minorHAnsi" w:hAnsiTheme="minorHAnsi" w:cstheme="minorHAnsi"/>
          <w:lang w:val="nl-NL"/>
        </w:rPr>
        <w:t>a</w:t>
      </w:r>
      <w:r w:rsidRPr="00AC2CDF">
        <w:rPr>
          <w:rFonts w:asciiTheme="minorHAnsi" w:hAnsiTheme="minorHAnsi" w:cstheme="minorHAnsi"/>
          <w:spacing w:val="1"/>
          <w:lang w:val="nl-NL"/>
        </w:rPr>
        <w:t>n</w:t>
      </w:r>
      <w:r w:rsidRPr="00AC2CDF">
        <w:rPr>
          <w:rFonts w:asciiTheme="minorHAnsi" w:hAnsiTheme="minorHAnsi" w:cstheme="minorHAnsi"/>
          <w:lang w:val="nl-NL"/>
        </w:rPr>
        <w:t>dt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ma</w:t>
      </w:r>
      <w:r w:rsidRPr="00AC2CDF">
        <w:rPr>
          <w:rFonts w:asciiTheme="minorHAnsi" w:hAnsiTheme="minorHAnsi" w:cstheme="minorHAnsi"/>
          <w:spacing w:val="1"/>
          <w:lang w:val="nl-NL"/>
        </w:rPr>
        <w:t>n</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t</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lang w:val="nl-NL"/>
        </w:rPr>
        <w:t>n</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kaa</w:t>
      </w:r>
      <w:r w:rsidRPr="00AC2CDF">
        <w:rPr>
          <w:rFonts w:asciiTheme="minorHAnsi" w:hAnsiTheme="minorHAnsi" w:cstheme="minorHAnsi"/>
          <w:spacing w:val="-1"/>
          <w:lang w:val="nl-NL"/>
        </w:rPr>
        <w:t>r</w:t>
      </w:r>
      <w:r w:rsidRPr="00AC2CDF">
        <w:rPr>
          <w:rFonts w:asciiTheme="minorHAnsi" w:hAnsiTheme="minorHAnsi" w:cstheme="minorHAnsi"/>
          <w:spacing w:val="1"/>
          <w:lang w:val="nl-NL"/>
        </w:rPr>
        <w:t>s</w:t>
      </w:r>
      <w:r w:rsidRPr="00AC2CDF">
        <w:rPr>
          <w:rFonts w:asciiTheme="minorHAnsi" w:hAnsiTheme="minorHAnsi" w:cstheme="minorHAnsi"/>
          <w:lang w:val="nl-NL"/>
        </w:rPr>
        <w:t>.</w:t>
      </w:r>
    </w:p>
    <w:p w:rsidRPr="00AC2CDF" w:rsidR="00AC2CDF" w:rsidP="007E1B80" w:rsidRDefault="00AC2CDF" w14:paraId="09C64301" w14:textId="77777777">
      <w:pPr>
        <w:pStyle w:val="Gemiddeldraster21"/>
        <w:numPr>
          <w:ilvl w:val="0"/>
          <w:numId w:val="23"/>
        </w:numPr>
        <w:rPr>
          <w:rFonts w:asciiTheme="minorHAnsi" w:hAnsiTheme="minorHAnsi" w:cstheme="minorHAnsi"/>
          <w:lang w:val="nl-NL"/>
        </w:rPr>
      </w:pP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lang w:val="nl-NL"/>
        </w:rPr>
        <w:t>gt</w:t>
      </w:r>
      <w:r w:rsidRPr="00AC2CDF">
        <w:rPr>
          <w:rFonts w:asciiTheme="minorHAnsi" w:hAnsiTheme="minorHAnsi" w:cstheme="minorHAnsi"/>
          <w:spacing w:val="-10"/>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hal</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he</w:t>
      </w:r>
      <w:r w:rsidRPr="00AC2CDF">
        <w:rPr>
          <w:rFonts w:asciiTheme="minorHAnsi" w:hAnsiTheme="minorHAnsi" w:cstheme="minorHAnsi"/>
          <w:spacing w:val="-2"/>
          <w:lang w:val="nl-NL"/>
        </w:rPr>
        <w:t>r</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nn</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gsb</w:t>
      </w:r>
      <w:r w:rsidRPr="00AC2CDF">
        <w:rPr>
          <w:rFonts w:asciiTheme="minorHAnsi" w:hAnsiTheme="minorHAnsi" w:cstheme="minorHAnsi"/>
          <w:spacing w:val="-1"/>
          <w:lang w:val="nl-NL"/>
        </w:rPr>
        <w:t>o</w:t>
      </w:r>
      <w:r w:rsidRPr="00AC2CDF">
        <w:rPr>
          <w:rFonts w:asciiTheme="minorHAnsi" w:hAnsiTheme="minorHAnsi" w:cstheme="minorHAnsi"/>
          <w:spacing w:val="-2"/>
          <w:lang w:val="nl-NL"/>
        </w:rPr>
        <w:t>e</w:t>
      </w:r>
      <w:r w:rsidRPr="00AC2CDF">
        <w:rPr>
          <w:rFonts w:asciiTheme="minorHAnsi" w:hAnsiTheme="minorHAnsi" w:cstheme="minorHAnsi"/>
          <w:lang w:val="nl-NL"/>
        </w:rPr>
        <w:t>k;</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s</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ne</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s</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k</w:t>
      </w:r>
      <w:r w:rsidRPr="00AC2CDF">
        <w:rPr>
          <w:rFonts w:asciiTheme="minorHAnsi" w:hAnsiTheme="minorHAnsi" w:cstheme="minorHAnsi"/>
          <w:spacing w:val="1"/>
          <w:lang w:val="nl-NL"/>
        </w:rPr>
        <w:t>unn</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h</w:t>
      </w:r>
      <w:r w:rsidRPr="00AC2CDF">
        <w:rPr>
          <w:rFonts w:asciiTheme="minorHAnsi" w:hAnsiTheme="minorHAnsi" w:cstheme="minorHAnsi"/>
          <w:spacing w:val="1"/>
          <w:lang w:val="nl-NL"/>
        </w:rPr>
        <w:t>u</w:t>
      </w:r>
      <w:r w:rsidRPr="00AC2CDF">
        <w:rPr>
          <w:rFonts w:asciiTheme="minorHAnsi" w:hAnsiTheme="minorHAnsi" w:cstheme="minorHAnsi"/>
          <w:lang w:val="nl-NL"/>
        </w:rPr>
        <w:t>n</w:t>
      </w:r>
      <w:r w:rsidRPr="00AC2CDF">
        <w:rPr>
          <w:rFonts w:asciiTheme="minorHAnsi" w:hAnsiTheme="minorHAnsi" w:cstheme="minorHAnsi"/>
          <w:w w:val="99"/>
          <w:lang w:val="nl-NL"/>
        </w:rPr>
        <w:t xml:space="preserve"> </w:t>
      </w:r>
      <w:r w:rsidRPr="00AC2CDF">
        <w:rPr>
          <w:rFonts w:asciiTheme="minorHAnsi" w:hAnsiTheme="minorHAnsi" w:cstheme="minorHAnsi"/>
          <w:spacing w:val="1"/>
          <w:lang w:val="nl-NL"/>
        </w:rPr>
        <w:t>n</w:t>
      </w:r>
      <w:r w:rsidRPr="00AC2CDF">
        <w:rPr>
          <w:rFonts w:asciiTheme="minorHAnsi" w:hAnsiTheme="minorHAnsi" w:cstheme="minorHAnsi"/>
          <w:lang w:val="nl-NL"/>
        </w:rPr>
        <w:t>aam</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h</w:t>
      </w: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nn</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spacing w:val="-2"/>
          <w:lang w:val="nl-NL"/>
        </w:rPr>
        <w:t>n</w:t>
      </w:r>
      <w:r w:rsidRPr="00AC2CDF">
        <w:rPr>
          <w:rFonts w:asciiTheme="minorHAnsi" w:hAnsiTheme="minorHAnsi" w:cstheme="minorHAnsi"/>
          <w:lang w:val="nl-NL"/>
        </w:rPr>
        <w:t>g</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aan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3"/>
          <w:lang w:val="nl-NL"/>
        </w:rPr>
        <w:t>n</w:t>
      </w:r>
      <w:r w:rsidRPr="00AC2CDF">
        <w:rPr>
          <w:rFonts w:asciiTheme="minorHAnsi" w:hAnsiTheme="minorHAnsi" w:cstheme="minorHAnsi"/>
          <w:lang w:val="nl-NL"/>
        </w:rPr>
        <w:t>e</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2"/>
          <w:lang w:val="nl-NL"/>
        </w:rPr>
        <w:t>p</w:t>
      </w:r>
      <w:r w:rsidRPr="00AC2CDF">
        <w:rPr>
          <w:rFonts w:asciiTheme="minorHAnsi" w:hAnsiTheme="minorHAnsi" w:cstheme="minorHAnsi"/>
          <w:lang w:val="nl-NL"/>
        </w:rPr>
        <w:t>s</w:t>
      </w:r>
      <w:r w:rsidRPr="00AC2CDF">
        <w:rPr>
          <w:rFonts w:asciiTheme="minorHAnsi" w:hAnsiTheme="minorHAnsi" w:cstheme="minorHAnsi"/>
          <w:spacing w:val="-2"/>
          <w:lang w:val="nl-NL"/>
        </w:rPr>
        <w:t>c</w:t>
      </w:r>
      <w:r w:rsidRPr="00AC2CDF">
        <w:rPr>
          <w:rFonts w:asciiTheme="minorHAnsi" w:hAnsiTheme="minorHAnsi" w:cstheme="minorHAnsi"/>
          <w:spacing w:val="1"/>
          <w:lang w:val="nl-NL"/>
        </w:rPr>
        <w:t>h</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lang w:val="nl-NL"/>
        </w:rPr>
        <w:t>jv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p>
    <w:p w:rsidRPr="00AC2CDF" w:rsidR="00AC2CDF" w:rsidP="007E1B80" w:rsidRDefault="00AC2CDF" w14:paraId="16052647" w14:textId="77777777">
      <w:pPr>
        <w:pStyle w:val="Gemiddeldraster21"/>
        <w:numPr>
          <w:ilvl w:val="0"/>
          <w:numId w:val="23"/>
        </w:numPr>
        <w:rPr>
          <w:rFonts w:asciiTheme="minorHAnsi" w:hAnsiTheme="minorHAnsi" w:cstheme="minorHAnsi"/>
          <w:lang w:val="nl-NL"/>
        </w:rPr>
      </w:pPr>
      <w:r w:rsidRPr="00AC2CDF">
        <w:rPr>
          <w:rFonts w:asciiTheme="minorHAnsi" w:hAnsiTheme="minorHAnsi" w:cstheme="minorHAnsi"/>
          <w:spacing w:val="-3"/>
          <w:lang w:val="nl-NL"/>
        </w:rPr>
        <w:t>I</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hal</w:t>
      </w:r>
      <w:r w:rsidRPr="00AC2CDF">
        <w:rPr>
          <w:rFonts w:asciiTheme="minorHAnsi" w:hAnsiTheme="minorHAnsi" w:cstheme="minorHAnsi"/>
          <w:spacing w:val="-3"/>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s</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oo</w:t>
      </w:r>
      <w:r w:rsidRPr="00AC2CDF">
        <w:rPr>
          <w:rFonts w:asciiTheme="minorHAnsi" w:hAnsiTheme="minorHAnsi" w:cstheme="minorHAnsi"/>
          <w:lang w:val="nl-NL"/>
        </w:rPr>
        <w:t>k</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v</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spacing w:val="3"/>
          <w:lang w:val="nl-NL"/>
        </w:rPr>
        <w:t>u</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m</w:t>
      </w:r>
      <w:r w:rsidRPr="00AC2CDF">
        <w:rPr>
          <w:rFonts w:asciiTheme="minorHAnsi" w:hAnsiTheme="minorHAnsi" w:cstheme="minorHAnsi"/>
          <w:spacing w:val="-1"/>
          <w:lang w:val="nl-NL"/>
        </w:rPr>
        <w:t>o</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ijkh</w:t>
      </w:r>
      <w:r w:rsidRPr="00AC2CDF">
        <w:rPr>
          <w:rFonts w:asciiTheme="minorHAnsi" w:hAnsiTheme="minorHAnsi" w:cstheme="minorHAnsi"/>
          <w:spacing w:val="-2"/>
          <w:lang w:val="nl-NL"/>
        </w:rPr>
        <w:t>e</w:t>
      </w:r>
      <w:r w:rsidRPr="00AC2CDF">
        <w:rPr>
          <w:rFonts w:asciiTheme="minorHAnsi" w:hAnsiTheme="minorHAnsi" w:cstheme="minorHAnsi"/>
          <w:spacing w:val="2"/>
          <w:lang w:val="nl-NL"/>
        </w:rPr>
        <w:t>i</w:t>
      </w:r>
      <w:r w:rsidRPr="00AC2CDF">
        <w:rPr>
          <w:rFonts w:asciiTheme="minorHAnsi" w:hAnsiTheme="minorHAnsi" w:cstheme="minorHAnsi"/>
          <w:lang w:val="nl-NL"/>
        </w:rPr>
        <w:t>d</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m</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naam</w:t>
      </w:r>
      <w:r w:rsidRPr="00AC2CDF">
        <w:rPr>
          <w:rFonts w:asciiTheme="minorHAnsi" w:hAnsiTheme="minorHAnsi" w:cstheme="minorHAnsi"/>
          <w:spacing w:val="-3"/>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3"/>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lang w:val="nl-NL"/>
        </w:rPr>
        <w:t>n</w:t>
      </w:r>
      <w:r w:rsidRPr="00AC2CDF">
        <w:rPr>
          <w:rFonts w:asciiTheme="minorHAnsi" w:hAnsiTheme="minorHAnsi" w:cstheme="minorHAnsi"/>
          <w:spacing w:val="-4"/>
          <w:lang w:val="nl-NL"/>
        </w:rPr>
        <w:t xml:space="preserve"> </w:t>
      </w:r>
      <w:r w:rsidRPr="00AC2CDF">
        <w:rPr>
          <w:rFonts w:asciiTheme="minorHAnsi" w:hAnsiTheme="minorHAnsi" w:cstheme="minorHAnsi"/>
          <w:spacing w:val="2"/>
          <w:lang w:val="nl-NL"/>
        </w:rPr>
        <w:t>h</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nn</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p</w:t>
      </w:r>
      <w:r w:rsidRPr="00AC2CDF">
        <w:rPr>
          <w:rFonts w:asciiTheme="minorHAnsi" w:hAnsiTheme="minorHAnsi" w:cstheme="minorHAnsi"/>
          <w:w w:val="99"/>
          <w:lang w:val="nl-NL"/>
        </w:rPr>
        <w:t xml:space="preserve"> </w:t>
      </w:r>
      <w:r w:rsidRPr="00AC2CDF">
        <w:rPr>
          <w:rFonts w:asciiTheme="minorHAnsi" w:hAnsiTheme="minorHAnsi" w:cstheme="minorHAnsi"/>
          <w:lang w:val="nl-NL"/>
        </w:rPr>
        <w:t>te</w:t>
      </w:r>
      <w:r w:rsidRPr="00AC2CDF">
        <w:rPr>
          <w:rFonts w:asciiTheme="minorHAnsi" w:hAnsiTheme="minorHAnsi" w:cstheme="minorHAnsi"/>
          <w:spacing w:val="-14"/>
          <w:lang w:val="nl-NL"/>
        </w:rPr>
        <w:t xml:space="preserve"> </w:t>
      </w:r>
      <w:r w:rsidRPr="00AC2CDF">
        <w:rPr>
          <w:rFonts w:asciiTheme="minorHAnsi" w:hAnsiTheme="minorHAnsi" w:cstheme="minorHAnsi"/>
          <w:spacing w:val="1"/>
          <w:lang w:val="nl-NL"/>
        </w:rPr>
        <w:t>s</w:t>
      </w:r>
      <w:r w:rsidRPr="00AC2CDF">
        <w:rPr>
          <w:rFonts w:asciiTheme="minorHAnsi" w:hAnsiTheme="minorHAnsi" w:cstheme="minorHAnsi"/>
          <w:lang w:val="nl-NL"/>
        </w:rPr>
        <w:t>chr</w:t>
      </w:r>
      <w:r w:rsidRPr="00AC2CDF">
        <w:rPr>
          <w:rFonts w:asciiTheme="minorHAnsi" w:hAnsiTheme="minorHAnsi" w:cstheme="minorHAnsi"/>
          <w:spacing w:val="2"/>
          <w:lang w:val="nl-NL"/>
        </w:rPr>
        <w:t>i</w:t>
      </w:r>
      <w:r w:rsidRPr="00AC2CDF">
        <w:rPr>
          <w:rFonts w:asciiTheme="minorHAnsi" w:hAnsiTheme="minorHAnsi" w:cstheme="minorHAnsi"/>
          <w:lang w:val="nl-NL"/>
        </w:rPr>
        <w:t>jv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p>
    <w:p w:rsidRPr="00AC2CDF" w:rsidR="00AC2CDF" w:rsidP="00AC2CDF" w:rsidRDefault="00AC2CDF" w14:paraId="5E9A2C03" w14:textId="77777777">
      <w:pPr>
        <w:pStyle w:val="Gemiddeldraster21"/>
        <w:rPr>
          <w:rFonts w:asciiTheme="minorHAnsi" w:hAnsiTheme="minorHAnsi" w:cstheme="minorHAnsi"/>
          <w:lang w:val="nl-NL"/>
        </w:rPr>
      </w:pPr>
    </w:p>
    <w:p w:rsidRPr="00495997" w:rsidR="00AC2CDF" w:rsidP="00AC2CDF" w:rsidRDefault="00AC2CDF" w14:paraId="5B974E19" w14:textId="77777777">
      <w:pPr>
        <w:pStyle w:val="Gemiddeldraster21"/>
        <w:rPr>
          <w:rFonts w:asciiTheme="minorHAnsi" w:hAnsiTheme="minorHAnsi" w:cstheme="minorHAnsi"/>
          <w:b/>
          <w:lang w:val="nl-NL"/>
        </w:rPr>
      </w:pPr>
      <w:r w:rsidRPr="00495997">
        <w:rPr>
          <w:rFonts w:asciiTheme="minorHAnsi" w:hAnsiTheme="minorHAnsi" w:cstheme="minorHAnsi"/>
          <w:b/>
          <w:lang w:val="nl-NL"/>
        </w:rPr>
        <w:t>De</w:t>
      </w:r>
      <w:r w:rsidRPr="00495997">
        <w:rPr>
          <w:rFonts w:asciiTheme="minorHAnsi" w:hAnsiTheme="minorHAnsi" w:cstheme="minorHAnsi"/>
          <w:b/>
          <w:spacing w:val="-8"/>
          <w:lang w:val="nl-NL"/>
        </w:rPr>
        <w:t xml:space="preserve"> </w:t>
      </w:r>
      <w:r w:rsidRPr="00495997">
        <w:rPr>
          <w:rFonts w:asciiTheme="minorHAnsi" w:hAnsiTheme="minorHAnsi" w:cstheme="minorHAnsi"/>
          <w:b/>
          <w:lang w:val="nl-NL"/>
        </w:rPr>
        <w:t>plaa</w:t>
      </w:r>
      <w:r w:rsidRPr="00495997">
        <w:rPr>
          <w:rFonts w:asciiTheme="minorHAnsi" w:hAnsiTheme="minorHAnsi" w:cstheme="minorHAnsi"/>
          <w:b/>
          <w:spacing w:val="1"/>
          <w:lang w:val="nl-NL"/>
        </w:rPr>
        <w:t>t</w:t>
      </w:r>
      <w:r w:rsidRPr="00495997">
        <w:rPr>
          <w:rFonts w:asciiTheme="minorHAnsi" w:hAnsiTheme="minorHAnsi" w:cstheme="minorHAnsi"/>
          <w:b/>
          <w:lang w:val="nl-NL"/>
        </w:rPr>
        <w:t>s</w:t>
      </w:r>
      <w:r w:rsidRPr="00495997">
        <w:rPr>
          <w:rFonts w:asciiTheme="minorHAnsi" w:hAnsiTheme="minorHAnsi" w:cstheme="minorHAnsi"/>
          <w:b/>
          <w:spacing w:val="-7"/>
          <w:lang w:val="nl-NL"/>
        </w:rPr>
        <w:t xml:space="preserve"> </w:t>
      </w:r>
      <w:r w:rsidRPr="00495997">
        <w:rPr>
          <w:rFonts w:asciiTheme="minorHAnsi" w:hAnsiTheme="minorHAnsi" w:cstheme="minorHAnsi"/>
          <w:b/>
          <w:spacing w:val="2"/>
          <w:lang w:val="nl-NL"/>
        </w:rPr>
        <w:t>v</w:t>
      </w:r>
      <w:r w:rsidRPr="00495997">
        <w:rPr>
          <w:rFonts w:asciiTheme="minorHAnsi" w:hAnsiTheme="minorHAnsi" w:cstheme="minorHAnsi"/>
          <w:b/>
          <w:spacing w:val="1"/>
          <w:lang w:val="nl-NL"/>
        </w:rPr>
        <w:t>o</w:t>
      </w:r>
      <w:r w:rsidRPr="00495997">
        <w:rPr>
          <w:rFonts w:asciiTheme="minorHAnsi" w:hAnsiTheme="minorHAnsi" w:cstheme="minorHAnsi"/>
          <w:b/>
          <w:spacing w:val="-1"/>
          <w:lang w:val="nl-NL"/>
        </w:rPr>
        <w:t>o</w:t>
      </w:r>
      <w:r w:rsidRPr="00495997">
        <w:rPr>
          <w:rFonts w:asciiTheme="minorHAnsi" w:hAnsiTheme="minorHAnsi" w:cstheme="minorHAnsi"/>
          <w:b/>
          <w:lang w:val="nl-NL"/>
        </w:rPr>
        <w:t>r</w:t>
      </w:r>
      <w:r w:rsidRPr="00495997">
        <w:rPr>
          <w:rFonts w:asciiTheme="minorHAnsi" w:hAnsiTheme="minorHAnsi" w:cstheme="minorHAnsi"/>
          <w:b/>
          <w:spacing w:val="-7"/>
          <w:lang w:val="nl-NL"/>
        </w:rPr>
        <w:t xml:space="preserve"> </w:t>
      </w:r>
      <w:r w:rsidRPr="00495997">
        <w:rPr>
          <w:rFonts w:asciiTheme="minorHAnsi" w:hAnsiTheme="minorHAnsi" w:cstheme="minorHAnsi"/>
          <w:b/>
          <w:lang w:val="nl-NL"/>
        </w:rPr>
        <w:t>na</w:t>
      </w:r>
      <w:r w:rsidRPr="00495997">
        <w:rPr>
          <w:rFonts w:asciiTheme="minorHAnsi" w:hAnsiTheme="minorHAnsi" w:cstheme="minorHAnsi"/>
          <w:b/>
          <w:spacing w:val="3"/>
          <w:lang w:val="nl-NL"/>
        </w:rPr>
        <w:t>z</w:t>
      </w:r>
      <w:r w:rsidRPr="00495997">
        <w:rPr>
          <w:rFonts w:asciiTheme="minorHAnsi" w:hAnsiTheme="minorHAnsi" w:cstheme="minorHAnsi"/>
          <w:b/>
          <w:spacing w:val="-1"/>
          <w:lang w:val="nl-NL"/>
        </w:rPr>
        <w:t>or</w:t>
      </w:r>
      <w:r w:rsidRPr="00495997">
        <w:rPr>
          <w:rFonts w:asciiTheme="minorHAnsi" w:hAnsiTheme="minorHAnsi" w:cstheme="minorHAnsi"/>
          <w:b/>
          <w:lang w:val="nl-NL"/>
        </w:rPr>
        <w:t>g</w:t>
      </w:r>
      <w:r w:rsidRPr="00495997">
        <w:rPr>
          <w:rFonts w:asciiTheme="minorHAnsi" w:hAnsiTheme="minorHAnsi" w:cstheme="minorHAnsi"/>
          <w:b/>
          <w:spacing w:val="-5"/>
          <w:lang w:val="nl-NL"/>
        </w:rPr>
        <w:t xml:space="preserve"> </w:t>
      </w:r>
      <w:r w:rsidRPr="00495997">
        <w:rPr>
          <w:rFonts w:asciiTheme="minorHAnsi" w:hAnsiTheme="minorHAnsi" w:cstheme="minorHAnsi"/>
          <w:b/>
          <w:spacing w:val="2"/>
          <w:lang w:val="nl-NL"/>
        </w:rPr>
        <w:t>i</w:t>
      </w:r>
      <w:r w:rsidRPr="00495997">
        <w:rPr>
          <w:rFonts w:asciiTheme="minorHAnsi" w:hAnsiTheme="minorHAnsi" w:cstheme="minorHAnsi"/>
          <w:b/>
          <w:lang w:val="nl-NL"/>
        </w:rPr>
        <w:t>n</w:t>
      </w:r>
      <w:r w:rsidRPr="00495997">
        <w:rPr>
          <w:rFonts w:asciiTheme="minorHAnsi" w:hAnsiTheme="minorHAnsi" w:cstheme="minorHAnsi"/>
          <w:b/>
          <w:spacing w:val="-5"/>
          <w:lang w:val="nl-NL"/>
        </w:rPr>
        <w:t xml:space="preserve"> </w:t>
      </w:r>
      <w:r w:rsidRPr="00495997">
        <w:rPr>
          <w:rFonts w:asciiTheme="minorHAnsi" w:hAnsiTheme="minorHAnsi" w:cstheme="minorHAnsi"/>
          <w:b/>
          <w:lang w:val="nl-NL"/>
        </w:rPr>
        <w:t>het</w:t>
      </w:r>
      <w:r w:rsidRPr="00495997">
        <w:rPr>
          <w:rFonts w:asciiTheme="minorHAnsi" w:hAnsiTheme="minorHAnsi" w:cstheme="minorHAnsi"/>
          <w:b/>
          <w:spacing w:val="-6"/>
          <w:lang w:val="nl-NL"/>
        </w:rPr>
        <w:t xml:space="preserve"> </w:t>
      </w:r>
      <w:r w:rsidRPr="00495997">
        <w:rPr>
          <w:rFonts w:asciiTheme="minorHAnsi" w:hAnsiTheme="minorHAnsi" w:cstheme="minorHAnsi"/>
          <w:b/>
          <w:lang w:val="nl-NL"/>
        </w:rPr>
        <w:t>l</w:t>
      </w:r>
      <w:r w:rsidRPr="00495997">
        <w:rPr>
          <w:rFonts w:asciiTheme="minorHAnsi" w:hAnsiTheme="minorHAnsi" w:cstheme="minorHAnsi"/>
          <w:b/>
          <w:spacing w:val="-1"/>
          <w:lang w:val="nl-NL"/>
        </w:rPr>
        <w:t>o</w:t>
      </w:r>
      <w:r w:rsidRPr="00495997">
        <w:rPr>
          <w:rFonts w:asciiTheme="minorHAnsi" w:hAnsiTheme="minorHAnsi" w:cstheme="minorHAnsi"/>
          <w:b/>
          <w:lang w:val="nl-NL"/>
        </w:rPr>
        <w:t>kaal</w:t>
      </w:r>
    </w:p>
    <w:p w:rsidRPr="00AC2CDF" w:rsidR="00AC2CDF" w:rsidP="007E1B80" w:rsidRDefault="00AC2CDF" w14:paraId="569BFB35" w14:textId="2073052F">
      <w:pPr>
        <w:pStyle w:val="Gemiddeldraster21"/>
        <w:numPr>
          <w:ilvl w:val="0"/>
          <w:numId w:val="24"/>
        </w:numPr>
        <w:rPr>
          <w:rFonts w:asciiTheme="minorHAnsi" w:hAnsiTheme="minorHAnsi" w:cstheme="minorHAnsi"/>
          <w:lang w:val="nl-NL"/>
        </w:rPr>
      </w:pP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2"/>
          <w:lang w:val="nl-NL"/>
        </w:rPr>
        <w:t>l</w:t>
      </w:r>
      <w:r w:rsidRPr="00AC2CDF">
        <w:rPr>
          <w:rFonts w:asciiTheme="minorHAnsi" w:hAnsiTheme="minorHAnsi" w:cstheme="minorHAnsi"/>
          <w:lang w:val="nl-NL"/>
        </w:rPr>
        <w:t>aa</w:t>
      </w:r>
      <w:r w:rsidRPr="00AC2CDF">
        <w:rPr>
          <w:rFonts w:asciiTheme="minorHAnsi" w:hAnsiTheme="minorHAnsi" w:cstheme="minorHAnsi"/>
          <w:spacing w:val="1"/>
          <w:lang w:val="nl-NL"/>
        </w:rPr>
        <w:t>t</w:t>
      </w:r>
      <w:r w:rsidRPr="00AC2CDF">
        <w:rPr>
          <w:rFonts w:asciiTheme="minorHAnsi" w:hAnsiTheme="minorHAnsi" w:cstheme="minorHAnsi"/>
          <w:lang w:val="nl-NL"/>
        </w:rPr>
        <w:t>s</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naz</w:t>
      </w:r>
      <w:r w:rsidRPr="00AC2CDF">
        <w:rPr>
          <w:rFonts w:asciiTheme="minorHAnsi" w:hAnsiTheme="minorHAnsi" w:cstheme="minorHAnsi"/>
          <w:spacing w:val="1"/>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g</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w</w:t>
      </w:r>
      <w:r w:rsidRPr="00AC2CDF">
        <w:rPr>
          <w:rFonts w:asciiTheme="minorHAnsi" w:hAnsiTheme="minorHAnsi" w:cstheme="minorHAnsi"/>
          <w:spacing w:val="-1"/>
          <w:lang w:val="nl-NL"/>
        </w:rPr>
        <w:t>or</w:t>
      </w:r>
      <w:r w:rsidRPr="00AC2CDF">
        <w:rPr>
          <w:rFonts w:asciiTheme="minorHAnsi" w:hAnsiTheme="minorHAnsi" w:cstheme="minorHAnsi"/>
          <w:lang w:val="nl-NL"/>
        </w:rPr>
        <w:t>dt</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lang w:val="nl-NL"/>
        </w:rPr>
        <w:t>cht</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p</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k</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waar</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ove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e</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zat</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het</w:t>
      </w:r>
      <w:r w:rsidRPr="00AC2CDF">
        <w:rPr>
          <w:rFonts w:asciiTheme="minorHAnsi" w:hAnsiTheme="minorHAnsi" w:cstheme="minorHAnsi"/>
          <w:w w:val="99"/>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1"/>
          <w:lang w:val="nl-NL"/>
        </w:rPr>
        <w:t>o</w:t>
      </w:r>
      <w:r w:rsidRPr="00AC2CDF">
        <w:rPr>
          <w:rFonts w:asciiTheme="minorHAnsi" w:hAnsiTheme="minorHAnsi" w:cstheme="minorHAnsi"/>
          <w:lang w:val="nl-NL"/>
        </w:rPr>
        <w:t>kaa</w:t>
      </w:r>
      <w:r w:rsidRPr="00AC2CDF">
        <w:rPr>
          <w:rFonts w:asciiTheme="minorHAnsi" w:hAnsiTheme="minorHAnsi" w:cstheme="minorHAnsi"/>
          <w:spacing w:val="3"/>
          <w:lang w:val="nl-NL"/>
        </w:rPr>
        <w:t>l</w:t>
      </w:r>
      <w:r w:rsidRPr="00AC2CDF">
        <w:rPr>
          <w:rFonts w:asciiTheme="minorHAnsi" w:hAnsiTheme="minorHAnsi" w:cstheme="minorHAnsi"/>
          <w:lang w:val="nl-NL"/>
        </w:rPr>
        <w:t>.</w:t>
      </w:r>
      <w:r w:rsidR="00B20538">
        <w:rPr>
          <w:rFonts w:asciiTheme="minorHAnsi" w:hAnsiTheme="minorHAnsi" w:cstheme="minorHAnsi"/>
          <w:lang w:val="nl-NL"/>
        </w:rPr>
        <w:t xml:space="preserve"> Over de inrichting hiervan vindt afstemming plaats met de familie van de overledene.</w:t>
      </w:r>
    </w:p>
    <w:p w:rsidRPr="00AC2CDF" w:rsidR="00AC2CDF" w:rsidP="007E1B80" w:rsidRDefault="00B20538" w14:paraId="39011033" w14:textId="73CBE858">
      <w:pPr>
        <w:pStyle w:val="Gemiddeldraster21"/>
        <w:numPr>
          <w:ilvl w:val="0"/>
          <w:numId w:val="24"/>
        </w:numPr>
        <w:rPr>
          <w:rFonts w:asciiTheme="minorHAnsi" w:hAnsiTheme="minorHAnsi" w:cstheme="minorHAnsi"/>
          <w:lang w:val="nl-NL"/>
        </w:rPr>
      </w:pPr>
      <w:r>
        <w:rPr>
          <w:rFonts w:asciiTheme="minorHAnsi" w:hAnsiTheme="minorHAnsi" w:cstheme="minorHAnsi"/>
          <w:spacing w:val="-2"/>
          <w:lang w:val="nl-NL"/>
        </w:rPr>
        <w:t>Indien dit de wens is van de familie, l</w:t>
      </w:r>
      <w:r w:rsidRPr="00AC2CDF" w:rsidR="00AC2CDF">
        <w:rPr>
          <w:rFonts w:asciiTheme="minorHAnsi" w:hAnsiTheme="minorHAnsi" w:cstheme="minorHAnsi"/>
          <w:spacing w:val="2"/>
          <w:lang w:val="nl-NL"/>
        </w:rPr>
        <w:t>i</w:t>
      </w:r>
      <w:r w:rsidRPr="00AC2CDF" w:rsidR="00AC2CDF">
        <w:rPr>
          <w:rFonts w:asciiTheme="minorHAnsi" w:hAnsiTheme="minorHAnsi" w:cstheme="minorHAnsi"/>
          <w:lang w:val="nl-NL"/>
        </w:rPr>
        <w:t>gg</w:t>
      </w:r>
      <w:r w:rsidRPr="00AC2CDF" w:rsidR="00AC2CDF">
        <w:rPr>
          <w:rFonts w:asciiTheme="minorHAnsi" w:hAnsiTheme="minorHAnsi" w:cstheme="minorHAnsi"/>
          <w:spacing w:val="-2"/>
          <w:lang w:val="nl-NL"/>
        </w:rPr>
        <w:t>e</w:t>
      </w:r>
      <w:r w:rsidRPr="00AC2CDF" w:rsidR="00AC2CDF">
        <w:rPr>
          <w:rFonts w:asciiTheme="minorHAnsi" w:hAnsiTheme="minorHAnsi" w:cstheme="minorHAnsi"/>
          <w:lang w:val="nl-NL"/>
        </w:rPr>
        <w:t>n</w:t>
      </w:r>
      <w:r w:rsidRPr="00AC2CDF" w:rsidR="00AC2CDF">
        <w:rPr>
          <w:rFonts w:asciiTheme="minorHAnsi" w:hAnsiTheme="minorHAnsi" w:cstheme="minorHAnsi"/>
          <w:spacing w:val="-6"/>
          <w:lang w:val="nl-NL"/>
        </w:rPr>
        <w:t xml:space="preserve"> </w:t>
      </w:r>
      <w:r>
        <w:rPr>
          <w:rFonts w:asciiTheme="minorHAnsi" w:hAnsiTheme="minorHAnsi" w:cstheme="minorHAnsi"/>
          <w:spacing w:val="-6"/>
          <w:lang w:val="nl-NL"/>
        </w:rPr>
        <w:t xml:space="preserve">er </w:t>
      </w:r>
      <w:r w:rsidRPr="00AC2CDF" w:rsidR="00AC2CDF">
        <w:rPr>
          <w:rFonts w:asciiTheme="minorHAnsi" w:hAnsiTheme="minorHAnsi" w:cstheme="minorHAnsi"/>
          <w:lang w:val="nl-NL"/>
        </w:rPr>
        <w:t>b</w:t>
      </w:r>
      <w:r w:rsidRPr="00AC2CDF" w:rsidR="00AC2CDF">
        <w:rPr>
          <w:rFonts w:asciiTheme="minorHAnsi" w:hAnsiTheme="minorHAnsi" w:cstheme="minorHAnsi"/>
          <w:spacing w:val="2"/>
          <w:lang w:val="nl-NL"/>
        </w:rPr>
        <w:t>l</w:t>
      </w:r>
      <w:r w:rsidRPr="00AC2CDF" w:rsidR="00AC2CDF">
        <w:rPr>
          <w:rFonts w:asciiTheme="minorHAnsi" w:hAnsiTheme="minorHAnsi" w:cstheme="minorHAnsi"/>
          <w:spacing w:val="-1"/>
          <w:lang w:val="nl-NL"/>
        </w:rPr>
        <w:t>o</w:t>
      </w:r>
      <w:r w:rsidRPr="00AC2CDF" w:rsidR="00AC2CDF">
        <w:rPr>
          <w:rFonts w:asciiTheme="minorHAnsi" w:hAnsiTheme="minorHAnsi" w:cstheme="minorHAnsi"/>
          <w:spacing w:val="-2"/>
          <w:lang w:val="nl-NL"/>
        </w:rPr>
        <w:t>e</w:t>
      </w:r>
      <w:r w:rsidRPr="00AC2CDF" w:rsidR="00AC2CDF">
        <w:rPr>
          <w:rFonts w:asciiTheme="minorHAnsi" w:hAnsiTheme="minorHAnsi" w:cstheme="minorHAnsi"/>
          <w:lang w:val="nl-NL"/>
        </w:rPr>
        <w:t>men</w:t>
      </w:r>
      <w:r w:rsidRPr="00AC2CDF" w:rsidR="00AC2CDF">
        <w:rPr>
          <w:rFonts w:asciiTheme="minorHAnsi" w:hAnsiTheme="minorHAnsi" w:cstheme="minorHAnsi"/>
          <w:spacing w:val="-7"/>
          <w:lang w:val="nl-NL"/>
        </w:rPr>
        <w:t xml:space="preserve"> </w:t>
      </w:r>
      <w:r w:rsidRPr="00AC2CDF" w:rsidR="00AC2CDF">
        <w:rPr>
          <w:rFonts w:asciiTheme="minorHAnsi" w:hAnsiTheme="minorHAnsi" w:cstheme="minorHAnsi"/>
          <w:spacing w:val="-1"/>
          <w:lang w:val="nl-NL"/>
        </w:rPr>
        <w:t>e</w:t>
      </w:r>
      <w:r w:rsidRPr="00AC2CDF" w:rsidR="00AC2CDF">
        <w:rPr>
          <w:rFonts w:asciiTheme="minorHAnsi" w:hAnsiTheme="minorHAnsi" w:cstheme="minorHAnsi"/>
          <w:lang w:val="nl-NL"/>
        </w:rPr>
        <w:t>n</w:t>
      </w:r>
      <w:r>
        <w:rPr>
          <w:rFonts w:asciiTheme="minorHAnsi" w:hAnsiTheme="minorHAnsi" w:cstheme="minorHAnsi"/>
          <w:lang w:val="nl-NL"/>
        </w:rPr>
        <w:t>/of</w:t>
      </w:r>
      <w:r w:rsidRPr="00AC2CDF" w:rsidR="00AC2CDF">
        <w:rPr>
          <w:rFonts w:asciiTheme="minorHAnsi" w:hAnsiTheme="minorHAnsi" w:cstheme="minorHAnsi"/>
          <w:spacing w:val="-4"/>
          <w:lang w:val="nl-NL"/>
        </w:rPr>
        <w:t xml:space="preserve"> </w:t>
      </w:r>
      <w:r w:rsidRPr="00AC2CDF" w:rsidR="00AC2CDF">
        <w:rPr>
          <w:rFonts w:asciiTheme="minorHAnsi" w:hAnsiTheme="minorHAnsi" w:cstheme="minorHAnsi"/>
          <w:lang w:val="nl-NL"/>
        </w:rPr>
        <w:t>b</w:t>
      </w:r>
      <w:r w:rsidRPr="00AC2CDF" w:rsidR="00AC2CDF">
        <w:rPr>
          <w:rFonts w:asciiTheme="minorHAnsi" w:hAnsiTheme="minorHAnsi" w:cstheme="minorHAnsi"/>
          <w:spacing w:val="-1"/>
          <w:lang w:val="nl-NL"/>
        </w:rPr>
        <w:t>r</w:t>
      </w:r>
      <w:r w:rsidRPr="00AC2CDF" w:rsidR="00AC2CDF">
        <w:rPr>
          <w:rFonts w:asciiTheme="minorHAnsi" w:hAnsiTheme="minorHAnsi" w:cstheme="minorHAnsi"/>
          <w:lang w:val="nl-NL"/>
        </w:rPr>
        <w:t>a</w:t>
      </w:r>
      <w:r w:rsidRPr="00AC2CDF" w:rsidR="00AC2CDF">
        <w:rPr>
          <w:rFonts w:asciiTheme="minorHAnsi" w:hAnsiTheme="minorHAnsi" w:cstheme="minorHAnsi"/>
          <w:spacing w:val="1"/>
          <w:lang w:val="nl-NL"/>
        </w:rPr>
        <w:t>n</w:t>
      </w:r>
      <w:r w:rsidRPr="00AC2CDF" w:rsidR="00AC2CDF">
        <w:rPr>
          <w:rFonts w:asciiTheme="minorHAnsi" w:hAnsiTheme="minorHAnsi" w:cstheme="minorHAnsi"/>
          <w:lang w:val="nl-NL"/>
        </w:rPr>
        <w:t>dt</w:t>
      </w:r>
      <w:r w:rsidRPr="00AC2CDF" w:rsidR="00AC2CDF">
        <w:rPr>
          <w:rFonts w:asciiTheme="minorHAnsi" w:hAnsiTheme="minorHAnsi" w:cstheme="minorHAnsi"/>
          <w:spacing w:val="-6"/>
          <w:lang w:val="nl-NL"/>
        </w:rPr>
        <w:t xml:space="preserve"> </w:t>
      </w:r>
      <w:r>
        <w:rPr>
          <w:rFonts w:asciiTheme="minorHAnsi" w:hAnsiTheme="minorHAnsi" w:cstheme="minorHAnsi"/>
          <w:spacing w:val="-6"/>
          <w:lang w:val="nl-NL"/>
        </w:rPr>
        <w:t xml:space="preserve">er </w:t>
      </w:r>
      <w:r w:rsidRPr="00AC2CDF" w:rsidR="00AC2CDF">
        <w:rPr>
          <w:rFonts w:asciiTheme="minorHAnsi" w:hAnsiTheme="minorHAnsi" w:cstheme="minorHAnsi"/>
          <w:lang w:val="nl-NL"/>
        </w:rPr>
        <w:t>p</w:t>
      </w:r>
      <w:r w:rsidRPr="00AC2CDF" w:rsidR="00AC2CDF">
        <w:rPr>
          <w:rFonts w:asciiTheme="minorHAnsi" w:hAnsiTheme="minorHAnsi" w:cstheme="minorHAnsi"/>
          <w:spacing w:val="1"/>
          <w:lang w:val="nl-NL"/>
        </w:rPr>
        <w:t>e</w:t>
      </w:r>
      <w:r w:rsidRPr="00AC2CDF" w:rsidR="00AC2CDF">
        <w:rPr>
          <w:rFonts w:asciiTheme="minorHAnsi" w:hAnsiTheme="minorHAnsi" w:cstheme="minorHAnsi"/>
          <w:spacing w:val="-1"/>
          <w:lang w:val="nl-NL"/>
        </w:rPr>
        <w:t>r</w:t>
      </w:r>
      <w:r w:rsidRPr="00AC2CDF" w:rsidR="00AC2CDF">
        <w:rPr>
          <w:rFonts w:asciiTheme="minorHAnsi" w:hAnsiTheme="minorHAnsi" w:cstheme="minorHAnsi"/>
          <w:lang w:val="nl-NL"/>
        </w:rPr>
        <w:t>ma</w:t>
      </w:r>
      <w:r w:rsidRPr="00AC2CDF" w:rsidR="00AC2CDF">
        <w:rPr>
          <w:rFonts w:asciiTheme="minorHAnsi" w:hAnsiTheme="minorHAnsi" w:cstheme="minorHAnsi"/>
          <w:spacing w:val="1"/>
          <w:lang w:val="nl-NL"/>
        </w:rPr>
        <w:t>n</w:t>
      </w:r>
      <w:r w:rsidRPr="00AC2CDF" w:rsidR="00AC2CDF">
        <w:rPr>
          <w:rFonts w:asciiTheme="minorHAnsi" w:hAnsiTheme="minorHAnsi" w:cstheme="minorHAnsi"/>
          <w:spacing w:val="-2"/>
          <w:lang w:val="nl-NL"/>
        </w:rPr>
        <w:t>e</w:t>
      </w:r>
      <w:r w:rsidRPr="00AC2CDF" w:rsidR="00AC2CDF">
        <w:rPr>
          <w:rFonts w:asciiTheme="minorHAnsi" w:hAnsiTheme="minorHAnsi" w:cstheme="minorHAnsi"/>
          <w:spacing w:val="1"/>
          <w:lang w:val="nl-NL"/>
        </w:rPr>
        <w:t>n</w:t>
      </w:r>
      <w:r w:rsidRPr="00AC2CDF" w:rsidR="00AC2CDF">
        <w:rPr>
          <w:rFonts w:asciiTheme="minorHAnsi" w:hAnsiTheme="minorHAnsi" w:cstheme="minorHAnsi"/>
          <w:lang w:val="nl-NL"/>
        </w:rPr>
        <w:t>t</w:t>
      </w:r>
      <w:r w:rsidRPr="00AC2CDF" w:rsidR="00AC2CDF">
        <w:rPr>
          <w:rFonts w:asciiTheme="minorHAnsi" w:hAnsiTheme="minorHAnsi" w:cstheme="minorHAnsi"/>
          <w:spacing w:val="-5"/>
          <w:lang w:val="nl-NL"/>
        </w:rPr>
        <w:t xml:space="preserve"> </w:t>
      </w:r>
      <w:r w:rsidRPr="00AC2CDF" w:rsidR="00AC2CDF">
        <w:rPr>
          <w:rFonts w:asciiTheme="minorHAnsi" w:hAnsiTheme="minorHAnsi" w:cstheme="minorHAnsi"/>
          <w:spacing w:val="-2"/>
          <w:lang w:val="nl-NL"/>
        </w:rPr>
        <w:t>ee</w:t>
      </w:r>
      <w:r w:rsidRPr="00AC2CDF" w:rsidR="00AC2CDF">
        <w:rPr>
          <w:rFonts w:asciiTheme="minorHAnsi" w:hAnsiTheme="minorHAnsi" w:cstheme="minorHAnsi"/>
          <w:lang w:val="nl-NL"/>
        </w:rPr>
        <w:t>n</w:t>
      </w:r>
      <w:r w:rsidRPr="00AC2CDF" w:rsidR="00AC2CDF">
        <w:rPr>
          <w:rFonts w:asciiTheme="minorHAnsi" w:hAnsiTheme="minorHAnsi" w:cstheme="minorHAnsi"/>
          <w:spacing w:val="-4"/>
          <w:lang w:val="nl-NL"/>
        </w:rPr>
        <w:t xml:space="preserve"> </w:t>
      </w:r>
      <w:r w:rsidRPr="00AC2CDF" w:rsidR="00AC2CDF">
        <w:rPr>
          <w:rFonts w:asciiTheme="minorHAnsi" w:hAnsiTheme="minorHAnsi" w:cstheme="minorHAnsi"/>
          <w:lang w:val="nl-NL"/>
        </w:rPr>
        <w:t>kaa</w:t>
      </w:r>
      <w:r w:rsidRPr="00AC2CDF" w:rsidR="00AC2CDF">
        <w:rPr>
          <w:rFonts w:asciiTheme="minorHAnsi" w:hAnsiTheme="minorHAnsi" w:cstheme="minorHAnsi"/>
          <w:spacing w:val="-1"/>
          <w:lang w:val="nl-NL"/>
        </w:rPr>
        <w:t>r</w:t>
      </w:r>
      <w:r w:rsidRPr="00AC2CDF" w:rsidR="00AC2CDF">
        <w:rPr>
          <w:rFonts w:asciiTheme="minorHAnsi" w:hAnsiTheme="minorHAnsi" w:cstheme="minorHAnsi"/>
          <w:spacing w:val="1"/>
          <w:lang w:val="nl-NL"/>
        </w:rPr>
        <w:t>s</w:t>
      </w:r>
      <w:r w:rsidRPr="00AC2CDF" w:rsidR="00AC2CDF">
        <w:rPr>
          <w:rFonts w:asciiTheme="minorHAnsi" w:hAnsiTheme="minorHAnsi" w:cstheme="minorHAnsi"/>
          <w:lang w:val="nl-NL"/>
        </w:rPr>
        <w:t>.</w:t>
      </w:r>
    </w:p>
    <w:p w:rsidRPr="00AC2CDF" w:rsidR="00AC2CDF" w:rsidP="007E1B80" w:rsidRDefault="00AC2CDF" w14:paraId="78D7363C" w14:textId="77777777">
      <w:pPr>
        <w:pStyle w:val="Gemiddeldraster21"/>
        <w:numPr>
          <w:ilvl w:val="0"/>
          <w:numId w:val="24"/>
        </w:numPr>
        <w:rPr>
          <w:rFonts w:asciiTheme="minorHAnsi" w:hAnsiTheme="minorHAnsi" w:cstheme="minorHAnsi"/>
        </w:rPr>
      </w:pPr>
      <w:r w:rsidRPr="00AC2CDF">
        <w:rPr>
          <w:rFonts w:asciiTheme="minorHAnsi" w:hAnsiTheme="minorHAnsi" w:cstheme="minorHAnsi"/>
          <w:lang w:val="nl-NL"/>
        </w:rPr>
        <w:t>Aan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ha</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m</w:t>
      </w:r>
      <w:r w:rsidRPr="00AC2CDF">
        <w:rPr>
          <w:rFonts w:asciiTheme="minorHAnsi" w:hAnsiTheme="minorHAnsi" w:cstheme="minorHAnsi"/>
          <w:spacing w:val="1"/>
          <w:lang w:val="nl-NL"/>
        </w:rPr>
        <w:t>e</w:t>
      </w:r>
      <w:r w:rsidRPr="00AC2CDF">
        <w:rPr>
          <w:rFonts w:asciiTheme="minorHAnsi" w:hAnsiTheme="minorHAnsi" w:cstheme="minorHAnsi"/>
          <w:lang w:val="nl-NL"/>
        </w:rPr>
        <w:t>t</w:t>
      </w:r>
      <w:r w:rsidRPr="00AC2CDF">
        <w:rPr>
          <w:rFonts w:asciiTheme="minorHAnsi" w:hAnsiTheme="minorHAnsi" w:cstheme="minorHAnsi"/>
          <w:spacing w:val="1"/>
          <w:lang w:val="nl-NL"/>
        </w:rPr>
        <w:t>h</w:t>
      </w:r>
      <w:r w:rsidRPr="00AC2CDF">
        <w:rPr>
          <w:rFonts w:asciiTheme="minorHAnsi" w:hAnsiTheme="minorHAnsi" w:cstheme="minorHAnsi"/>
          <w:spacing w:val="-1"/>
          <w:lang w:val="nl-NL"/>
        </w:rPr>
        <w:t>o</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ro</w:t>
      </w:r>
      <w:r w:rsidRPr="00AC2CDF">
        <w:rPr>
          <w:rFonts w:asciiTheme="minorHAnsi" w:hAnsiTheme="minorHAnsi" w:cstheme="minorHAnsi"/>
          <w:spacing w:val="1"/>
          <w:lang w:val="nl-NL"/>
        </w:rPr>
        <w:t>u</w:t>
      </w:r>
      <w:r w:rsidRPr="00AC2CDF">
        <w:rPr>
          <w:rFonts w:asciiTheme="minorHAnsi" w:hAnsiTheme="minorHAnsi" w:cstheme="minorHAnsi"/>
          <w:lang w:val="nl-NL"/>
        </w:rPr>
        <w:t>w</w:t>
      </w:r>
      <w:r w:rsidRPr="00AC2CDF">
        <w:rPr>
          <w:rFonts w:asciiTheme="minorHAnsi" w:hAnsiTheme="minorHAnsi" w:cstheme="minorHAnsi"/>
          <w:spacing w:val="2"/>
          <w:lang w:val="nl-NL"/>
        </w:rPr>
        <w:t>v</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w</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k</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2"/>
          <w:lang w:val="nl-NL"/>
        </w:rPr>
        <w:t>o</w:t>
      </w:r>
      <w:r w:rsidRPr="00AC2CDF">
        <w:rPr>
          <w:rFonts w:asciiTheme="minorHAnsi" w:hAnsiTheme="minorHAnsi" w:cstheme="minorHAnsi"/>
          <w:spacing w:val="-1"/>
          <w:lang w:val="nl-NL"/>
        </w:rPr>
        <w:t>r</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k</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1"/>
          <w:lang w:val="nl-NL"/>
        </w:rPr>
        <w:t>oo</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de</w:t>
      </w:r>
      <w:r w:rsidRPr="00AC2CDF">
        <w:rPr>
          <w:rFonts w:asciiTheme="minorHAnsi" w:hAnsiTheme="minorHAnsi" w:cstheme="minorHAnsi"/>
          <w:w w:val="99"/>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k</w:t>
      </w:r>
      <w:r w:rsidRPr="00AC2CDF">
        <w:rPr>
          <w:rFonts w:asciiTheme="minorHAnsi" w:hAnsiTheme="minorHAnsi" w:cstheme="minorHAnsi"/>
          <w:spacing w:val="-1"/>
          <w:lang w:val="nl-NL"/>
        </w:rPr>
        <w:t>r</w:t>
      </w:r>
      <w:r w:rsidRPr="00AC2CDF">
        <w:rPr>
          <w:rFonts w:asciiTheme="minorHAnsi" w:hAnsiTheme="minorHAnsi" w:cstheme="minorHAnsi"/>
          <w:lang w:val="nl-NL"/>
        </w:rPr>
        <w:t>acht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u</w:t>
      </w:r>
      <w:r w:rsidRPr="00AC2CDF">
        <w:rPr>
          <w:rFonts w:asciiTheme="minorHAnsi" w:hAnsiTheme="minorHAnsi" w:cstheme="minorHAnsi"/>
          <w:spacing w:val="3"/>
          <w:lang w:val="nl-NL"/>
        </w:rPr>
        <w:t>i</w:t>
      </w:r>
      <w:r w:rsidRPr="00AC2CDF">
        <w:rPr>
          <w:rFonts w:asciiTheme="minorHAnsi" w:hAnsiTheme="minorHAnsi" w:cstheme="minorHAnsi"/>
          <w:lang w:val="nl-NL"/>
        </w:rPr>
        <w:t>tg</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spacing w:val="-1"/>
          <w:lang w:val="nl-NL"/>
        </w:rPr>
        <w:t>o</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lang w:val="nl-NL"/>
        </w:rPr>
        <w:t>gd</w:t>
      </w:r>
      <w:r w:rsidRPr="00AC2CDF">
        <w:rPr>
          <w:rFonts w:asciiTheme="minorHAnsi" w:hAnsiTheme="minorHAnsi" w:cstheme="minorHAnsi"/>
          <w:spacing w:val="-10"/>
          <w:lang w:val="nl-NL"/>
        </w:rPr>
        <w:t xml:space="preserve"> </w:t>
      </w:r>
      <w:r w:rsidRPr="00AC2CDF">
        <w:rPr>
          <w:rFonts w:asciiTheme="minorHAnsi" w:hAnsiTheme="minorHAnsi" w:cstheme="minorHAnsi"/>
          <w:spacing w:val="1"/>
          <w:lang w:val="nl-NL"/>
        </w:rPr>
        <w:t>hu</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he</w:t>
      </w:r>
      <w:r w:rsidRPr="00AC2CDF">
        <w:rPr>
          <w:rFonts w:asciiTheme="minorHAnsi" w:hAnsiTheme="minorHAnsi" w:cstheme="minorHAnsi"/>
          <w:spacing w:val="-2"/>
          <w:lang w:val="nl-NL"/>
        </w:rPr>
        <w:t>r</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nn</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spacing w:val="1"/>
          <w:lang w:val="nl-NL"/>
        </w:rPr>
        <w:t>v</w:t>
      </w:r>
      <w:r w:rsidRPr="00AC2CDF">
        <w:rPr>
          <w:rFonts w:asciiTheme="minorHAnsi" w:hAnsiTheme="minorHAnsi" w:cstheme="minorHAnsi"/>
          <w:spacing w:val="-1"/>
          <w:lang w:val="nl-NL"/>
        </w:rPr>
        <w:t>o</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s</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p</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pa</w:t>
      </w:r>
      <w:r w:rsidRPr="00AC2CDF">
        <w:rPr>
          <w:rFonts w:asciiTheme="minorHAnsi" w:hAnsiTheme="minorHAnsi" w:cstheme="minorHAnsi"/>
          <w:spacing w:val="1"/>
          <w:lang w:val="nl-NL"/>
        </w:rPr>
        <w:t>p</w:t>
      </w:r>
      <w:r w:rsidRPr="00AC2CDF">
        <w:rPr>
          <w:rFonts w:asciiTheme="minorHAnsi" w:hAnsiTheme="minorHAnsi" w:cstheme="minorHAnsi"/>
          <w:spacing w:val="2"/>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t</w:t>
      </w:r>
      <w:r w:rsidRPr="00AC2CDF">
        <w:rPr>
          <w:rFonts w:asciiTheme="minorHAnsi" w:hAnsiTheme="minorHAnsi" w:cstheme="minorHAnsi"/>
          <w:lang w:val="nl-NL"/>
        </w:rPr>
        <w:t>e</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z</w:t>
      </w:r>
      <w:r w:rsidRPr="00AC2CDF">
        <w:rPr>
          <w:rFonts w:asciiTheme="minorHAnsi" w:hAnsiTheme="minorHAnsi" w:cstheme="minorHAnsi"/>
          <w:spacing w:val="-2"/>
          <w:lang w:val="nl-NL"/>
        </w:rPr>
        <w:t>e</w:t>
      </w:r>
      <w:r w:rsidRPr="00AC2CDF">
        <w:rPr>
          <w:rFonts w:asciiTheme="minorHAnsi" w:hAnsiTheme="minorHAnsi" w:cstheme="minorHAnsi"/>
          <w:lang w:val="nl-NL"/>
        </w:rPr>
        <w:t>tt</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m</w:t>
      </w:r>
      <w:r w:rsidRPr="00AC2CDF">
        <w:rPr>
          <w:rFonts w:asciiTheme="minorHAnsi" w:hAnsiTheme="minorHAnsi" w:cstheme="minorHAnsi"/>
          <w:spacing w:val="-1"/>
          <w:lang w:val="nl-NL"/>
        </w:rPr>
        <w:t>e</w:t>
      </w:r>
      <w:r w:rsidRPr="00AC2CDF">
        <w:rPr>
          <w:rFonts w:asciiTheme="minorHAnsi" w:hAnsiTheme="minorHAnsi" w:cstheme="minorHAnsi"/>
          <w:lang w:val="nl-NL"/>
        </w:rPr>
        <w:t xml:space="preserve">t </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kaar</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te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e</w:t>
      </w:r>
      <w:r w:rsidRPr="00AC2CDF">
        <w:rPr>
          <w:rFonts w:asciiTheme="minorHAnsi" w:hAnsiTheme="minorHAnsi" w:cstheme="minorHAnsi"/>
          <w:lang w:val="nl-NL"/>
        </w:rPr>
        <w:t>sp</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spacing w:val="1"/>
          <w:lang w:val="nl-NL"/>
        </w:rPr>
        <w:t>k</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spacing w:val="-8"/>
          <w:lang w:val="nl-NL"/>
        </w:rPr>
        <w:t xml:space="preserve"> </w:t>
      </w:r>
      <w:r w:rsidRPr="00AC2CDF">
        <w:rPr>
          <w:rFonts w:asciiTheme="minorHAnsi" w:hAnsiTheme="minorHAnsi" w:cstheme="minorHAnsi"/>
          <w:spacing w:val="-1"/>
        </w:rPr>
        <w:t>H</w:t>
      </w:r>
      <w:r w:rsidRPr="00AC2CDF">
        <w:rPr>
          <w:rFonts w:asciiTheme="minorHAnsi" w:hAnsiTheme="minorHAnsi" w:cstheme="minorHAnsi"/>
          <w:spacing w:val="1"/>
        </w:rPr>
        <w:t>e</w:t>
      </w:r>
      <w:r w:rsidRPr="00AC2CDF">
        <w:rPr>
          <w:rFonts w:asciiTheme="minorHAnsi" w:hAnsiTheme="minorHAnsi" w:cstheme="minorHAnsi"/>
        </w:rPr>
        <w:t>t</w:t>
      </w:r>
      <w:r w:rsidRPr="00AC2CDF">
        <w:rPr>
          <w:rFonts w:asciiTheme="minorHAnsi" w:hAnsiTheme="minorHAnsi" w:cstheme="minorHAnsi"/>
          <w:spacing w:val="-7"/>
        </w:rPr>
        <w:t xml:space="preserve"> </w:t>
      </w:r>
      <w:r w:rsidRPr="00495997">
        <w:rPr>
          <w:rFonts w:asciiTheme="minorHAnsi" w:hAnsiTheme="minorHAnsi" w:cstheme="minorHAnsi"/>
          <w:spacing w:val="-2"/>
          <w:lang w:val="nl-NL"/>
        </w:rPr>
        <w:t>r</w:t>
      </w:r>
      <w:r w:rsidRPr="00495997">
        <w:rPr>
          <w:rFonts w:asciiTheme="minorHAnsi" w:hAnsiTheme="minorHAnsi" w:cstheme="minorHAnsi"/>
          <w:spacing w:val="1"/>
          <w:lang w:val="nl-NL"/>
        </w:rPr>
        <w:t>e</w:t>
      </w:r>
      <w:r w:rsidRPr="00495997">
        <w:rPr>
          <w:rFonts w:asciiTheme="minorHAnsi" w:hAnsiTheme="minorHAnsi" w:cstheme="minorHAnsi"/>
          <w:lang w:val="nl-NL"/>
        </w:rPr>
        <w:t>su</w:t>
      </w:r>
      <w:r w:rsidRPr="00495997">
        <w:rPr>
          <w:rFonts w:asciiTheme="minorHAnsi" w:hAnsiTheme="minorHAnsi" w:cstheme="minorHAnsi"/>
          <w:spacing w:val="3"/>
          <w:lang w:val="nl-NL"/>
        </w:rPr>
        <w:t>l</w:t>
      </w:r>
      <w:r w:rsidRPr="00495997">
        <w:rPr>
          <w:rFonts w:asciiTheme="minorHAnsi" w:hAnsiTheme="minorHAnsi" w:cstheme="minorHAnsi"/>
          <w:lang w:val="nl-NL"/>
        </w:rPr>
        <w:t>taat</w:t>
      </w:r>
      <w:r w:rsidRPr="00495997">
        <w:rPr>
          <w:rFonts w:asciiTheme="minorHAnsi" w:hAnsiTheme="minorHAnsi" w:cstheme="minorHAnsi"/>
          <w:spacing w:val="-8"/>
          <w:lang w:val="nl-NL"/>
        </w:rPr>
        <w:t xml:space="preserve"> </w:t>
      </w:r>
      <w:r w:rsidRPr="00495997">
        <w:rPr>
          <w:rFonts w:asciiTheme="minorHAnsi" w:hAnsiTheme="minorHAnsi" w:cstheme="minorHAnsi"/>
          <w:spacing w:val="-3"/>
          <w:lang w:val="nl-NL"/>
        </w:rPr>
        <w:t>b</w:t>
      </w:r>
      <w:r w:rsidRPr="00495997">
        <w:rPr>
          <w:rFonts w:asciiTheme="minorHAnsi" w:hAnsiTheme="minorHAnsi" w:cstheme="minorHAnsi"/>
          <w:lang w:val="nl-NL"/>
        </w:rPr>
        <w:t>l</w:t>
      </w:r>
      <w:r w:rsidRPr="00495997">
        <w:rPr>
          <w:rFonts w:asciiTheme="minorHAnsi" w:hAnsiTheme="minorHAnsi" w:cstheme="minorHAnsi"/>
          <w:spacing w:val="2"/>
          <w:lang w:val="nl-NL"/>
        </w:rPr>
        <w:t>i</w:t>
      </w:r>
      <w:r w:rsidRPr="00495997">
        <w:rPr>
          <w:rFonts w:asciiTheme="minorHAnsi" w:hAnsiTheme="minorHAnsi" w:cstheme="minorHAnsi"/>
          <w:lang w:val="nl-NL"/>
        </w:rPr>
        <w:t>jft</w:t>
      </w:r>
      <w:r w:rsidRPr="00495997">
        <w:rPr>
          <w:rFonts w:asciiTheme="minorHAnsi" w:hAnsiTheme="minorHAnsi" w:cstheme="minorHAnsi"/>
          <w:spacing w:val="-8"/>
          <w:lang w:val="nl-NL"/>
        </w:rPr>
        <w:t xml:space="preserve"> </w:t>
      </w:r>
      <w:r w:rsidRPr="00495997">
        <w:rPr>
          <w:rFonts w:asciiTheme="minorHAnsi" w:hAnsiTheme="minorHAnsi" w:cstheme="minorHAnsi"/>
          <w:spacing w:val="-2"/>
          <w:lang w:val="nl-NL"/>
        </w:rPr>
        <w:t>o</w:t>
      </w:r>
      <w:r w:rsidRPr="00495997">
        <w:rPr>
          <w:rFonts w:asciiTheme="minorHAnsi" w:hAnsiTheme="minorHAnsi" w:cstheme="minorHAnsi"/>
          <w:lang w:val="nl-NL"/>
        </w:rPr>
        <w:t>p</w:t>
      </w:r>
      <w:r w:rsidRPr="00495997">
        <w:rPr>
          <w:rFonts w:asciiTheme="minorHAnsi" w:hAnsiTheme="minorHAnsi" w:cstheme="minorHAnsi"/>
          <w:spacing w:val="-7"/>
          <w:lang w:val="nl-NL"/>
        </w:rPr>
        <w:t xml:space="preserve"> </w:t>
      </w:r>
      <w:r w:rsidRPr="00495997">
        <w:rPr>
          <w:rFonts w:asciiTheme="minorHAnsi" w:hAnsiTheme="minorHAnsi" w:cstheme="minorHAnsi"/>
          <w:lang w:val="nl-NL"/>
        </w:rPr>
        <w:t>de</w:t>
      </w:r>
      <w:r w:rsidRPr="00495997">
        <w:rPr>
          <w:rFonts w:asciiTheme="minorHAnsi" w:hAnsiTheme="minorHAnsi" w:cstheme="minorHAnsi"/>
          <w:spacing w:val="-10"/>
          <w:lang w:val="nl-NL"/>
        </w:rPr>
        <w:t xml:space="preserve"> </w:t>
      </w:r>
      <w:r w:rsidRPr="00495997">
        <w:rPr>
          <w:rFonts w:asciiTheme="minorHAnsi" w:hAnsiTheme="minorHAnsi" w:cstheme="minorHAnsi"/>
          <w:spacing w:val="2"/>
          <w:lang w:val="nl-NL"/>
        </w:rPr>
        <w:t>h</w:t>
      </w:r>
      <w:r w:rsidRPr="00495997">
        <w:rPr>
          <w:rFonts w:asciiTheme="minorHAnsi" w:hAnsiTheme="minorHAnsi" w:cstheme="minorHAnsi"/>
          <w:spacing w:val="-2"/>
          <w:lang w:val="nl-NL"/>
        </w:rPr>
        <w:t>e</w:t>
      </w:r>
      <w:r w:rsidRPr="00495997">
        <w:rPr>
          <w:rFonts w:asciiTheme="minorHAnsi" w:hAnsiTheme="minorHAnsi" w:cstheme="minorHAnsi"/>
          <w:spacing w:val="-1"/>
          <w:lang w:val="nl-NL"/>
        </w:rPr>
        <w:t>r</w:t>
      </w:r>
      <w:r w:rsidRPr="00495997">
        <w:rPr>
          <w:rFonts w:asciiTheme="minorHAnsi" w:hAnsiTheme="minorHAnsi" w:cstheme="minorHAnsi"/>
          <w:spacing w:val="2"/>
          <w:lang w:val="nl-NL"/>
        </w:rPr>
        <w:t>i</w:t>
      </w:r>
      <w:r w:rsidRPr="00495997">
        <w:rPr>
          <w:rFonts w:asciiTheme="minorHAnsi" w:hAnsiTheme="minorHAnsi" w:cstheme="minorHAnsi"/>
          <w:spacing w:val="6"/>
          <w:lang w:val="nl-NL"/>
        </w:rPr>
        <w:t>n</w:t>
      </w:r>
      <w:r w:rsidRPr="00495997">
        <w:rPr>
          <w:rFonts w:asciiTheme="minorHAnsi" w:hAnsiTheme="minorHAnsi" w:cstheme="minorHAnsi"/>
          <w:spacing w:val="1"/>
          <w:lang w:val="nl-NL"/>
        </w:rPr>
        <w:t>n</w:t>
      </w:r>
      <w:r w:rsidRPr="00495997">
        <w:rPr>
          <w:rFonts w:asciiTheme="minorHAnsi" w:hAnsiTheme="minorHAnsi" w:cstheme="minorHAnsi"/>
          <w:spacing w:val="-2"/>
          <w:lang w:val="nl-NL"/>
        </w:rPr>
        <w:t>e</w:t>
      </w:r>
      <w:r w:rsidRPr="00495997">
        <w:rPr>
          <w:rFonts w:asciiTheme="minorHAnsi" w:hAnsiTheme="minorHAnsi" w:cstheme="minorHAnsi"/>
          <w:spacing w:val="-1"/>
          <w:lang w:val="nl-NL"/>
        </w:rPr>
        <w:t>r</w:t>
      </w:r>
      <w:r w:rsidRPr="00495997">
        <w:rPr>
          <w:rFonts w:asciiTheme="minorHAnsi" w:hAnsiTheme="minorHAnsi" w:cstheme="minorHAnsi"/>
          <w:spacing w:val="2"/>
          <w:lang w:val="nl-NL"/>
        </w:rPr>
        <w:t>i</w:t>
      </w:r>
      <w:r w:rsidRPr="00495997">
        <w:rPr>
          <w:rFonts w:asciiTheme="minorHAnsi" w:hAnsiTheme="minorHAnsi" w:cstheme="minorHAnsi"/>
          <w:spacing w:val="1"/>
          <w:lang w:val="nl-NL"/>
        </w:rPr>
        <w:t>n</w:t>
      </w:r>
      <w:r w:rsidRPr="00495997">
        <w:rPr>
          <w:rFonts w:asciiTheme="minorHAnsi" w:hAnsiTheme="minorHAnsi" w:cstheme="minorHAnsi"/>
          <w:lang w:val="nl-NL"/>
        </w:rPr>
        <w:t>gsp</w:t>
      </w:r>
      <w:r w:rsidRPr="00495997">
        <w:rPr>
          <w:rFonts w:asciiTheme="minorHAnsi" w:hAnsiTheme="minorHAnsi" w:cstheme="minorHAnsi"/>
          <w:spacing w:val="2"/>
          <w:lang w:val="nl-NL"/>
        </w:rPr>
        <w:t>l</w:t>
      </w:r>
      <w:r w:rsidRPr="00495997">
        <w:rPr>
          <w:rFonts w:asciiTheme="minorHAnsi" w:hAnsiTheme="minorHAnsi" w:cstheme="minorHAnsi"/>
          <w:lang w:val="nl-NL"/>
        </w:rPr>
        <w:t>a</w:t>
      </w:r>
      <w:r w:rsidRPr="00495997">
        <w:rPr>
          <w:rFonts w:asciiTheme="minorHAnsi" w:hAnsiTheme="minorHAnsi" w:cstheme="minorHAnsi"/>
          <w:spacing w:val="-2"/>
          <w:lang w:val="nl-NL"/>
        </w:rPr>
        <w:t>a</w:t>
      </w:r>
      <w:r w:rsidRPr="00495997">
        <w:rPr>
          <w:rFonts w:asciiTheme="minorHAnsi" w:hAnsiTheme="minorHAnsi" w:cstheme="minorHAnsi"/>
          <w:lang w:val="nl-NL"/>
        </w:rPr>
        <w:t>ts</w:t>
      </w:r>
      <w:r w:rsidRPr="00495997">
        <w:rPr>
          <w:rFonts w:asciiTheme="minorHAnsi" w:hAnsiTheme="minorHAnsi" w:cstheme="minorHAnsi"/>
          <w:spacing w:val="-9"/>
          <w:lang w:val="nl-NL"/>
        </w:rPr>
        <w:t xml:space="preserve"> </w:t>
      </w:r>
      <w:r w:rsidRPr="00495997">
        <w:rPr>
          <w:rFonts w:asciiTheme="minorHAnsi" w:hAnsiTheme="minorHAnsi" w:cstheme="minorHAnsi"/>
          <w:lang w:val="nl-NL"/>
        </w:rPr>
        <w:t>l</w:t>
      </w:r>
      <w:r w:rsidRPr="00495997">
        <w:rPr>
          <w:rFonts w:asciiTheme="minorHAnsi" w:hAnsiTheme="minorHAnsi" w:cstheme="minorHAnsi"/>
          <w:spacing w:val="2"/>
          <w:lang w:val="nl-NL"/>
        </w:rPr>
        <w:t>i</w:t>
      </w:r>
      <w:r w:rsidRPr="00495997">
        <w:rPr>
          <w:rFonts w:asciiTheme="minorHAnsi" w:hAnsiTheme="minorHAnsi" w:cstheme="minorHAnsi"/>
          <w:lang w:val="nl-NL"/>
        </w:rPr>
        <w:t>gg</w:t>
      </w:r>
      <w:r w:rsidRPr="00495997">
        <w:rPr>
          <w:rFonts w:asciiTheme="minorHAnsi" w:hAnsiTheme="minorHAnsi" w:cstheme="minorHAnsi"/>
          <w:spacing w:val="-2"/>
          <w:lang w:val="nl-NL"/>
        </w:rPr>
        <w:t>en</w:t>
      </w:r>
      <w:r w:rsidRPr="00495997">
        <w:rPr>
          <w:rFonts w:asciiTheme="minorHAnsi" w:hAnsiTheme="minorHAnsi" w:cstheme="minorHAnsi"/>
          <w:lang w:val="nl-NL"/>
        </w:rPr>
        <w:t>.</w:t>
      </w:r>
    </w:p>
    <w:p w:rsidRPr="00AC2CDF" w:rsidR="00AC2CDF" w:rsidP="007E1B80" w:rsidRDefault="00AC2CDF" w14:paraId="7348A776" w14:textId="77777777">
      <w:pPr>
        <w:pStyle w:val="Gemiddeldraster21"/>
        <w:numPr>
          <w:ilvl w:val="0"/>
          <w:numId w:val="24"/>
        </w:numPr>
        <w:rPr>
          <w:rFonts w:asciiTheme="minorHAnsi" w:hAnsiTheme="minorHAnsi" w:cstheme="minorHAnsi"/>
          <w:lang w:val="nl-NL"/>
        </w:rPr>
      </w:pPr>
      <w:r w:rsidRPr="00AC2CDF">
        <w:rPr>
          <w:rFonts w:asciiTheme="minorHAnsi" w:hAnsiTheme="minorHAnsi" w:cstheme="minorHAnsi"/>
          <w:lang w:val="nl-NL"/>
        </w:rPr>
        <w:t>Tus</w:t>
      </w:r>
      <w:r w:rsidRPr="00AC2CDF">
        <w:rPr>
          <w:rFonts w:asciiTheme="minorHAnsi" w:hAnsiTheme="minorHAnsi" w:cstheme="minorHAnsi"/>
          <w:spacing w:val="1"/>
          <w:lang w:val="nl-NL"/>
        </w:rPr>
        <w:t>s</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ove</w:t>
      </w:r>
      <w:r w:rsidRPr="00AC2CDF">
        <w:rPr>
          <w:rFonts w:asciiTheme="minorHAnsi" w:hAnsiTheme="minorHAnsi" w:cstheme="minorHAnsi"/>
          <w:spacing w:val="-1"/>
          <w:lang w:val="nl-NL"/>
        </w:rPr>
        <w:t>r</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lang w:val="nl-NL"/>
        </w:rPr>
        <w:t>jd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u</w:t>
      </w:r>
      <w:r w:rsidRPr="00AC2CDF">
        <w:rPr>
          <w:rFonts w:asciiTheme="minorHAnsi" w:hAnsiTheme="minorHAnsi" w:cstheme="minorHAnsi"/>
          <w:spacing w:val="3"/>
          <w:lang w:val="nl-NL"/>
        </w:rPr>
        <w:t>i</w:t>
      </w:r>
      <w:r w:rsidRPr="00AC2CDF">
        <w:rPr>
          <w:rFonts w:asciiTheme="minorHAnsi" w:hAnsiTheme="minorHAnsi" w:cstheme="minorHAnsi"/>
          <w:spacing w:val="-2"/>
          <w:lang w:val="nl-NL"/>
        </w:rPr>
        <w:t>t</w:t>
      </w:r>
      <w:r w:rsidRPr="00AC2CDF">
        <w:rPr>
          <w:rFonts w:asciiTheme="minorHAnsi" w:hAnsiTheme="minorHAnsi" w:cstheme="minorHAnsi"/>
          <w:lang w:val="nl-NL"/>
        </w:rPr>
        <w:t>vaa</w:t>
      </w:r>
      <w:r w:rsidRPr="00AC2CDF">
        <w:rPr>
          <w:rFonts w:asciiTheme="minorHAnsi" w:hAnsiTheme="minorHAnsi" w:cstheme="minorHAnsi"/>
          <w:spacing w:val="-1"/>
          <w:lang w:val="nl-NL"/>
        </w:rPr>
        <w:t>r</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w</w:t>
      </w:r>
      <w:r w:rsidRPr="00AC2CDF">
        <w:rPr>
          <w:rFonts w:asciiTheme="minorHAnsi" w:hAnsiTheme="minorHAnsi" w:cstheme="minorHAnsi"/>
          <w:spacing w:val="-1"/>
          <w:lang w:val="nl-NL"/>
        </w:rPr>
        <w:t>or</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u</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u</w:t>
      </w:r>
      <w:r w:rsidRPr="00AC2CDF">
        <w:rPr>
          <w:rFonts w:asciiTheme="minorHAnsi" w:hAnsiTheme="minorHAnsi" w:cstheme="minorHAnsi"/>
          <w:spacing w:val="2"/>
          <w:lang w:val="nl-NL"/>
        </w:rPr>
        <w:t>i</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w w:val="99"/>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lang w:val="nl-NL"/>
        </w:rPr>
        <w:t>f</w:t>
      </w:r>
      <w:r w:rsidRPr="00AC2CDF">
        <w:rPr>
          <w:rFonts w:asciiTheme="minorHAnsi" w:hAnsiTheme="minorHAnsi" w:cstheme="minorHAnsi"/>
          <w:spacing w:val="1"/>
          <w:lang w:val="nl-NL"/>
        </w:rPr>
        <w:t>f</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de</w:t>
      </w:r>
      <w:r w:rsidRPr="00AC2CDF">
        <w:rPr>
          <w:rFonts w:asciiTheme="minorHAnsi" w:hAnsiTheme="minorHAnsi" w:cstheme="minorHAnsi"/>
          <w:spacing w:val="-12"/>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1"/>
          <w:lang w:val="nl-NL"/>
        </w:rPr>
        <w:t>r</w:t>
      </w:r>
      <w:r w:rsidRPr="00AC2CDF">
        <w:rPr>
          <w:rFonts w:asciiTheme="minorHAnsi" w:hAnsiTheme="minorHAnsi" w:cstheme="minorHAnsi"/>
          <w:spacing w:val="-1"/>
          <w:lang w:val="nl-NL"/>
        </w:rPr>
        <w:t>o</w:t>
      </w:r>
      <w:r w:rsidRPr="00AC2CDF">
        <w:rPr>
          <w:rFonts w:asciiTheme="minorHAnsi" w:hAnsiTheme="minorHAnsi" w:cstheme="minorHAnsi"/>
          <w:spacing w:val="-2"/>
          <w:lang w:val="nl-NL"/>
        </w:rPr>
        <w:t>e</w:t>
      </w:r>
      <w:r w:rsidRPr="00AC2CDF">
        <w:rPr>
          <w:rFonts w:asciiTheme="minorHAnsi" w:hAnsiTheme="minorHAnsi" w:cstheme="minorHAnsi"/>
          <w:lang w:val="nl-NL"/>
        </w:rPr>
        <w:t>p</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p</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a</w:t>
      </w:r>
      <w:r w:rsidRPr="00AC2CDF">
        <w:rPr>
          <w:rFonts w:asciiTheme="minorHAnsi" w:hAnsiTheme="minorHAnsi" w:cstheme="minorHAnsi"/>
          <w:spacing w:val="1"/>
          <w:lang w:val="nl-NL"/>
        </w:rPr>
        <w:t>v</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u</w:t>
      </w:r>
      <w:r w:rsidRPr="00AC2CDF">
        <w:rPr>
          <w:rFonts w:asciiTheme="minorHAnsi" w:hAnsiTheme="minorHAnsi" w:cstheme="minorHAnsi"/>
          <w:spacing w:val="3"/>
          <w:lang w:val="nl-NL"/>
        </w:rPr>
        <w:t>i</w:t>
      </w:r>
      <w:r w:rsidRPr="00AC2CDF">
        <w:rPr>
          <w:rFonts w:asciiTheme="minorHAnsi" w:hAnsiTheme="minorHAnsi" w:cstheme="minorHAnsi"/>
          <w:lang w:val="nl-NL"/>
        </w:rPr>
        <w:t>tg</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spacing w:val="-1"/>
          <w:lang w:val="nl-NL"/>
        </w:rPr>
        <w:t>o</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lang w:val="nl-NL"/>
        </w:rPr>
        <w:t>gd</w:t>
      </w:r>
      <w:r w:rsidRPr="00AC2CDF">
        <w:rPr>
          <w:rFonts w:asciiTheme="minorHAnsi" w:hAnsiTheme="minorHAnsi" w:cstheme="minorHAnsi"/>
          <w:spacing w:val="-10"/>
          <w:lang w:val="nl-NL"/>
        </w:rPr>
        <w:t xml:space="preserve"> </w:t>
      </w:r>
      <w:r w:rsidRPr="00AC2CDF">
        <w:rPr>
          <w:rFonts w:asciiTheme="minorHAnsi" w:hAnsiTheme="minorHAnsi" w:cstheme="minorHAnsi"/>
          <w:spacing w:val="-5"/>
          <w:lang w:val="nl-NL"/>
        </w:rPr>
        <w:t>o</w:t>
      </w:r>
      <w:r w:rsidRPr="00AC2CDF">
        <w:rPr>
          <w:rFonts w:asciiTheme="minorHAnsi" w:hAnsiTheme="minorHAnsi" w:cstheme="minorHAnsi"/>
          <w:lang w:val="nl-NL"/>
        </w:rPr>
        <w:t>p</w:t>
      </w:r>
      <w:r w:rsidRPr="00AC2CDF">
        <w:rPr>
          <w:rFonts w:asciiTheme="minorHAnsi" w:hAnsiTheme="minorHAnsi" w:cstheme="minorHAnsi"/>
          <w:spacing w:val="-10"/>
          <w:lang w:val="nl-NL"/>
        </w:rPr>
        <w:t xml:space="preserve"> </w:t>
      </w:r>
      <w:r w:rsidRPr="00AC2CDF">
        <w:rPr>
          <w:rFonts w:asciiTheme="minorHAnsi" w:hAnsiTheme="minorHAnsi" w:cstheme="minorHAnsi"/>
          <w:spacing w:val="-2"/>
          <w:lang w:val="nl-NL"/>
        </w:rPr>
        <w:t>s</w:t>
      </w:r>
      <w:r w:rsidRPr="00AC2CDF">
        <w:rPr>
          <w:rFonts w:asciiTheme="minorHAnsi" w:hAnsiTheme="minorHAnsi" w:cstheme="minorHAnsi"/>
          <w:lang w:val="nl-NL"/>
        </w:rPr>
        <w:t>ch</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spacing w:val="2"/>
          <w:lang w:val="nl-NL"/>
        </w:rPr>
        <w:t>l</w:t>
      </w:r>
      <w:r w:rsidRPr="00AC2CDF">
        <w:rPr>
          <w:rFonts w:asciiTheme="minorHAnsi" w:hAnsiTheme="minorHAnsi" w:cstheme="minorHAnsi"/>
          <w:lang w:val="nl-NL"/>
        </w:rPr>
        <w:t>.</w:t>
      </w:r>
      <w:r w:rsidRPr="00AC2CDF">
        <w:rPr>
          <w:rFonts w:asciiTheme="minorHAnsi" w:hAnsiTheme="minorHAnsi" w:cstheme="minorHAnsi"/>
          <w:spacing w:val="-12"/>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10"/>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ee</w:t>
      </w:r>
      <w:r w:rsidRPr="00AC2CDF">
        <w:rPr>
          <w:rFonts w:asciiTheme="minorHAnsi" w:hAnsiTheme="minorHAnsi" w:cstheme="minorHAnsi"/>
          <w:spacing w:val="1"/>
          <w:lang w:val="nl-NL"/>
        </w:rPr>
        <w:t>r</w:t>
      </w:r>
      <w:r w:rsidRPr="00AC2CDF">
        <w:rPr>
          <w:rFonts w:asciiTheme="minorHAnsi" w:hAnsiTheme="minorHAnsi" w:cstheme="minorHAnsi"/>
          <w:lang w:val="nl-NL"/>
        </w:rPr>
        <w:t>k</w:t>
      </w:r>
      <w:r w:rsidRPr="00AC2CDF">
        <w:rPr>
          <w:rFonts w:asciiTheme="minorHAnsi" w:hAnsiTheme="minorHAnsi" w:cstheme="minorHAnsi"/>
          <w:spacing w:val="-2"/>
          <w:lang w:val="nl-NL"/>
        </w:rPr>
        <w:t>r</w:t>
      </w:r>
      <w:r w:rsidRPr="00AC2CDF">
        <w:rPr>
          <w:rFonts w:asciiTheme="minorHAnsi" w:hAnsiTheme="minorHAnsi" w:cstheme="minorHAnsi"/>
          <w:spacing w:val="2"/>
          <w:lang w:val="nl-NL"/>
        </w:rPr>
        <w:t>a</w:t>
      </w:r>
      <w:r w:rsidRPr="00AC2CDF">
        <w:rPr>
          <w:rFonts w:asciiTheme="minorHAnsi" w:hAnsiTheme="minorHAnsi" w:cstheme="minorHAnsi"/>
          <w:lang w:val="nl-NL"/>
        </w:rPr>
        <w:t>cht</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ve</w:t>
      </w:r>
      <w:r w:rsidRPr="00AC2CDF">
        <w:rPr>
          <w:rFonts w:asciiTheme="minorHAnsi" w:hAnsiTheme="minorHAnsi" w:cstheme="minorHAnsi"/>
          <w:spacing w:val="-1"/>
          <w:lang w:val="nl-NL"/>
        </w:rPr>
        <w:t>r</w:t>
      </w:r>
      <w:r w:rsidRPr="00AC2CDF">
        <w:rPr>
          <w:rFonts w:asciiTheme="minorHAnsi" w:hAnsiTheme="minorHAnsi" w:cstheme="minorHAnsi"/>
          <w:lang w:val="nl-NL"/>
        </w:rPr>
        <w:t>t</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t</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wat</w:t>
      </w:r>
      <w:r w:rsidRPr="00AC2CDF">
        <w:rPr>
          <w:rFonts w:asciiTheme="minorHAnsi" w:hAnsiTheme="minorHAnsi" w:cstheme="minorHAnsi"/>
          <w:w w:val="99"/>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p</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s</w:t>
      </w:r>
      <w:r w:rsidRPr="00AC2CDF">
        <w:rPr>
          <w:rFonts w:asciiTheme="minorHAnsi" w:hAnsiTheme="minorHAnsi" w:cstheme="minorHAnsi"/>
          <w:spacing w:val="-2"/>
          <w:lang w:val="nl-NL"/>
        </w:rPr>
        <w:t>c</w:t>
      </w:r>
      <w:r w:rsidRPr="00AC2CDF">
        <w:rPr>
          <w:rFonts w:asciiTheme="minorHAnsi" w:hAnsiTheme="minorHAnsi" w:cstheme="minorHAnsi"/>
          <w:spacing w:val="1"/>
          <w:lang w:val="nl-NL"/>
        </w:rPr>
        <w:t>ho</w:t>
      </w:r>
      <w:r w:rsidRPr="00AC2CDF">
        <w:rPr>
          <w:rFonts w:asciiTheme="minorHAnsi" w:hAnsiTheme="minorHAnsi" w:cstheme="minorHAnsi"/>
          <w:spacing w:val="-1"/>
          <w:lang w:val="nl-NL"/>
        </w:rPr>
        <w:t>o</w:t>
      </w:r>
      <w:r w:rsidRPr="00AC2CDF">
        <w:rPr>
          <w:rFonts w:asciiTheme="minorHAnsi" w:hAnsiTheme="minorHAnsi" w:cstheme="minorHAnsi"/>
          <w:lang w:val="nl-NL"/>
        </w:rPr>
        <w:t>l</w:t>
      </w:r>
      <w:r w:rsidRPr="00AC2CDF">
        <w:rPr>
          <w:rFonts w:asciiTheme="minorHAnsi" w:hAnsiTheme="minorHAnsi" w:cstheme="minorHAnsi"/>
          <w:spacing w:val="-3"/>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lang w:val="nl-NL"/>
        </w:rPr>
        <w:t>daan</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s</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nog</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gedaan</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wo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4"/>
          <w:lang w:val="nl-NL"/>
        </w:rPr>
        <w:t xml:space="preserve"> </w:t>
      </w:r>
      <w:r w:rsidRPr="00AC2CDF">
        <w:rPr>
          <w:rFonts w:asciiTheme="minorHAnsi" w:hAnsiTheme="minorHAnsi" w:cstheme="minorHAnsi"/>
          <w:spacing w:val="1"/>
          <w:lang w:val="nl-NL"/>
        </w:rPr>
        <w:t>h</w:t>
      </w:r>
      <w:r w:rsidRPr="00AC2CDF">
        <w:rPr>
          <w:rFonts w:asciiTheme="minorHAnsi" w:hAnsiTheme="minorHAnsi" w:cstheme="minorHAnsi"/>
          <w:spacing w:val="-1"/>
          <w:lang w:val="nl-NL"/>
        </w:rPr>
        <w:t>o</w:t>
      </w:r>
      <w:r w:rsidRPr="00AC2CDF">
        <w:rPr>
          <w:rFonts w:asciiTheme="minorHAnsi" w:hAnsiTheme="minorHAnsi" w:cstheme="minorHAnsi"/>
          <w:lang w:val="nl-NL"/>
        </w:rPr>
        <w:t>e</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k</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daa</w:t>
      </w:r>
      <w:r w:rsidRPr="00AC2CDF">
        <w:rPr>
          <w:rFonts w:asciiTheme="minorHAnsi" w:hAnsiTheme="minorHAnsi" w:cstheme="minorHAnsi"/>
          <w:spacing w:val="1"/>
          <w:lang w:val="nl-NL"/>
        </w:rPr>
        <w:t>r</w:t>
      </w:r>
      <w:r w:rsidRPr="00AC2CDF">
        <w:rPr>
          <w:rFonts w:asciiTheme="minorHAnsi" w:hAnsiTheme="minorHAnsi" w:cstheme="minorHAnsi"/>
          <w:spacing w:val="-1"/>
          <w:lang w:val="nl-NL"/>
        </w:rPr>
        <w:t>o</w:t>
      </w:r>
      <w:r w:rsidRPr="00AC2CDF">
        <w:rPr>
          <w:rFonts w:asciiTheme="minorHAnsi" w:hAnsiTheme="minorHAnsi" w:cstheme="minorHAnsi"/>
          <w:lang w:val="nl-NL"/>
        </w:rPr>
        <w:t>p</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r</w:t>
      </w:r>
      <w:r w:rsidRPr="00AC2CDF">
        <w:rPr>
          <w:rFonts w:asciiTheme="minorHAnsi" w:hAnsiTheme="minorHAnsi" w:cstheme="minorHAnsi"/>
          <w:spacing w:val="-2"/>
          <w:lang w:val="nl-NL"/>
        </w:rPr>
        <w:t>e</w:t>
      </w:r>
      <w:r w:rsidRPr="00AC2CDF">
        <w:rPr>
          <w:rFonts w:asciiTheme="minorHAnsi" w:hAnsiTheme="minorHAnsi" w:cstheme="minorHAnsi"/>
          <w:lang w:val="nl-NL"/>
        </w:rPr>
        <w:t>ag</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w w:val="99"/>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u</w:t>
      </w:r>
      <w:r w:rsidRPr="00AC2CDF">
        <w:rPr>
          <w:rFonts w:asciiTheme="minorHAnsi" w:hAnsiTheme="minorHAnsi" w:cstheme="minorHAnsi"/>
          <w:lang w:val="nl-NL"/>
        </w:rPr>
        <w:t>d</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8"/>
          <w:lang w:val="nl-NL"/>
        </w:rPr>
        <w:t xml:space="preserve"> </w:t>
      </w:r>
      <w:r w:rsidRPr="00AC2CDF">
        <w:rPr>
          <w:rFonts w:asciiTheme="minorHAnsi" w:hAnsiTheme="minorHAnsi" w:cstheme="minorHAnsi"/>
          <w:spacing w:val="3"/>
          <w:lang w:val="nl-NL"/>
        </w:rPr>
        <w:t>h</w:t>
      </w:r>
      <w:r w:rsidRPr="00AC2CDF">
        <w:rPr>
          <w:rFonts w:asciiTheme="minorHAnsi" w:hAnsiTheme="minorHAnsi" w:cstheme="minorHAnsi"/>
          <w:spacing w:val="-2"/>
          <w:lang w:val="nl-NL"/>
        </w:rPr>
        <w:t>e</w:t>
      </w:r>
      <w:r w:rsidRPr="00AC2CDF">
        <w:rPr>
          <w:rFonts w:asciiTheme="minorHAnsi" w:hAnsiTheme="minorHAnsi" w:cstheme="minorHAnsi"/>
          <w:lang w:val="nl-NL"/>
        </w:rPr>
        <w:t>bb</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m</w:t>
      </w:r>
      <w:r w:rsidRPr="00AC2CDF">
        <w:rPr>
          <w:rFonts w:asciiTheme="minorHAnsi" w:hAnsiTheme="minorHAnsi" w:cstheme="minorHAnsi"/>
          <w:spacing w:val="-1"/>
          <w:lang w:val="nl-NL"/>
        </w:rPr>
        <w:t>o</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li</w:t>
      </w:r>
      <w:r w:rsidRPr="00AC2CDF">
        <w:rPr>
          <w:rFonts w:asciiTheme="minorHAnsi" w:hAnsiTheme="minorHAnsi" w:cstheme="minorHAnsi"/>
          <w:lang w:val="nl-NL"/>
        </w:rPr>
        <w:t>jkh</w:t>
      </w:r>
      <w:r w:rsidRPr="00AC2CDF">
        <w:rPr>
          <w:rFonts w:asciiTheme="minorHAnsi" w:hAnsiTheme="minorHAnsi" w:cstheme="minorHAnsi"/>
          <w:spacing w:val="-5"/>
          <w:lang w:val="nl-NL"/>
        </w:rPr>
        <w:t>e</w:t>
      </w:r>
      <w:r w:rsidRPr="00AC2CDF">
        <w:rPr>
          <w:rFonts w:asciiTheme="minorHAnsi" w:hAnsiTheme="minorHAnsi" w:cstheme="minorHAnsi"/>
          <w:spacing w:val="2"/>
          <w:lang w:val="nl-NL"/>
        </w:rPr>
        <w:t>i</w:t>
      </w:r>
      <w:r w:rsidRPr="00AC2CDF">
        <w:rPr>
          <w:rFonts w:asciiTheme="minorHAnsi" w:hAnsiTheme="minorHAnsi" w:cstheme="minorHAnsi"/>
          <w:lang w:val="nl-NL"/>
        </w:rPr>
        <w:t>d</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m</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te</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ve</w:t>
      </w:r>
      <w:r w:rsidRPr="00AC2CDF">
        <w:rPr>
          <w:rFonts w:asciiTheme="minorHAnsi" w:hAnsiTheme="minorHAnsi" w:cstheme="minorHAnsi"/>
          <w:spacing w:val="-1"/>
          <w:lang w:val="nl-NL"/>
        </w:rPr>
        <w:t>r</w:t>
      </w:r>
      <w:r w:rsidRPr="00AC2CDF">
        <w:rPr>
          <w:rFonts w:asciiTheme="minorHAnsi" w:hAnsiTheme="minorHAnsi" w:cstheme="minorHAnsi"/>
          <w:lang w:val="nl-NL"/>
        </w:rPr>
        <w:t>t</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over</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h</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nn</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w w:val="99"/>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v</w:t>
      </w:r>
      <w:r w:rsidRPr="00AC2CDF">
        <w:rPr>
          <w:rFonts w:asciiTheme="minorHAnsi" w:hAnsiTheme="minorHAnsi" w:cstheme="minorHAnsi"/>
          <w:spacing w:val="1"/>
          <w:lang w:val="nl-NL"/>
        </w:rPr>
        <w:t>o</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s</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2"/>
          <w:lang w:val="nl-NL"/>
        </w:rPr>
        <w:t>i</w:t>
      </w:r>
      <w:r w:rsidRPr="00AC2CDF">
        <w:rPr>
          <w:rFonts w:asciiTheme="minorHAnsi" w:hAnsiTheme="minorHAnsi" w:cstheme="minorHAnsi"/>
          <w:lang w:val="nl-NL"/>
        </w:rPr>
        <w:t>j</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k</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spacing w:val="-1"/>
          <w:lang w:val="nl-NL"/>
        </w:rPr>
        <w:t>r</w:t>
      </w:r>
      <w:r w:rsidRPr="00AC2CDF">
        <w:rPr>
          <w:rFonts w:asciiTheme="minorHAnsi" w:hAnsiTheme="minorHAnsi" w:cstheme="minorHAnsi"/>
          <w:spacing w:val="1"/>
          <w:lang w:val="nl-NL"/>
        </w:rPr>
        <w:t>e</w:t>
      </w:r>
      <w:r w:rsidRPr="00AC2CDF">
        <w:rPr>
          <w:rFonts w:asciiTheme="minorHAnsi" w:hAnsiTheme="minorHAnsi" w:cstheme="minorHAnsi"/>
          <w:lang w:val="nl-NL"/>
        </w:rPr>
        <w:t>ct</w:t>
      </w:r>
      <w:r w:rsidRPr="00AC2CDF">
        <w:rPr>
          <w:rFonts w:asciiTheme="minorHAnsi" w:hAnsiTheme="minorHAnsi" w:cstheme="minorHAnsi"/>
          <w:spacing w:val="-1"/>
          <w:lang w:val="nl-NL"/>
        </w:rPr>
        <w:t>e</w:t>
      </w:r>
      <w:r w:rsidRPr="00AC2CDF">
        <w:rPr>
          <w:rFonts w:asciiTheme="minorHAnsi" w:hAnsiTheme="minorHAnsi" w:cstheme="minorHAnsi"/>
          <w:spacing w:val="1"/>
          <w:lang w:val="nl-NL"/>
        </w:rPr>
        <w:t>u</w:t>
      </w:r>
      <w:r w:rsidRPr="00AC2CDF">
        <w:rPr>
          <w:rFonts w:asciiTheme="minorHAnsi" w:hAnsiTheme="minorHAnsi" w:cstheme="minorHAnsi"/>
          <w:lang w:val="nl-NL"/>
        </w:rPr>
        <w:t>r</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3"/>
          <w:lang w:val="nl-NL"/>
        </w:rPr>
        <w:t xml:space="preserve"> </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4"/>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f</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m</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2"/>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 xml:space="preserve">het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st</w:t>
      </w:r>
      <w:r w:rsidRPr="00AC2CDF">
        <w:rPr>
          <w:rFonts w:asciiTheme="minorHAnsi" w:hAnsiTheme="minorHAnsi" w:cstheme="minorHAnsi"/>
          <w:spacing w:val="-1"/>
          <w:lang w:val="nl-NL"/>
        </w:rPr>
        <w:t>e</w:t>
      </w:r>
      <w:r w:rsidRPr="00AC2CDF">
        <w:rPr>
          <w:rFonts w:asciiTheme="minorHAnsi" w:hAnsiTheme="minorHAnsi" w:cstheme="minorHAnsi"/>
          <w:spacing w:val="1"/>
          <w:lang w:val="nl-NL"/>
        </w:rPr>
        <w:t>un</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gst</w:t>
      </w:r>
      <w:r w:rsidRPr="00AC2CDF">
        <w:rPr>
          <w:rFonts w:asciiTheme="minorHAnsi" w:hAnsiTheme="minorHAnsi" w:cstheme="minorHAnsi"/>
          <w:spacing w:val="-1"/>
          <w:lang w:val="nl-NL"/>
        </w:rPr>
        <w:t>e</w:t>
      </w:r>
      <w:r w:rsidRPr="00AC2CDF">
        <w:rPr>
          <w:rFonts w:asciiTheme="minorHAnsi" w:hAnsiTheme="minorHAnsi" w:cstheme="minorHAnsi"/>
          <w:lang w:val="nl-NL"/>
        </w:rPr>
        <w:t>am</w:t>
      </w:r>
      <w:r w:rsidRPr="00AC2CDF">
        <w:rPr>
          <w:rFonts w:asciiTheme="minorHAnsi" w:hAnsiTheme="minorHAnsi" w:cstheme="minorHAnsi"/>
          <w:spacing w:val="-12"/>
          <w:lang w:val="nl-NL"/>
        </w:rPr>
        <w:t xml:space="preserve"> </w:t>
      </w:r>
      <w:r w:rsidRPr="00AC2CDF">
        <w:rPr>
          <w:rFonts w:asciiTheme="minorHAnsi" w:hAnsiTheme="minorHAnsi" w:cstheme="minorHAnsi"/>
          <w:lang w:val="nl-NL"/>
        </w:rPr>
        <w:t>z</w:t>
      </w:r>
      <w:r w:rsidRPr="00AC2CDF">
        <w:rPr>
          <w:rFonts w:asciiTheme="minorHAnsi" w:hAnsiTheme="minorHAnsi" w:cstheme="minorHAnsi"/>
          <w:spacing w:val="3"/>
          <w:lang w:val="nl-NL"/>
        </w:rPr>
        <w:t>i</w:t>
      </w:r>
      <w:r w:rsidRPr="00AC2CDF">
        <w:rPr>
          <w:rFonts w:asciiTheme="minorHAnsi" w:hAnsiTheme="minorHAnsi" w:cstheme="minorHAnsi"/>
          <w:spacing w:val="-2"/>
          <w:lang w:val="nl-NL"/>
        </w:rPr>
        <w:t>j</w:t>
      </w:r>
      <w:r w:rsidRPr="00AC2CDF">
        <w:rPr>
          <w:rFonts w:asciiTheme="minorHAnsi" w:hAnsiTheme="minorHAnsi" w:cstheme="minorHAnsi"/>
          <w:lang w:val="nl-NL"/>
        </w:rPr>
        <w:t>n</w:t>
      </w:r>
      <w:r w:rsidRPr="00AC2CDF">
        <w:rPr>
          <w:rFonts w:asciiTheme="minorHAnsi" w:hAnsiTheme="minorHAnsi" w:cstheme="minorHAnsi"/>
          <w:spacing w:val="-11"/>
          <w:lang w:val="nl-NL"/>
        </w:rPr>
        <w:t xml:space="preserve"> </w:t>
      </w:r>
      <w:r w:rsidRPr="00AC2CDF">
        <w:rPr>
          <w:rFonts w:asciiTheme="minorHAnsi" w:hAnsiTheme="minorHAnsi" w:cstheme="minorHAnsi"/>
          <w:lang w:val="nl-NL"/>
        </w:rPr>
        <w:t>h</w:t>
      </w:r>
      <w:r w:rsidRPr="00AC2CDF">
        <w:rPr>
          <w:rFonts w:asciiTheme="minorHAnsi" w:hAnsiTheme="minorHAnsi" w:cstheme="minorHAnsi"/>
          <w:spacing w:val="3"/>
          <w:lang w:val="nl-NL"/>
        </w:rPr>
        <w:t>i</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bij</w:t>
      </w:r>
      <w:r w:rsidRPr="00AC2CDF">
        <w:rPr>
          <w:rFonts w:asciiTheme="minorHAnsi" w:hAnsiTheme="minorHAnsi" w:cstheme="minorHAnsi"/>
          <w:spacing w:val="-11"/>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k</w:t>
      </w:r>
      <w:r w:rsidRPr="00AC2CDF">
        <w:rPr>
          <w:rFonts w:asciiTheme="minorHAnsi" w:hAnsiTheme="minorHAnsi" w:cstheme="minorHAnsi"/>
          <w:spacing w:val="-13"/>
          <w:lang w:val="nl-NL"/>
        </w:rPr>
        <w:t xml:space="preserve"> </w:t>
      </w:r>
      <w:r w:rsidRPr="00AC2CDF">
        <w:rPr>
          <w:rFonts w:asciiTheme="minorHAnsi" w:hAnsiTheme="minorHAnsi" w:cstheme="minorHAnsi"/>
          <w:spacing w:val="2"/>
          <w:lang w:val="nl-NL"/>
        </w:rPr>
        <w:t>a</w:t>
      </w:r>
      <w:r w:rsidRPr="00AC2CDF">
        <w:rPr>
          <w:rFonts w:asciiTheme="minorHAnsi" w:hAnsiTheme="minorHAnsi" w:cstheme="minorHAnsi"/>
          <w:lang w:val="nl-NL"/>
        </w:rPr>
        <w:t>a</w:t>
      </w:r>
      <w:r w:rsidRPr="00AC2CDF">
        <w:rPr>
          <w:rFonts w:asciiTheme="minorHAnsi" w:hAnsiTheme="minorHAnsi" w:cstheme="minorHAnsi"/>
          <w:spacing w:val="1"/>
          <w:lang w:val="nl-NL"/>
        </w:rPr>
        <w:t>n</w:t>
      </w:r>
      <w:r w:rsidRPr="00AC2CDF">
        <w:rPr>
          <w:rFonts w:asciiTheme="minorHAnsi" w:hAnsiTheme="minorHAnsi" w:cstheme="minorHAnsi"/>
          <w:lang w:val="nl-NL"/>
        </w:rPr>
        <w:t>w</w:t>
      </w:r>
      <w:r w:rsidRPr="00AC2CDF">
        <w:rPr>
          <w:rFonts w:asciiTheme="minorHAnsi" w:hAnsiTheme="minorHAnsi" w:cstheme="minorHAnsi"/>
          <w:spacing w:val="-1"/>
          <w:lang w:val="nl-NL"/>
        </w:rPr>
        <w:t>e</w:t>
      </w:r>
      <w:r w:rsidRPr="00AC2CDF">
        <w:rPr>
          <w:rFonts w:asciiTheme="minorHAnsi" w:hAnsiTheme="minorHAnsi" w:cstheme="minorHAnsi"/>
          <w:lang w:val="nl-NL"/>
        </w:rPr>
        <w:t>z</w:t>
      </w:r>
      <w:r w:rsidRPr="00AC2CDF">
        <w:rPr>
          <w:rFonts w:asciiTheme="minorHAnsi" w:hAnsiTheme="minorHAnsi" w:cstheme="minorHAnsi"/>
          <w:spacing w:val="2"/>
          <w:lang w:val="nl-NL"/>
        </w:rPr>
        <w:t>i</w:t>
      </w:r>
      <w:r w:rsidRPr="00AC2CDF">
        <w:rPr>
          <w:rFonts w:asciiTheme="minorHAnsi" w:hAnsiTheme="minorHAnsi" w:cstheme="minorHAnsi"/>
          <w:lang w:val="nl-NL"/>
        </w:rPr>
        <w:t>g;</w:t>
      </w:r>
    </w:p>
    <w:p w:rsidRPr="00AC2CDF" w:rsidR="00AC2CDF" w:rsidP="007E1B80" w:rsidRDefault="00AC2CDF" w14:paraId="454D49E3" w14:textId="77777777">
      <w:pPr>
        <w:pStyle w:val="Gemiddeldraster21"/>
        <w:numPr>
          <w:ilvl w:val="0"/>
          <w:numId w:val="24"/>
        </w:numPr>
        <w:rPr>
          <w:rFonts w:asciiTheme="minorHAnsi" w:hAnsiTheme="minorHAnsi" w:cstheme="minorHAnsi"/>
          <w:lang w:val="nl-NL"/>
        </w:rPr>
      </w:pPr>
      <w:r w:rsidRPr="00AC2CDF">
        <w:rPr>
          <w:rFonts w:asciiTheme="minorHAnsi" w:hAnsiTheme="minorHAnsi" w:cstheme="minorHAnsi"/>
          <w:lang w:val="nl-NL"/>
        </w:rPr>
        <w:t>Van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b</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lang w:val="nl-NL"/>
        </w:rPr>
        <w:t>f</w:t>
      </w:r>
      <w:r w:rsidRPr="00AC2CDF">
        <w:rPr>
          <w:rFonts w:asciiTheme="minorHAnsi" w:hAnsiTheme="minorHAnsi" w:cstheme="minorHAnsi"/>
          <w:spacing w:val="1"/>
          <w:lang w:val="nl-NL"/>
        </w:rPr>
        <w:t>f</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k</w:t>
      </w:r>
      <w:r w:rsidRPr="00AC2CDF">
        <w:rPr>
          <w:rFonts w:asciiTheme="minorHAnsi" w:hAnsiTheme="minorHAnsi" w:cstheme="minorHAnsi"/>
          <w:spacing w:val="-2"/>
          <w:lang w:val="nl-NL"/>
        </w:rPr>
        <w:t>r</w:t>
      </w:r>
      <w:r w:rsidRPr="00AC2CDF">
        <w:rPr>
          <w:rFonts w:asciiTheme="minorHAnsi" w:hAnsiTheme="minorHAnsi" w:cstheme="minorHAnsi"/>
          <w:lang w:val="nl-NL"/>
        </w:rPr>
        <w:t>acht</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wo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ee</w:t>
      </w:r>
      <w:r w:rsidRPr="00AC2CDF">
        <w:rPr>
          <w:rFonts w:asciiTheme="minorHAnsi" w:hAnsiTheme="minorHAnsi" w:cstheme="minorHAnsi"/>
          <w:lang w:val="nl-NL"/>
        </w:rPr>
        <w:t>l</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spacing w:val="1"/>
          <w:lang w:val="nl-NL"/>
        </w:rPr>
        <w:t>v</w:t>
      </w:r>
      <w:r w:rsidRPr="00AC2CDF">
        <w:rPr>
          <w:rFonts w:asciiTheme="minorHAnsi" w:hAnsiTheme="minorHAnsi" w:cstheme="minorHAnsi"/>
          <w:spacing w:val="-1"/>
          <w:lang w:val="nl-NL"/>
        </w:rPr>
        <w:t>r</w:t>
      </w:r>
      <w:r w:rsidRPr="00AC2CDF">
        <w:rPr>
          <w:rFonts w:asciiTheme="minorHAnsi" w:hAnsiTheme="minorHAnsi" w:cstheme="minorHAnsi"/>
          <w:spacing w:val="2"/>
          <w:lang w:val="nl-NL"/>
        </w:rPr>
        <w:t>a</w:t>
      </w:r>
      <w:r w:rsidRPr="00AC2CDF">
        <w:rPr>
          <w:rFonts w:asciiTheme="minorHAnsi" w:hAnsiTheme="minorHAnsi" w:cstheme="minorHAnsi"/>
          <w:lang w:val="nl-NL"/>
        </w:rPr>
        <w:t>agd;</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lang w:val="nl-NL"/>
        </w:rPr>
        <w:t>n</w:t>
      </w:r>
      <w:r w:rsidRPr="00AC2CDF">
        <w:rPr>
          <w:rFonts w:asciiTheme="minorHAnsi" w:hAnsiTheme="minorHAnsi" w:cstheme="minorHAnsi"/>
          <w:spacing w:val="-4"/>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f</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m</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7"/>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van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het</w:t>
      </w:r>
      <w:r w:rsidRPr="00AC2CDF">
        <w:rPr>
          <w:rFonts w:asciiTheme="minorHAnsi" w:hAnsiTheme="minorHAnsi" w:cstheme="minorHAnsi"/>
          <w:w w:val="99"/>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st</w:t>
      </w:r>
      <w:r w:rsidRPr="00AC2CDF">
        <w:rPr>
          <w:rFonts w:asciiTheme="minorHAnsi" w:hAnsiTheme="minorHAnsi" w:cstheme="minorHAnsi"/>
          <w:spacing w:val="-1"/>
          <w:lang w:val="nl-NL"/>
        </w:rPr>
        <w:t>e</w:t>
      </w:r>
      <w:r w:rsidRPr="00AC2CDF">
        <w:rPr>
          <w:rFonts w:asciiTheme="minorHAnsi" w:hAnsiTheme="minorHAnsi" w:cstheme="minorHAnsi"/>
          <w:spacing w:val="1"/>
          <w:lang w:val="nl-NL"/>
        </w:rPr>
        <w:t>un</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gst</w:t>
      </w:r>
      <w:r w:rsidRPr="00AC2CDF">
        <w:rPr>
          <w:rFonts w:asciiTheme="minorHAnsi" w:hAnsiTheme="minorHAnsi" w:cstheme="minorHAnsi"/>
          <w:spacing w:val="-1"/>
          <w:lang w:val="nl-NL"/>
        </w:rPr>
        <w:t>e</w:t>
      </w:r>
      <w:r w:rsidRPr="00AC2CDF">
        <w:rPr>
          <w:rFonts w:asciiTheme="minorHAnsi" w:hAnsiTheme="minorHAnsi" w:cstheme="minorHAnsi"/>
          <w:lang w:val="nl-NL"/>
        </w:rPr>
        <w:t>am</w:t>
      </w:r>
      <w:r w:rsidRPr="00AC2CDF">
        <w:rPr>
          <w:rFonts w:asciiTheme="minorHAnsi" w:hAnsiTheme="minorHAnsi" w:cstheme="minorHAnsi"/>
          <w:spacing w:val="-10"/>
          <w:lang w:val="nl-NL"/>
        </w:rPr>
        <w:t xml:space="preserve"> </w:t>
      </w:r>
      <w:r w:rsidRPr="00AC2CDF">
        <w:rPr>
          <w:rFonts w:asciiTheme="minorHAnsi" w:hAnsiTheme="minorHAnsi" w:cstheme="minorHAnsi"/>
          <w:spacing w:val="-2"/>
          <w:lang w:val="nl-NL"/>
        </w:rPr>
        <w:t>s</w:t>
      </w:r>
      <w:r w:rsidRPr="00AC2CDF">
        <w:rPr>
          <w:rFonts w:asciiTheme="minorHAnsi" w:hAnsiTheme="minorHAnsi" w:cstheme="minorHAnsi"/>
          <w:spacing w:val="2"/>
          <w:lang w:val="nl-NL"/>
        </w:rPr>
        <w:t>p</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spacing w:val="1"/>
          <w:lang w:val="nl-NL"/>
        </w:rPr>
        <w:t>k</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e</w:t>
      </w:r>
      <w:r w:rsidRPr="00AC2CDF">
        <w:rPr>
          <w:rFonts w:asciiTheme="minorHAnsi" w:hAnsiTheme="minorHAnsi" w:cstheme="minorHAnsi"/>
          <w:spacing w:val="-11"/>
          <w:lang w:val="nl-NL"/>
        </w:rPr>
        <w:t xml:space="preserve"> </w:t>
      </w:r>
      <w:r w:rsidRPr="00AC2CDF">
        <w:rPr>
          <w:rFonts w:asciiTheme="minorHAnsi" w:hAnsiTheme="minorHAnsi" w:cstheme="minorHAnsi"/>
          <w:lang w:val="nl-NL"/>
        </w:rPr>
        <w:t>dag</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met</w:t>
      </w:r>
      <w:r w:rsidRPr="00AC2CDF">
        <w:rPr>
          <w:rFonts w:asciiTheme="minorHAnsi" w:hAnsiTheme="minorHAnsi" w:cstheme="minorHAnsi"/>
          <w:spacing w:val="-10"/>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k</w:t>
      </w:r>
      <w:r w:rsidRPr="00AC2CDF">
        <w:rPr>
          <w:rFonts w:asciiTheme="minorHAnsi" w:hAnsiTheme="minorHAnsi" w:cstheme="minorHAnsi"/>
          <w:spacing w:val="-1"/>
          <w:lang w:val="nl-NL"/>
        </w:rPr>
        <w:t>r</w:t>
      </w:r>
      <w:r w:rsidRPr="00AC2CDF">
        <w:rPr>
          <w:rFonts w:asciiTheme="minorHAnsi" w:hAnsiTheme="minorHAnsi" w:cstheme="minorHAnsi"/>
          <w:lang w:val="nl-NL"/>
        </w:rPr>
        <w:t>acht.</w:t>
      </w:r>
    </w:p>
    <w:p w:rsidRPr="00AC2CDF" w:rsidR="00AC2CDF" w:rsidP="00AC2CDF" w:rsidRDefault="00AC2CDF" w14:paraId="41185238" w14:textId="77777777">
      <w:pPr>
        <w:pStyle w:val="Gemiddeldraster21"/>
        <w:rPr>
          <w:rFonts w:asciiTheme="minorHAnsi" w:hAnsiTheme="minorHAnsi" w:cstheme="minorHAnsi"/>
          <w:lang w:val="nl-NL"/>
        </w:rPr>
      </w:pPr>
    </w:p>
    <w:p w:rsidRPr="00495997" w:rsidR="00AC2CDF" w:rsidP="00AC2CDF" w:rsidRDefault="00AC2CDF" w14:paraId="5D17167E" w14:textId="77777777">
      <w:pPr>
        <w:pStyle w:val="Gemiddeldraster21"/>
        <w:rPr>
          <w:rFonts w:asciiTheme="minorHAnsi" w:hAnsiTheme="minorHAnsi" w:cstheme="minorHAnsi"/>
          <w:b/>
          <w:lang w:val="nl-NL"/>
        </w:rPr>
      </w:pPr>
      <w:r w:rsidRPr="00495997">
        <w:rPr>
          <w:rFonts w:asciiTheme="minorHAnsi" w:hAnsiTheme="minorHAnsi" w:cstheme="minorHAnsi"/>
          <w:b/>
          <w:lang w:val="nl-NL"/>
        </w:rPr>
        <w:t>Aa</w:t>
      </w:r>
      <w:r w:rsidRPr="00495997">
        <w:rPr>
          <w:rFonts w:asciiTheme="minorHAnsi" w:hAnsiTheme="minorHAnsi" w:cstheme="minorHAnsi"/>
          <w:b/>
          <w:spacing w:val="1"/>
          <w:lang w:val="nl-NL"/>
        </w:rPr>
        <w:t>n</w:t>
      </w:r>
      <w:r w:rsidRPr="00495997">
        <w:rPr>
          <w:rFonts w:asciiTheme="minorHAnsi" w:hAnsiTheme="minorHAnsi" w:cstheme="minorHAnsi"/>
          <w:b/>
          <w:lang w:val="nl-NL"/>
        </w:rPr>
        <w:t>dacht</w:t>
      </w:r>
      <w:r w:rsidRPr="00495997">
        <w:rPr>
          <w:rFonts w:asciiTheme="minorHAnsi" w:hAnsiTheme="minorHAnsi" w:cstheme="minorHAnsi"/>
          <w:b/>
          <w:spacing w:val="-6"/>
          <w:lang w:val="nl-NL"/>
        </w:rPr>
        <w:t xml:space="preserve"> </w:t>
      </w:r>
      <w:r w:rsidRPr="00495997">
        <w:rPr>
          <w:rFonts w:asciiTheme="minorHAnsi" w:hAnsiTheme="minorHAnsi" w:cstheme="minorHAnsi"/>
          <w:b/>
          <w:spacing w:val="-1"/>
          <w:lang w:val="nl-NL"/>
        </w:rPr>
        <w:t>vo</w:t>
      </w:r>
      <w:r w:rsidRPr="00495997">
        <w:rPr>
          <w:rFonts w:asciiTheme="minorHAnsi" w:hAnsiTheme="minorHAnsi" w:cstheme="minorHAnsi"/>
          <w:b/>
          <w:spacing w:val="1"/>
          <w:lang w:val="nl-NL"/>
        </w:rPr>
        <w:t>o</w:t>
      </w:r>
      <w:r w:rsidRPr="00495997">
        <w:rPr>
          <w:rFonts w:asciiTheme="minorHAnsi" w:hAnsiTheme="minorHAnsi" w:cstheme="minorHAnsi"/>
          <w:b/>
          <w:lang w:val="nl-NL"/>
        </w:rPr>
        <w:t>r</w:t>
      </w:r>
      <w:r w:rsidRPr="00495997">
        <w:rPr>
          <w:rFonts w:asciiTheme="minorHAnsi" w:hAnsiTheme="minorHAnsi" w:cstheme="minorHAnsi"/>
          <w:b/>
          <w:spacing w:val="-8"/>
          <w:lang w:val="nl-NL"/>
        </w:rPr>
        <w:t xml:space="preserve"> </w:t>
      </w:r>
      <w:r w:rsidRPr="00495997">
        <w:rPr>
          <w:rFonts w:asciiTheme="minorHAnsi" w:hAnsiTheme="minorHAnsi" w:cstheme="minorHAnsi"/>
          <w:b/>
          <w:spacing w:val="2"/>
          <w:lang w:val="nl-NL"/>
        </w:rPr>
        <w:t>h</w:t>
      </w:r>
      <w:r w:rsidRPr="00495997">
        <w:rPr>
          <w:rFonts w:asciiTheme="minorHAnsi" w:hAnsiTheme="minorHAnsi" w:cstheme="minorHAnsi"/>
          <w:b/>
          <w:spacing w:val="-2"/>
          <w:lang w:val="nl-NL"/>
        </w:rPr>
        <w:t>e</w:t>
      </w:r>
      <w:r w:rsidRPr="00495997">
        <w:rPr>
          <w:rFonts w:asciiTheme="minorHAnsi" w:hAnsiTheme="minorHAnsi" w:cstheme="minorHAnsi"/>
          <w:b/>
          <w:lang w:val="nl-NL"/>
        </w:rPr>
        <w:t>t</w:t>
      </w:r>
      <w:r w:rsidRPr="00495997">
        <w:rPr>
          <w:rFonts w:asciiTheme="minorHAnsi" w:hAnsiTheme="minorHAnsi" w:cstheme="minorHAnsi"/>
          <w:b/>
          <w:spacing w:val="-6"/>
          <w:lang w:val="nl-NL"/>
        </w:rPr>
        <w:t xml:space="preserve"> </w:t>
      </w:r>
      <w:r w:rsidRPr="00495997">
        <w:rPr>
          <w:rFonts w:asciiTheme="minorHAnsi" w:hAnsiTheme="minorHAnsi" w:cstheme="minorHAnsi"/>
          <w:b/>
          <w:lang w:val="nl-NL"/>
        </w:rPr>
        <w:t>ov</w:t>
      </w:r>
      <w:r w:rsidRPr="00495997">
        <w:rPr>
          <w:rFonts w:asciiTheme="minorHAnsi" w:hAnsiTheme="minorHAnsi" w:cstheme="minorHAnsi"/>
          <w:b/>
          <w:spacing w:val="1"/>
          <w:lang w:val="nl-NL"/>
        </w:rPr>
        <w:t>e</w:t>
      </w:r>
      <w:r w:rsidRPr="00495997">
        <w:rPr>
          <w:rFonts w:asciiTheme="minorHAnsi" w:hAnsiTheme="minorHAnsi" w:cstheme="minorHAnsi"/>
          <w:b/>
          <w:spacing w:val="-1"/>
          <w:lang w:val="nl-NL"/>
        </w:rPr>
        <w:t>r</w:t>
      </w:r>
      <w:r w:rsidRPr="00495997">
        <w:rPr>
          <w:rFonts w:asciiTheme="minorHAnsi" w:hAnsiTheme="minorHAnsi" w:cstheme="minorHAnsi"/>
          <w:b/>
          <w:spacing w:val="2"/>
          <w:lang w:val="nl-NL"/>
        </w:rPr>
        <w:t>l</w:t>
      </w:r>
      <w:r w:rsidRPr="00495997">
        <w:rPr>
          <w:rFonts w:asciiTheme="minorHAnsi" w:hAnsiTheme="minorHAnsi" w:cstheme="minorHAnsi"/>
          <w:b/>
          <w:lang w:val="nl-NL"/>
        </w:rPr>
        <w:t>ijd</w:t>
      </w:r>
      <w:r w:rsidRPr="00495997">
        <w:rPr>
          <w:rFonts w:asciiTheme="minorHAnsi" w:hAnsiTheme="minorHAnsi" w:cstheme="minorHAnsi"/>
          <w:b/>
          <w:spacing w:val="-2"/>
          <w:lang w:val="nl-NL"/>
        </w:rPr>
        <w:t>e</w:t>
      </w:r>
      <w:r w:rsidRPr="00495997">
        <w:rPr>
          <w:rFonts w:asciiTheme="minorHAnsi" w:hAnsiTheme="minorHAnsi" w:cstheme="minorHAnsi"/>
          <w:b/>
          <w:lang w:val="nl-NL"/>
        </w:rPr>
        <w:t>n</w:t>
      </w:r>
      <w:r w:rsidRPr="00495997">
        <w:rPr>
          <w:rFonts w:asciiTheme="minorHAnsi" w:hAnsiTheme="minorHAnsi" w:cstheme="minorHAnsi"/>
          <w:b/>
          <w:spacing w:val="-6"/>
          <w:lang w:val="nl-NL"/>
        </w:rPr>
        <w:t xml:space="preserve"> </w:t>
      </w:r>
      <w:r w:rsidRPr="00495997">
        <w:rPr>
          <w:rFonts w:asciiTheme="minorHAnsi" w:hAnsiTheme="minorHAnsi" w:cstheme="minorHAnsi"/>
          <w:b/>
          <w:lang w:val="nl-NL"/>
        </w:rPr>
        <w:t>in</w:t>
      </w:r>
      <w:r w:rsidRPr="00495997">
        <w:rPr>
          <w:rFonts w:asciiTheme="minorHAnsi" w:hAnsiTheme="minorHAnsi" w:cstheme="minorHAnsi"/>
          <w:b/>
          <w:spacing w:val="-6"/>
          <w:lang w:val="nl-NL"/>
        </w:rPr>
        <w:t xml:space="preserve"> </w:t>
      </w:r>
      <w:r w:rsidRPr="00495997">
        <w:rPr>
          <w:rFonts w:asciiTheme="minorHAnsi" w:hAnsiTheme="minorHAnsi" w:cstheme="minorHAnsi"/>
          <w:b/>
          <w:lang w:val="nl-NL"/>
        </w:rPr>
        <w:t>alle</w:t>
      </w:r>
      <w:r w:rsidRPr="00495997">
        <w:rPr>
          <w:rFonts w:asciiTheme="minorHAnsi" w:hAnsiTheme="minorHAnsi" w:cstheme="minorHAnsi"/>
          <w:b/>
          <w:spacing w:val="-8"/>
          <w:lang w:val="nl-NL"/>
        </w:rPr>
        <w:t xml:space="preserve"> </w:t>
      </w:r>
      <w:r w:rsidRPr="00495997">
        <w:rPr>
          <w:rFonts w:asciiTheme="minorHAnsi" w:hAnsiTheme="minorHAnsi" w:cstheme="minorHAnsi"/>
          <w:b/>
          <w:lang w:val="nl-NL"/>
        </w:rPr>
        <w:t>klas</w:t>
      </w:r>
      <w:r w:rsidRPr="00495997">
        <w:rPr>
          <w:rFonts w:asciiTheme="minorHAnsi" w:hAnsiTheme="minorHAnsi" w:cstheme="minorHAnsi"/>
          <w:b/>
          <w:spacing w:val="1"/>
          <w:lang w:val="nl-NL"/>
        </w:rPr>
        <w:t>s</w:t>
      </w:r>
      <w:r w:rsidRPr="00495997">
        <w:rPr>
          <w:rFonts w:asciiTheme="minorHAnsi" w:hAnsiTheme="minorHAnsi" w:cstheme="minorHAnsi"/>
          <w:b/>
          <w:spacing w:val="-2"/>
          <w:lang w:val="nl-NL"/>
        </w:rPr>
        <w:t>e</w:t>
      </w:r>
      <w:r w:rsidRPr="00495997">
        <w:rPr>
          <w:rFonts w:asciiTheme="minorHAnsi" w:hAnsiTheme="minorHAnsi" w:cstheme="minorHAnsi"/>
          <w:b/>
          <w:lang w:val="nl-NL"/>
        </w:rPr>
        <w:t>n</w:t>
      </w:r>
      <w:r w:rsidRPr="00495997">
        <w:rPr>
          <w:rFonts w:asciiTheme="minorHAnsi" w:hAnsiTheme="minorHAnsi" w:cstheme="minorHAnsi"/>
          <w:b/>
          <w:spacing w:val="-4"/>
          <w:lang w:val="nl-NL"/>
        </w:rPr>
        <w:t xml:space="preserve"> </w:t>
      </w:r>
      <w:r w:rsidRPr="00495997">
        <w:rPr>
          <w:rFonts w:asciiTheme="minorHAnsi" w:hAnsiTheme="minorHAnsi" w:cstheme="minorHAnsi"/>
          <w:b/>
          <w:spacing w:val="-2"/>
          <w:lang w:val="nl-NL"/>
        </w:rPr>
        <w:t>e</w:t>
      </w:r>
      <w:r w:rsidRPr="00495997">
        <w:rPr>
          <w:rFonts w:asciiTheme="minorHAnsi" w:hAnsiTheme="minorHAnsi" w:cstheme="minorHAnsi"/>
          <w:b/>
          <w:lang w:val="nl-NL"/>
        </w:rPr>
        <w:t>n</w:t>
      </w:r>
      <w:r w:rsidRPr="00495997">
        <w:rPr>
          <w:rFonts w:asciiTheme="minorHAnsi" w:hAnsiTheme="minorHAnsi" w:cstheme="minorHAnsi"/>
          <w:b/>
          <w:spacing w:val="-4"/>
          <w:lang w:val="nl-NL"/>
        </w:rPr>
        <w:t xml:space="preserve"> </w:t>
      </w:r>
      <w:r w:rsidRPr="00495997">
        <w:rPr>
          <w:rFonts w:asciiTheme="minorHAnsi" w:hAnsiTheme="minorHAnsi" w:cstheme="minorHAnsi"/>
          <w:b/>
          <w:lang w:val="nl-NL"/>
        </w:rPr>
        <w:t>v</w:t>
      </w:r>
      <w:r w:rsidRPr="00495997">
        <w:rPr>
          <w:rFonts w:asciiTheme="minorHAnsi" w:hAnsiTheme="minorHAnsi" w:cstheme="minorHAnsi"/>
          <w:b/>
          <w:spacing w:val="-1"/>
          <w:lang w:val="nl-NL"/>
        </w:rPr>
        <w:t>o</w:t>
      </w:r>
      <w:r w:rsidRPr="00495997">
        <w:rPr>
          <w:rFonts w:asciiTheme="minorHAnsi" w:hAnsiTheme="minorHAnsi" w:cstheme="minorHAnsi"/>
          <w:b/>
          <w:spacing w:val="1"/>
          <w:lang w:val="nl-NL"/>
        </w:rPr>
        <w:t>o</w:t>
      </w:r>
      <w:r w:rsidRPr="00495997">
        <w:rPr>
          <w:rFonts w:asciiTheme="minorHAnsi" w:hAnsiTheme="minorHAnsi" w:cstheme="minorHAnsi"/>
          <w:b/>
          <w:lang w:val="nl-NL"/>
        </w:rPr>
        <w:t>r</w:t>
      </w:r>
      <w:r w:rsidRPr="00495997">
        <w:rPr>
          <w:rFonts w:asciiTheme="minorHAnsi" w:hAnsiTheme="minorHAnsi" w:cstheme="minorHAnsi"/>
          <w:b/>
          <w:spacing w:val="-8"/>
          <w:lang w:val="nl-NL"/>
        </w:rPr>
        <w:t xml:space="preserve"> </w:t>
      </w:r>
      <w:r w:rsidRPr="00495997">
        <w:rPr>
          <w:rFonts w:asciiTheme="minorHAnsi" w:hAnsiTheme="minorHAnsi" w:cstheme="minorHAnsi"/>
          <w:b/>
          <w:spacing w:val="2"/>
          <w:lang w:val="nl-NL"/>
        </w:rPr>
        <w:t>h</w:t>
      </w:r>
      <w:r w:rsidRPr="00495997">
        <w:rPr>
          <w:rFonts w:asciiTheme="minorHAnsi" w:hAnsiTheme="minorHAnsi" w:cstheme="minorHAnsi"/>
          <w:b/>
          <w:spacing w:val="-2"/>
          <w:lang w:val="nl-NL"/>
        </w:rPr>
        <w:t>e</w:t>
      </w:r>
      <w:r w:rsidRPr="00495997">
        <w:rPr>
          <w:rFonts w:asciiTheme="minorHAnsi" w:hAnsiTheme="minorHAnsi" w:cstheme="minorHAnsi"/>
          <w:b/>
          <w:lang w:val="nl-NL"/>
        </w:rPr>
        <w:t>t</w:t>
      </w:r>
      <w:r w:rsidRPr="00495997">
        <w:rPr>
          <w:rFonts w:asciiTheme="minorHAnsi" w:hAnsiTheme="minorHAnsi" w:cstheme="minorHAnsi"/>
          <w:b/>
          <w:spacing w:val="-6"/>
          <w:lang w:val="nl-NL"/>
        </w:rPr>
        <w:t xml:space="preserve"> </w:t>
      </w:r>
      <w:r w:rsidRPr="00495997">
        <w:rPr>
          <w:rFonts w:asciiTheme="minorHAnsi" w:hAnsiTheme="minorHAnsi" w:cstheme="minorHAnsi"/>
          <w:b/>
          <w:lang w:val="nl-NL"/>
        </w:rPr>
        <w:t>p</w:t>
      </w:r>
      <w:r w:rsidRPr="00495997">
        <w:rPr>
          <w:rFonts w:asciiTheme="minorHAnsi" w:hAnsiTheme="minorHAnsi" w:cstheme="minorHAnsi"/>
          <w:b/>
          <w:spacing w:val="1"/>
          <w:lang w:val="nl-NL"/>
        </w:rPr>
        <w:t>e</w:t>
      </w:r>
      <w:r w:rsidRPr="00495997">
        <w:rPr>
          <w:rFonts w:asciiTheme="minorHAnsi" w:hAnsiTheme="minorHAnsi" w:cstheme="minorHAnsi"/>
          <w:b/>
          <w:spacing w:val="-1"/>
          <w:lang w:val="nl-NL"/>
        </w:rPr>
        <w:t>r</w:t>
      </w:r>
      <w:r w:rsidRPr="00495997">
        <w:rPr>
          <w:rFonts w:asciiTheme="minorHAnsi" w:hAnsiTheme="minorHAnsi" w:cstheme="minorHAnsi"/>
          <w:b/>
          <w:spacing w:val="1"/>
          <w:lang w:val="nl-NL"/>
        </w:rPr>
        <w:t>s</w:t>
      </w:r>
      <w:r w:rsidRPr="00495997">
        <w:rPr>
          <w:rFonts w:asciiTheme="minorHAnsi" w:hAnsiTheme="minorHAnsi" w:cstheme="minorHAnsi"/>
          <w:b/>
          <w:spacing w:val="-1"/>
          <w:lang w:val="nl-NL"/>
        </w:rPr>
        <w:t>o</w:t>
      </w:r>
      <w:r w:rsidRPr="00495997">
        <w:rPr>
          <w:rFonts w:asciiTheme="minorHAnsi" w:hAnsiTheme="minorHAnsi" w:cstheme="minorHAnsi"/>
          <w:b/>
          <w:spacing w:val="1"/>
          <w:lang w:val="nl-NL"/>
        </w:rPr>
        <w:t>ne</w:t>
      </w:r>
      <w:r w:rsidRPr="00495997">
        <w:rPr>
          <w:rFonts w:asciiTheme="minorHAnsi" w:hAnsiTheme="minorHAnsi" w:cstheme="minorHAnsi"/>
          <w:b/>
          <w:spacing w:val="-2"/>
          <w:lang w:val="nl-NL"/>
        </w:rPr>
        <w:t>e</w:t>
      </w:r>
      <w:r w:rsidRPr="00495997">
        <w:rPr>
          <w:rFonts w:asciiTheme="minorHAnsi" w:hAnsiTheme="minorHAnsi" w:cstheme="minorHAnsi"/>
          <w:b/>
          <w:lang w:val="nl-NL"/>
        </w:rPr>
        <w:t>l</w:t>
      </w:r>
    </w:p>
    <w:p w:rsidRPr="00495997" w:rsidR="00AC2CDF" w:rsidP="007E1B80" w:rsidRDefault="00AC2CDF" w14:paraId="59C6CC0B" w14:textId="77777777">
      <w:pPr>
        <w:pStyle w:val="Gemiddeldraster21"/>
        <w:numPr>
          <w:ilvl w:val="0"/>
          <w:numId w:val="25"/>
        </w:numPr>
        <w:rPr>
          <w:rFonts w:asciiTheme="minorHAnsi" w:hAnsiTheme="minorHAnsi" w:cstheme="minorHAnsi"/>
          <w:lang w:val="nl-NL"/>
        </w:rPr>
      </w:pPr>
      <w:r w:rsidRPr="00AC2CDF">
        <w:rPr>
          <w:rFonts w:asciiTheme="minorHAnsi" w:hAnsiTheme="minorHAnsi" w:cstheme="minorHAnsi"/>
          <w:spacing w:val="-3"/>
          <w:lang w:val="nl-NL"/>
        </w:rPr>
        <w:t>I</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a</w:t>
      </w:r>
      <w:r w:rsidRPr="00AC2CDF">
        <w:rPr>
          <w:rFonts w:asciiTheme="minorHAnsi" w:hAnsiTheme="minorHAnsi" w:cstheme="minorHAnsi"/>
          <w:spacing w:val="2"/>
          <w:lang w:val="nl-NL"/>
        </w:rPr>
        <w:t>ll</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r</w:t>
      </w:r>
      <w:r w:rsidRPr="00AC2CDF">
        <w:rPr>
          <w:rFonts w:asciiTheme="minorHAnsi" w:hAnsiTheme="minorHAnsi" w:cstheme="minorHAnsi"/>
          <w:spacing w:val="1"/>
          <w:lang w:val="nl-NL"/>
        </w:rPr>
        <w:t>o</w:t>
      </w:r>
      <w:r w:rsidRPr="00AC2CDF">
        <w:rPr>
          <w:rFonts w:asciiTheme="minorHAnsi" w:hAnsiTheme="minorHAnsi" w:cstheme="minorHAnsi"/>
          <w:spacing w:val="-2"/>
          <w:lang w:val="nl-NL"/>
        </w:rPr>
        <w:t>e</w:t>
      </w:r>
      <w:r w:rsidRPr="00AC2CDF">
        <w:rPr>
          <w:rFonts w:asciiTheme="minorHAnsi" w:hAnsiTheme="minorHAnsi" w:cstheme="minorHAnsi"/>
          <w:lang w:val="nl-NL"/>
        </w:rPr>
        <w:t>p</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wo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t</w:t>
      </w:r>
      <w:r w:rsidRPr="00AC2CDF">
        <w:rPr>
          <w:rFonts w:asciiTheme="minorHAnsi" w:hAnsiTheme="minorHAnsi" w:cstheme="minorHAnsi"/>
          <w:spacing w:val="1"/>
          <w:lang w:val="nl-NL"/>
        </w:rPr>
        <w:t>o</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na</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u</w:t>
      </w:r>
      <w:r w:rsidRPr="00AC2CDF">
        <w:rPr>
          <w:rFonts w:asciiTheme="minorHAnsi" w:hAnsiTheme="minorHAnsi" w:cstheme="minorHAnsi"/>
          <w:spacing w:val="3"/>
          <w:lang w:val="nl-NL"/>
        </w:rPr>
        <w:t>i</w:t>
      </w:r>
      <w:r w:rsidRPr="00AC2CDF">
        <w:rPr>
          <w:rFonts w:asciiTheme="minorHAnsi" w:hAnsiTheme="minorHAnsi" w:cstheme="minorHAnsi"/>
          <w:lang w:val="nl-NL"/>
        </w:rPr>
        <w:t>tvaa</w:t>
      </w:r>
      <w:r w:rsidRPr="00AC2CDF">
        <w:rPr>
          <w:rFonts w:asciiTheme="minorHAnsi" w:hAnsiTheme="minorHAnsi" w:cstheme="minorHAnsi"/>
          <w:spacing w:val="-1"/>
          <w:lang w:val="nl-NL"/>
        </w:rPr>
        <w:t>r</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da</w:t>
      </w:r>
      <w:r w:rsidRPr="00AC2CDF">
        <w:rPr>
          <w:rFonts w:asciiTheme="minorHAnsi" w:hAnsiTheme="minorHAnsi" w:cstheme="minorHAnsi"/>
          <w:spacing w:val="1"/>
          <w:lang w:val="nl-NL"/>
        </w:rPr>
        <w:t>g</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li</w:t>
      </w:r>
      <w:r w:rsidRPr="00AC2CDF">
        <w:rPr>
          <w:rFonts w:asciiTheme="minorHAnsi" w:hAnsiTheme="minorHAnsi" w:cstheme="minorHAnsi"/>
          <w:lang w:val="nl-NL"/>
        </w:rPr>
        <w:t>j</w:t>
      </w:r>
      <w:r w:rsidRPr="00AC2CDF">
        <w:rPr>
          <w:rFonts w:asciiTheme="minorHAnsi" w:hAnsiTheme="minorHAnsi" w:cstheme="minorHAnsi"/>
          <w:spacing w:val="-3"/>
          <w:lang w:val="nl-NL"/>
        </w:rPr>
        <w:t>k</w:t>
      </w:r>
      <w:r w:rsidRPr="00AC2CDF">
        <w:rPr>
          <w:rFonts w:asciiTheme="minorHAnsi" w:hAnsiTheme="minorHAnsi" w:cstheme="minorHAnsi"/>
          <w:lang w:val="nl-NL"/>
        </w:rPr>
        <w:t>s</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aa</w:t>
      </w:r>
      <w:r w:rsidRPr="00AC2CDF">
        <w:rPr>
          <w:rFonts w:asciiTheme="minorHAnsi" w:hAnsiTheme="minorHAnsi" w:cstheme="minorHAnsi"/>
          <w:spacing w:val="1"/>
          <w:lang w:val="nl-NL"/>
        </w:rPr>
        <w:t>n</w:t>
      </w:r>
      <w:r w:rsidRPr="00AC2CDF">
        <w:rPr>
          <w:rFonts w:asciiTheme="minorHAnsi" w:hAnsiTheme="minorHAnsi" w:cstheme="minorHAnsi"/>
          <w:lang w:val="nl-NL"/>
        </w:rPr>
        <w:t>dacht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e</w:t>
      </w:r>
      <w:r w:rsidRPr="00AC2CDF">
        <w:rPr>
          <w:rFonts w:asciiTheme="minorHAnsi" w:hAnsiTheme="minorHAnsi" w:cstheme="minorHAnsi"/>
          <w:lang w:val="nl-NL"/>
        </w:rPr>
        <w:t>st</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aan</w:t>
      </w:r>
      <w:r w:rsidRPr="00AC2CDF">
        <w:rPr>
          <w:rFonts w:asciiTheme="minorHAnsi" w:hAnsiTheme="minorHAnsi" w:cstheme="minorHAnsi"/>
          <w:spacing w:val="-2"/>
          <w:lang w:val="nl-NL"/>
        </w:rPr>
        <w:t xml:space="preserve"> </w:t>
      </w:r>
      <w:r w:rsidRPr="00AC2CDF">
        <w:rPr>
          <w:rFonts w:asciiTheme="minorHAnsi" w:hAnsiTheme="minorHAnsi" w:cstheme="minorHAnsi"/>
          <w:lang w:val="nl-NL"/>
        </w:rPr>
        <w:t>het</w:t>
      </w:r>
      <w:r w:rsidRPr="00AC2CDF">
        <w:rPr>
          <w:rFonts w:asciiTheme="minorHAnsi" w:hAnsiTheme="minorHAnsi" w:cstheme="minorHAnsi"/>
          <w:w w:val="99"/>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li</w:t>
      </w:r>
      <w:r w:rsidRPr="00AC2CDF">
        <w:rPr>
          <w:rFonts w:asciiTheme="minorHAnsi" w:hAnsiTheme="minorHAnsi" w:cstheme="minorHAnsi"/>
          <w:spacing w:val="-2"/>
          <w:lang w:val="nl-NL"/>
        </w:rPr>
        <w:t>j</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h</w:t>
      </w:r>
      <w:r w:rsidRPr="00AC2CDF">
        <w:rPr>
          <w:rFonts w:asciiTheme="minorHAnsi" w:hAnsiTheme="minorHAnsi" w:cstheme="minorHAnsi"/>
          <w:spacing w:val="3"/>
          <w:lang w:val="nl-NL"/>
        </w:rPr>
        <w:t>i</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bij</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k</w:t>
      </w:r>
      <w:r w:rsidRPr="00AC2CDF">
        <w:rPr>
          <w:rFonts w:asciiTheme="minorHAnsi" w:hAnsiTheme="minorHAnsi" w:cstheme="minorHAnsi"/>
          <w:lang w:val="nl-NL"/>
        </w:rPr>
        <w:t>an</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11"/>
          <w:lang w:val="nl-NL"/>
        </w:rPr>
        <w:t xml:space="preserve"> </w:t>
      </w:r>
      <w:r w:rsidRPr="00AC2CDF">
        <w:rPr>
          <w:rFonts w:asciiTheme="minorHAnsi" w:hAnsiTheme="minorHAnsi" w:cstheme="minorHAnsi"/>
          <w:spacing w:val="2"/>
          <w:lang w:val="nl-NL"/>
        </w:rPr>
        <w:t>m</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1"/>
          <w:lang w:val="nl-NL"/>
        </w:rPr>
        <w:t>h</w:t>
      </w:r>
      <w:r w:rsidRPr="00AC2CDF">
        <w:rPr>
          <w:rFonts w:asciiTheme="minorHAnsi" w:hAnsiTheme="minorHAnsi" w:cstheme="minorHAnsi"/>
          <w:spacing w:val="-1"/>
          <w:lang w:val="nl-NL"/>
        </w:rPr>
        <w:t>o</w:t>
      </w:r>
      <w:r w:rsidRPr="00AC2CDF">
        <w:rPr>
          <w:rFonts w:asciiTheme="minorHAnsi" w:hAnsiTheme="minorHAnsi" w:cstheme="minorHAnsi"/>
          <w:lang w:val="nl-NL"/>
        </w:rPr>
        <w:t>de</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r</w:t>
      </w:r>
      <w:r w:rsidRPr="00AC2CDF">
        <w:rPr>
          <w:rFonts w:asciiTheme="minorHAnsi" w:hAnsiTheme="minorHAnsi" w:cstheme="minorHAnsi"/>
          <w:spacing w:val="-1"/>
          <w:lang w:val="nl-NL"/>
        </w:rPr>
        <w:t>o</w:t>
      </w:r>
      <w:r w:rsidRPr="00AC2CDF">
        <w:rPr>
          <w:rFonts w:asciiTheme="minorHAnsi" w:hAnsiTheme="minorHAnsi" w:cstheme="minorHAnsi"/>
          <w:spacing w:val="1"/>
          <w:lang w:val="nl-NL"/>
        </w:rPr>
        <w:t>u</w:t>
      </w:r>
      <w:r w:rsidRPr="00AC2CDF">
        <w:rPr>
          <w:rFonts w:asciiTheme="minorHAnsi" w:hAnsiTheme="minorHAnsi" w:cstheme="minorHAnsi"/>
          <w:lang w:val="nl-NL"/>
        </w:rPr>
        <w:t>w</w:t>
      </w:r>
      <w:r w:rsidRPr="00AC2CDF">
        <w:rPr>
          <w:rFonts w:asciiTheme="minorHAnsi" w:hAnsiTheme="minorHAnsi" w:cstheme="minorHAnsi"/>
          <w:spacing w:val="2"/>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4"/>
          <w:lang w:val="nl-NL"/>
        </w:rPr>
        <w:t>w</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k</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2"/>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spacing w:val="2"/>
          <w:lang w:val="nl-NL"/>
        </w:rPr>
        <w:t>b</w:t>
      </w:r>
      <w:r w:rsidRPr="00AC2CDF">
        <w:rPr>
          <w:rFonts w:asciiTheme="minorHAnsi" w:hAnsiTheme="minorHAnsi" w:cstheme="minorHAnsi"/>
          <w:spacing w:val="-1"/>
          <w:lang w:val="nl-NL"/>
        </w:rPr>
        <w:t>r</w:t>
      </w:r>
      <w:r w:rsidRPr="00AC2CDF">
        <w:rPr>
          <w:rFonts w:asciiTheme="minorHAnsi" w:hAnsiTheme="minorHAnsi" w:cstheme="minorHAnsi"/>
          <w:spacing w:val="1"/>
          <w:lang w:val="nl-NL"/>
        </w:rPr>
        <w:t>u</w:t>
      </w:r>
      <w:r w:rsidRPr="00AC2CDF">
        <w:rPr>
          <w:rFonts w:asciiTheme="minorHAnsi" w:hAnsiTheme="minorHAnsi" w:cstheme="minorHAnsi"/>
          <w:spacing w:val="2"/>
          <w:lang w:val="nl-NL"/>
        </w:rPr>
        <w:t>i</w:t>
      </w:r>
      <w:r w:rsidRPr="00AC2CDF">
        <w:rPr>
          <w:rFonts w:asciiTheme="minorHAnsi" w:hAnsiTheme="minorHAnsi" w:cstheme="minorHAnsi"/>
          <w:lang w:val="nl-NL"/>
        </w:rPr>
        <w:t>kt</w:t>
      </w:r>
      <w:r w:rsidRPr="00495997">
        <w:rPr>
          <w:rFonts w:asciiTheme="minorHAnsi" w:hAnsiTheme="minorHAnsi" w:cstheme="minorHAnsi"/>
          <w:lang w:val="nl-NL"/>
        </w:rPr>
        <w:t>.</w:t>
      </w:r>
      <w:r w:rsidRPr="00495997">
        <w:rPr>
          <w:rFonts w:asciiTheme="minorHAnsi" w:hAnsiTheme="minorHAnsi" w:cstheme="minorHAnsi"/>
          <w:w w:val="99"/>
          <w:lang w:val="nl-NL"/>
        </w:rPr>
        <w:t xml:space="preserve"> </w:t>
      </w:r>
      <w:r w:rsidRPr="00495997">
        <w:rPr>
          <w:rFonts w:asciiTheme="minorHAnsi" w:hAnsiTheme="minorHAnsi" w:cstheme="minorHAnsi"/>
          <w:lang w:val="nl-NL"/>
        </w:rPr>
        <w:t>P</w:t>
      </w:r>
      <w:r w:rsidRPr="00495997">
        <w:rPr>
          <w:rFonts w:asciiTheme="minorHAnsi" w:hAnsiTheme="minorHAnsi" w:cstheme="minorHAnsi"/>
          <w:spacing w:val="-2"/>
          <w:lang w:val="nl-NL"/>
        </w:rPr>
        <w:t>e</w:t>
      </w:r>
      <w:r w:rsidRPr="00495997">
        <w:rPr>
          <w:rFonts w:asciiTheme="minorHAnsi" w:hAnsiTheme="minorHAnsi" w:cstheme="minorHAnsi"/>
          <w:spacing w:val="1"/>
          <w:lang w:val="nl-NL"/>
        </w:rPr>
        <w:t>r</w:t>
      </w:r>
      <w:r w:rsidRPr="00495997">
        <w:rPr>
          <w:rFonts w:asciiTheme="minorHAnsi" w:hAnsiTheme="minorHAnsi" w:cstheme="minorHAnsi"/>
          <w:lang w:val="nl-NL"/>
        </w:rPr>
        <w:t>s</w:t>
      </w:r>
      <w:r w:rsidRPr="00495997">
        <w:rPr>
          <w:rFonts w:asciiTheme="minorHAnsi" w:hAnsiTheme="minorHAnsi" w:cstheme="minorHAnsi"/>
          <w:spacing w:val="-2"/>
          <w:lang w:val="nl-NL"/>
        </w:rPr>
        <w:t>o</w:t>
      </w:r>
      <w:r w:rsidRPr="00495997">
        <w:rPr>
          <w:rFonts w:asciiTheme="minorHAnsi" w:hAnsiTheme="minorHAnsi" w:cstheme="minorHAnsi"/>
          <w:spacing w:val="3"/>
          <w:lang w:val="nl-NL"/>
        </w:rPr>
        <w:t>n</w:t>
      </w:r>
      <w:r w:rsidRPr="00495997">
        <w:rPr>
          <w:rFonts w:asciiTheme="minorHAnsi" w:hAnsiTheme="minorHAnsi" w:cstheme="minorHAnsi"/>
          <w:spacing w:val="-2"/>
          <w:lang w:val="nl-NL"/>
        </w:rPr>
        <w:t>ee</w:t>
      </w:r>
      <w:r w:rsidRPr="00495997">
        <w:rPr>
          <w:rFonts w:asciiTheme="minorHAnsi" w:hAnsiTheme="minorHAnsi" w:cstheme="minorHAnsi"/>
          <w:spacing w:val="2"/>
          <w:lang w:val="nl-NL"/>
        </w:rPr>
        <w:t>l</w:t>
      </w:r>
      <w:r w:rsidRPr="00495997">
        <w:rPr>
          <w:rFonts w:asciiTheme="minorHAnsi" w:hAnsiTheme="minorHAnsi" w:cstheme="minorHAnsi"/>
          <w:lang w:val="nl-NL"/>
        </w:rPr>
        <w:t>s</w:t>
      </w:r>
      <w:r w:rsidRPr="00495997">
        <w:rPr>
          <w:rFonts w:asciiTheme="minorHAnsi" w:hAnsiTheme="minorHAnsi" w:cstheme="minorHAnsi"/>
          <w:spacing w:val="2"/>
          <w:lang w:val="nl-NL"/>
        </w:rPr>
        <w:t>l</w:t>
      </w:r>
      <w:r w:rsidRPr="00495997">
        <w:rPr>
          <w:rFonts w:asciiTheme="minorHAnsi" w:hAnsiTheme="minorHAnsi" w:cstheme="minorHAnsi"/>
          <w:spacing w:val="-2"/>
          <w:lang w:val="nl-NL"/>
        </w:rPr>
        <w:t>e</w:t>
      </w:r>
      <w:r w:rsidRPr="00495997">
        <w:rPr>
          <w:rFonts w:asciiTheme="minorHAnsi" w:hAnsiTheme="minorHAnsi" w:cstheme="minorHAnsi"/>
          <w:lang w:val="nl-NL"/>
        </w:rPr>
        <w:t>d</w:t>
      </w:r>
      <w:r w:rsidRPr="00495997">
        <w:rPr>
          <w:rFonts w:asciiTheme="minorHAnsi" w:hAnsiTheme="minorHAnsi" w:cstheme="minorHAnsi"/>
          <w:spacing w:val="-2"/>
          <w:lang w:val="nl-NL"/>
        </w:rPr>
        <w:t>e</w:t>
      </w:r>
      <w:r w:rsidRPr="00495997">
        <w:rPr>
          <w:rFonts w:asciiTheme="minorHAnsi" w:hAnsiTheme="minorHAnsi" w:cstheme="minorHAnsi"/>
          <w:lang w:val="nl-NL"/>
        </w:rPr>
        <w:t>n</w:t>
      </w:r>
      <w:r w:rsidRPr="00495997">
        <w:rPr>
          <w:rFonts w:asciiTheme="minorHAnsi" w:hAnsiTheme="minorHAnsi" w:cstheme="minorHAnsi"/>
          <w:spacing w:val="-7"/>
          <w:lang w:val="nl-NL"/>
        </w:rPr>
        <w:t xml:space="preserve"> </w:t>
      </w:r>
      <w:r w:rsidRPr="00495997">
        <w:rPr>
          <w:rFonts w:asciiTheme="minorHAnsi" w:hAnsiTheme="minorHAnsi" w:cstheme="minorHAnsi"/>
          <w:lang w:val="nl-NL"/>
        </w:rPr>
        <w:t>b</w:t>
      </w:r>
      <w:r w:rsidRPr="00495997">
        <w:rPr>
          <w:rFonts w:asciiTheme="minorHAnsi" w:hAnsiTheme="minorHAnsi" w:cstheme="minorHAnsi"/>
          <w:spacing w:val="1"/>
          <w:lang w:val="nl-NL"/>
        </w:rPr>
        <w:t>er</w:t>
      </w:r>
      <w:r w:rsidRPr="00495997">
        <w:rPr>
          <w:rFonts w:asciiTheme="minorHAnsi" w:hAnsiTheme="minorHAnsi" w:cstheme="minorHAnsi"/>
          <w:spacing w:val="-2"/>
          <w:lang w:val="nl-NL"/>
        </w:rPr>
        <w:t>e</w:t>
      </w:r>
      <w:r w:rsidRPr="00495997">
        <w:rPr>
          <w:rFonts w:asciiTheme="minorHAnsi" w:hAnsiTheme="minorHAnsi" w:cstheme="minorHAnsi"/>
          <w:spacing w:val="2"/>
          <w:lang w:val="nl-NL"/>
        </w:rPr>
        <w:t>i</w:t>
      </w:r>
      <w:r w:rsidRPr="00495997">
        <w:rPr>
          <w:rFonts w:asciiTheme="minorHAnsi" w:hAnsiTheme="minorHAnsi" w:cstheme="minorHAnsi"/>
          <w:lang w:val="nl-NL"/>
        </w:rPr>
        <w:t>d</w:t>
      </w:r>
      <w:r w:rsidRPr="00495997">
        <w:rPr>
          <w:rFonts w:asciiTheme="minorHAnsi" w:hAnsiTheme="minorHAnsi" w:cstheme="minorHAnsi"/>
          <w:spacing w:val="-2"/>
          <w:lang w:val="nl-NL"/>
        </w:rPr>
        <w:t>e</w:t>
      </w:r>
      <w:r w:rsidRPr="00495997">
        <w:rPr>
          <w:rFonts w:asciiTheme="minorHAnsi" w:hAnsiTheme="minorHAnsi" w:cstheme="minorHAnsi"/>
          <w:lang w:val="nl-NL"/>
        </w:rPr>
        <w:t>n</w:t>
      </w:r>
      <w:r w:rsidRPr="00495997">
        <w:rPr>
          <w:rFonts w:asciiTheme="minorHAnsi" w:hAnsiTheme="minorHAnsi" w:cstheme="minorHAnsi"/>
          <w:spacing w:val="-7"/>
          <w:lang w:val="nl-NL"/>
        </w:rPr>
        <w:t xml:space="preserve"> </w:t>
      </w:r>
      <w:r w:rsidRPr="00495997">
        <w:rPr>
          <w:rFonts w:asciiTheme="minorHAnsi" w:hAnsiTheme="minorHAnsi" w:cstheme="minorHAnsi"/>
          <w:lang w:val="nl-NL"/>
        </w:rPr>
        <w:t>z</w:t>
      </w:r>
      <w:r w:rsidRPr="00495997">
        <w:rPr>
          <w:rFonts w:asciiTheme="minorHAnsi" w:hAnsiTheme="minorHAnsi" w:cstheme="minorHAnsi"/>
          <w:spacing w:val="3"/>
          <w:lang w:val="nl-NL"/>
        </w:rPr>
        <w:t>i</w:t>
      </w:r>
      <w:r w:rsidRPr="00495997">
        <w:rPr>
          <w:rFonts w:asciiTheme="minorHAnsi" w:hAnsiTheme="minorHAnsi" w:cstheme="minorHAnsi"/>
          <w:lang w:val="nl-NL"/>
        </w:rPr>
        <w:t>ch</w:t>
      </w:r>
      <w:r w:rsidRPr="00495997">
        <w:rPr>
          <w:rFonts w:asciiTheme="minorHAnsi" w:hAnsiTheme="minorHAnsi" w:cstheme="minorHAnsi"/>
          <w:spacing w:val="-6"/>
          <w:lang w:val="nl-NL"/>
        </w:rPr>
        <w:t xml:space="preserve"> </w:t>
      </w:r>
      <w:r w:rsidRPr="00495997">
        <w:rPr>
          <w:rFonts w:asciiTheme="minorHAnsi" w:hAnsiTheme="minorHAnsi" w:cstheme="minorHAnsi"/>
          <w:lang w:val="nl-NL"/>
        </w:rPr>
        <w:t>–</w:t>
      </w:r>
      <w:r w:rsidRPr="00495997">
        <w:rPr>
          <w:rFonts w:asciiTheme="minorHAnsi" w:hAnsiTheme="minorHAnsi" w:cstheme="minorHAnsi"/>
          <w:spacing w:val="-8"/>
          <w:lang w:val="nl-NL"/>
        </w:rPr>
        <w:t xml:space="preserve"> </w:t>
      </w:r>
      <w:r w:rsidRPr="00495997">
        <w:rPr>
          <w:rFonts w:asciiTheme="minorHAnsi" w:hAnsiTheme="minorHAnsi" w:cstheme="minorHAnsi"/>
          <w:lang w:val="nl-NL"/>
        </w:rPr>
        <w:t>mog</w:t>
      </w:r>
      <w:r w:rsidRPr="00495997">
        <w:rPr>
          <w:rFonts w:asciiTheme="minorHAnsi" w:hAnsiTheme="minorHAnsi" w:cstheme="minorHAnsi"/>
          <w:spacing w:val="-1"/>
          <w:lang w:val="nl-NL"/>
        </w:rPr>
        <w:t>e</w:t>
      </w:r>
      <w:r w:rsidRPr="00495997">
        <w:rPr>
          <w:rFonts w:asciiTheme="minorHAnsi" w:hAnsiTheme="minorHAnsi" w:cstheme="minorHAnsi"/>
          <w:lang w:val="nl-NL"/>
        </w:rPr>
        <w:t>l</w:t>
      </w:r>
      <w:r w:rsidRPr="00495997">
        <w:rPr>
          <w:rFonts w:asciiTheme="minorHAnsi" w:hAnsiTheme="minorHAnsi" w:cstheme="minorHAnsi"/>
          <w:spacing w:val="2"/>
          <w:lang w:val="nl-NL"/>
        </w:rPr>
        <w:t>i</w:t>
      </w:r>
      <w:r w:rsidRPr="00495997">
        <w:rPr>
          <w:rFonts w:asciiTheme="minorHAnsi" w:hAnsiTheme="minorHAnsi" w:cstheme="minorHAnsi"/>
          <w:lang w:val="nl-NL"/>
        </w:rPr>
        <w:t>jk</w:t>
      </w:r>
      <w:r w:rsidRPr="00495997">
        <w:rPr>
          <w:rFonts w:asciiTheme="minorHAnsi" w:hAnsiTheme="minorHAnsi" w:cstheme="minorHAnsi"/>
          <w:spacing w:val="-8"/>
          <w:lang w:val="nl-NL"/>
        </w:rPr>
        <w:t xml:space="preserve"> </w:t>
      </w:r>
      <w:r w:rsidRPr="00495997">
        <w:rPr>
          <w:rFonts w:asciiTheme="minorHAnsi" w:hAnsiTheme="minorHAnsi" w:cstheme="minorHAnsi"/>
          <w:lang w:val="nl-NL"/>
        </w:rPr>
        <w:t>g</w:t>
      </w:r>
      <w:r w:rsidRPr="00495997">
        <w:rPr>
          <w:rFonts w:asciiTheme="minorHAnsi" w:hAnsiTheme="minorHAnsi" w:cstheme="minorHAnsi"/>
          <w:spacing w:val="-2"/>
          <w:lang w:val="nl-NL"/>
        </w:rPr>
        <w:t>e</w:t>
      </w:r>
      <w:r w:rsidRPr="00495997">
        <w:rPr>
          <w:rFonts w:asciiTheme="minorHAnsi" w:hAnsiTheme="minorHAnsi" w:cstheme="minorHAnsi"/>
          <w:lang w:val="nl-NL"/>
        </w:rPr>
        <w:t>zam</w:t>
      </w:r>
      <w:r w:rsidRPr="00495997">
        <w:rPr>
          <w:rFonts w:asciiTheme="minorHAnsi" w:hAnsiTheme="minorHAnsi" w:cstheme="minorHAnsi"/>
          <w:spacing w:val="-2"/>
          <w:lang w:val="nl-NL"/>
        </w:rPr>
        <w:t>e</w:t>
      </w:r>
      <w:r w:rsidRPr="00495997">
        <w:rPr>
          <w:rFonts w:asciiTheme="minorHAnsi" w:hAnsiTheme="minorHAnsi" w:cstheme="minorHAnsi"/>
          <w:spacing w:val="1"/>
          <w:lang w:val="nl-NL"/>
        </w:rPr>
        <w:t>n</w:t>
      </w:r>
      <w:r w:rsidRPr="00495997">
        <w:rPr>
          <w:rFonts w:asciiTheme="minorHAnsi" w:hAnsiTheme="minorHAnsi" w:cstheme="minorHAnsi"/>
          <w:lang w:val="nl-NL"/>
        </w:rPr>
        <w:t>l</w:t>
      </w:r>
      <w:r w:rsidRPr="00495997">
        <w:rPr>
          <w:rFonts w:asciiTheme="minorHAnsi" w:hAnsiTheme="minorHAnsi" w:cstheme="minorHAnsi"/>
          <w:spacing w:val="2"/>
          <w:lang w:val="nl-NL"/>
        </w:rPr>
        <w:t>i</w:t>
      </w:r>
      <w:r w:rsidRPr="00495997">
        <w:rPr>
          <w:rFonts w:asciiTheme="minorHAnsi" w:hAnsiTheme="minorHAnsi" w:cstheme="minorHAnsi"/>
          <w:lang w:val="nl-NL"/>
        </w:rPr>
        <w:t>jk</w:t>
      </w:r>
      <w:r w:rsidRPr="00495997">
        <w:rPr>
          <w:rFonts w:asciiTheme="minorHAnsi" w:hAnsiTheme="minorHAnsi" w:cstheme="minorHAnsi"/>
          <w:spacing w:val="-6"/>
          <w:lang w:val="nl-NL"/>
        </w:rPr>
        <w:t xml:space="preserve"> </w:t>
      </w:r>
      <w:r w:rsidRPr="00495997">
        <w:rPr>
          <w:rFonts w:asciiTheme="minorHAnsi" w:hAnsiTheme="minorHAnsi" w:cstheme="minorHAnsi"/>
          <w:lang w:val="nl-NL"/>
        </w:rPr>
        <w:t>–</w:t>
      </w:r>
      <w:r w:rsidRPr="00495997">
        <w:rPr>
          <w:rFonts w:asciiTheme="minorHAnsi" w:hAnsiTheme="minorHAnsi" w:cstheme="minorHAnsi"/>
          <w:spacing w:val="-8"/>
          <w:lang w:val="nl-NL"/>
        </w:rPr>
        <w:t xml:space="preserve"> </w:t>
      </w:r>
      <w:r w:rsidRPr="00495997">
        <w:rPr>
          <w:rFonts w:asciiTheme="minorHAnsi" w:hAnsiTheme="minorHAnsi" w:cstheme="minorHAnsi"/>
          <w:lang w:val="nl-NL"/>
        </w:rPr>
        <w:t>v</w:t>
      </w:r>
      <w:r w:rsidRPr="00495997">
        <w:rPr>
          <w:rFonts w:asciiTheme="minorHAnsi" w:hAnsiTheme="minorHAnsi" w:cstheme="minorHAnsi"/>
          <w:spacing w:val="-2"/>
          <w:lang w:val="nl-NL"/>
        </w:rPr>
        <w:t>o</w:t>
      </w:r>
      <w:r w:rsidRPr="00495997">
        <w:rPr>
          <w:rFonts w:asciiTheme="minorHAnsi" w:hAnsiTheme="minorHAnsi" w:cstheme="minorHAnsi"/>
          <w:spacing w:val="1"/>
          <w:lang w:val="nl-NL"/>
        </w:rPr>
        <w:t>o</w:t>
      </w:r>
      <w:r w:rsidRPr="00495997">
        <w:rPr>
          <w:rFonts w:asciiTheme="minorHAnsi" w:hAnsiTheme="minorHAnsi" w:cstheme="minorHAnsi"/>
          <w:lang w:val="nl-NL"/>
        </w:rPr>
        <w:t>r</w:t>
      </w:r>
      <w:r w:rsidRPr="00495997">
        <w:rPr>
          <w:rFonts w:asciiTheme="minorHAnsi" w:hAnsiTheme="minorHAnsi" w:cstheme="minorHAnsi"/>
          <w:spacing w:val="-7"/>
          <w:lang w:val="nl-NL"/>
        </w:rPr>
        <w:t xml:space="preserve"> </w:t>
      </w:r>
      <w:r w:rsidRPr="00495997">
        <w:rPr>
          <w:rFonts w:asciiTheme="minorHAnsi" w:hAnsiTheme="minorHAnsi" w:cstheme="minorHAnsi"/>
          <w:spacing w:val="-1"/>
          <w:lang w:val="nl-NL"/>
        </w:rPr>
        <w:t>o</w:t>
      </w:r>
      <w:r w:rsidRPr="00495997">
        <w:rPr>
          <w:rFonts w:asciiTheme="minorHAnsi" w:hAnsiTheme="minorHAnsi" w:cstheme="minorHAnsi"/>
          <w:lang w:val="nl-NL"/>
        </w:rPr>
        <w:t>p</w:t>
      </w:r>
      <w:r w:rsidRPr="00495997">
        <w:rPr>
          <w:rFonts w:asciiTheme="minorHAnsi" w:hAnsiTheme="minorHAnsi" w:cstheme="minorHAnsi"/>
          <w:spacing w:val="-7"/>
          <w:lang w:val="nl-NL"/>
        </w:rPr>
        <w:t xml:space="preserve"> </w:t>
      </w:r>
      <w:r w:rsidRPr="00495997">
        <w:rPr>
          <w:rFonts w:asciiTheme="minorHAnsi" w:hAnsiTheme="minorHAnsi" w:cstheme="minorHAnsi"/>
          <w:lang w:val="nl-NL"/>
        </w:rPr>
        <w:t>de</w:t>
      </w:r>
      <w:r w:rsidRPr="00495997">
        <w:rPr>
          <w:rFonts w:asciiTheme="minorHAnsi" w:hAnsiTheme="minorHAnsi" w:cstheme="minorHAnsi"/>
          <w:spacing w:val="-7"/>
          <w:lang w:val="nl-NL"/>
        </w:rPr>
        <w:t xml:space="preserve"> </w:t>
      </w:r>
      <w:r w:rsidRPr="00495997">
        <w:rPr>
          <w:rFonts w:asciiTheme="minorHAnsi" w:hAnsiTheme="minorHAnsi" w:cstheme="minorHAnsi"/>
          <w:lang w:val="nl-NL"/>
        </w:rPr>
        <w:t>u</w:t>
      </w:r>
      <w:r w:rsidRPr="00495997">
        <w:rPr>
          <w:rFonts w:asciiTheme="minorHAnsi" w:hAnsiTheme="minorHAnsi" w:cstheme="minorHAnsi"/>
          <w:spacing w:val="3"/>
          <w:lang w:val="nl-NL"/>
        </w:rPr>
        <w:t>i</w:t>
      </w:r>
      <w:r w:rsidRPr="00495997">
        <w:rPr>
          <w:rFonts w:asciiTheme="minorHAnsi" w:hAnsiTheme="minorHAnsi" w:cstheme="minorHAnsi"/>
          <w:lang w:val="nl-NL"/>
        </w:rPr>
        <w:t>tvaa</w:t>
      </w:r>
      <w:r w:rsidRPr="00495997">
        <w:rPr>
          <w:rFonts w:asciiTheme="minorHAnsi" w:hAnsiTheme="minorHAnsi" w:cstheme="minorHAnsi"/>
          <w:spacing w:val="-1"/>
          <w:lang w:val="nl-NL"/>
        </w:rPr>
        <w:t>r</w:t>
      </w:r>
      <w:r w:rsidRPr="00495997">
        <w:rPr>
          <w:rFonts w:asciiTheme="minorHAnsi" w:hAnsiTheme="minorHAnsi" w:cstheme="minorHAnsi"/>
          <w:lang w:val="nl-NL"/>
        </w:rPr>
        <w:t>t.</w:t>
      </w:r>
    </w:p>
    <w:p w:rsidRPr="00495997" w:rsidR="00AC2CDF" w:rsidP="007E1B80" w:rsidRDefault="00AC2CDF" w14:paraId="3A8EADE5" w14:textId="198BEC03">
      <w:pPr>
        <w:pStyle w:val="Gemiddeldraster21"/>
        <w:numPr>
          <w:ilvl w:val="0"/>
          <w:numId w:val="25"/>
        </w:numPr>
        <w:rPr>
          <w:rFonts w:asciiTheme="minorHAnsi" w:hAnsiTheme="minorHAnsi" w:cstheme="minorHAnsi"/>
          <w:lang w:val="nl-NL"/>
        </w:rPr>
      </w:pPr>
      <w:r w:rsidRPr="00495997">
        <w:rPr>
          <w:rFonts w:asciiTheme="minorHAnsi" w:hAnsiTheme="minorHAnsi" w:cstheme="minorHAnsi"/>
          <w:spacing w:val="-2"/>
          <w:lang w:val="nl-NL"/>
        </w:rPr>
        <w:t>E</w:t>
      </w:r>
      <w:r w:rsidRPr="00495997">
        <w:rPr>
          <w:rFonts w:asciiTheme="minorHAnsi" w:hAnsiTheme="minorHAnsi" w:cstheme="minorHAnsi"/>
          <w:lang w:val="nl-NL"/>
        </w:rPr>
        <w:t>r</w:t>
      </w:r>
      <w:r w:rsidRPr="00495997">
        <w:rPr>
          <w:rFonts w:asciiTheme="minorHAnsi" w:hAnsiTheme="minorHAnsi" w:cstheme="minorHAnsi"/>
          <w:spacing w:val="-5"/>
          <w:lang w:val="nl-NL"/>
        </w:rPr>
        <w:t xml:space="preserve"> </w:t>
      </w:r>
      <w:r w:rsidRPr="00495997">
        <w:rPr>
          <w:rFonts w:asciiTheme="minorHAnsi" w:hAnsiTheme="minorHAnsi" w:cstheme="minorHAnsi"/>
          <w:lang w:val="nl-NL"/>
        </w:rPr>
        <w:t>wo</w:t>
      </w:r>
      <w:r w:rsidRPr="00495997">
        <w:rPr>
          <w:rFonts w:asciiTheme="minorHAnsi" w:hAnsiTheme="minorHAnsi" w:cstheme="minorHAnsi"/>
          <w:spacing w:val="-1"/>
          <w:lang w:val="nl-NL"/>
        </w:rPr>
        <w:t>r</w:t>
      </w:r>
      <w:r w:rsidRPr="00495997">
        <w:rPr>
          <w:rFonts w:asciiTheme="minorHAnsi" w:hAnsiTheme="minorHAnsi" w:cstheme="minorHAnsi"/>
          <w:lang w:val="nl-NL"/>
        </w:rPr>
        <w:t>dt</w:t>
      </w:r>
      <w:r w:rsidRPr="00495997">
        <w:rPr>
          <w:rFonts w:asciiTheme="minorHAnsi" w:hAnsiTheme="minorHAnsi" w:cstheme="minorHAnsi"/>
          <w:spacing w:val="-5"/>
          <w:lang w:val="nl-NL"/>
        </w:rPr>
        <w:t xml:space="preserve"> </w:t>
      </w:r>
      <w:r w:rsidRPr="00495997">
        <w:rPr>
          <w:rFonts w:asciiTheme="minorHAnsi" w:hAnsiTheme="minorHAnsi" w:cstheme="minorHAnsi"/>
          <w:spacing w:val="1"/>
          <w:lang w:val="nl-NL"/>
        </w:rPr>
        <w:t>ve</w:t>
      </w:r>
      <w:r w:rsidRPr="00495997">
        <w:rPr>
          <w:rFonts w:asciiTheme="minorHAnsi" w:hAnsiTheme="minorHAnsi" w:cstheme="minorHAnsi"/>
          <w:spacing w:val="-1"/>
          <w:lang w:val="nl-NL"/>
        </w:rPr>
        <w:t>r</w:t>
      </w:r>
      <w:r w:rsidRPr="00495997">
        <w:rPr>
          <w:rFonts w:asciiTheme="minorHAnsi" w:hAnsiTheme="minorHAnsi" w:cstheme="minorHAnsi"/>
          <w:lang w:val="nl-NL"/>
        </w:rPr>
        <w:t>t</w:t>
      </w:r>
      <w:r w:rsidRPr="00495997">
        <w:rPr>
          <w:rFonts w:asciiTheme="minorHAnsi" w:hAnsiTheme="minorHAnsi" w:cstheme="minorHAnsi"/>
          <w:spacing w:val="-2"/>
          <w:lang w:val="nl-NL"/>
        </w:rPr>
        <w:t>e</w:t>
      </w:r>
      <w:r w:rsidRPr="00495997">
        <w:rPr>
          <w:rFonts w:asciiTheme="minorHAnsi" w:hAnsiTheme="minorHAnsi" w:cstheme="minorHAnsi"/>
          <w:spacing w:val="2"/>
          <w:lang w:val="nl-NL"/>
        </w:rPr>
        <w:t>l</w:t>
      </w:r>
      <w:r w:rsidRPr="00495997">
        <w:rPr>
          <w:rFonts w:asciiTheme="minorHAnsi" w:hAnsiTheme="minorHAnsi" w:cstheme="minorHAnsi"/>
          <w:lang w:val="nl-NL"/>
        </w:rPr>
        <w:t>d</w:t>
      </w:r>
      <w:r w:rsidRPr="00495997">
        <w:rPr>
          <w:rFonts w:asciiTheme="minorHAnsi" w:hAnsiTheme="minorHAnsi" w:cstheme="minorHAnsi"/>
          <w:spacing w:val="-5"/>
          <w:lang w:val="nl-NL"/>
        </w:rPr>
        <w:t xml:space="preserve"> </w:t>
      </w:r>
      <w:r w:rsidRPr="00495997">
        <w:rPr>
          <w:rFonts w:asciiTheme="minorHAnsi" w:hAnsiTheme="minorHAnsi" w:cstheme="minorHAnsi"/>
          <w:lang w:val="nl-NL"/>
        </w:rPr>
        <w:t>wat</w:t>
      </w:r>
      <w:r w:rsidRPr="00495997">
        <w:rPr>
          <w:rFonts w:asciiTheme="minorHAnsi" w:hAnsiTheme="minorHAnsi" w:cstheme="minorHAnsi"/>
          <w:spacing w:val="-5"/>
          <w:lang w:val="nl-NL"/>
        </w:rPr>
        <w:t xml:space="preserve"> </w:t>
      </w:r>
      <w:r w:rsidRPr="00495997">
        <w:rPr>
          <w:rFonts w:asciiTheme="minorHAnsi" w:hAnsiTheme="minorHAnsi" w:cstheme="minorHAnsi"/>
          <w:lang w:val="nl-NL"/>
        </w:rPr>
        <w:t>er</w:t>
      </w:r>
      <w:r w:rsidRPr="00495997">
        <w:rPr>
          <w:rFonts w:asciiTheme="minorHAnsi" w:hAnsiTheme="minorHAnsi" w:cstheme="minorHAnsi"/>
          <w:spacing w:val="-5"/>
          <w:lang w:val="nl-NL"/>
        </w:rPr>
        <w:t xml:space="preserve"> </w:t>
      </w:r>
      <w:r w:rsidRPr="00495997">
        <w:rPr>
          <w:rFonts w:asciiTheme="minorHAnsi" w:hAnsiTheme="minorHAnsi" w:cstheme="minorHAnsi"/>
          <w:lang w:val="nl-NL"/>
        </w:rPr>
        <w:t>d</w:t>
      </w:r>
      <w:r w:rsidRPr="00495997">
        <w:rPr>
          <w:rFonts w:asciiTheme="minorHAnsi" w:hAnsiTheme="minorHAnsi" w:cstheme="minorHAnsi"/>
          <w:spacing w:val="2"/>
          <w:lang w:val="nl-NL"/>
        </w:rPr>
        <w:t>i</w:t>
      </w:r>
      <w:r w:rsidRPr="00495997">
        <w:rPr>
          <w:rFonts w:asciiTheme="minorHAnsi" w:hAnsiTheme="minorHAnsi" w:cstheme="minorHAnsi"/>
          <w:lang w:val="nl-NL"/>
        </w:rPr>
        <w:t>e</w:t>
      </w:r>
      <w:r w:rsidRPr="00495997">
        <w:rPr>
          <w:rFonts w:asciiTheme="minorHAnsi" w:hAnsiTheme="minorHAnsi" w:cstheme="minorHAnsi"/>
          <w:spacing w:val="-6"/>
          <w:lang w:val="nl-NL"/>
        </w:rPr>
        <w:t xml:space="preserve"> </w:t>
      </w:r>
      <w:r w:rsidRPr="00495997">
        <w:rPr>
          <w:rFonts w:asciiTheme="minorHAnsi" w:hAnsiTheme="minorHAnsi" w:cstheme="minorHAnsi"/>
          <w:lang w:val="nl-NL"/>
        </w:rPr>
        <w:t>dag</w:t>
      </w:r>
      <w:r w:rsidRPr="00495997">
        <w:rPr>
          <w:rFonts w:asciiTheme="minorHAnsi" w:hAnsiTheme="minorHAnsi" w:cstheme="minorHAnsi"/>
          <w:spacing w:val="-5"/>
          <w:lang w:val="nl-NL"/>
        </w:rPr>
        <w:t xml:space="preserve"> </w:t>
      </w:r>
      <w:r w:rsidRPr="00495997" w:rsidR="008F1554">
        <w:rPr>
          <w:rFonts w:asciiTheme="minorHAnsi" w:hAnsiTheme="minorHAnsi" w:cstheme="minorHAnsi"/>
          <w:lang w:val="nl-NL"/>
        </w:rPr>
        <w:t>g</w:t>
      </w:r>
      <w:r w:rsidRPr="00495997" w:rsidR="008F1554">
        <w:rPr>
          <w:rFonts w:asciiTheme="minorHAnsi" w:hAnsiTheme="minorHAnsi" w:cstheme="minorHAnsi"/>
          <w:spacing w:val="-1"/>
          <w:lang w:val="nl-NL"/>
        </w:rPr>
        <w:t>e</w:t>
      </w:r>
      <w:r w:rsidRPr="00495997" w:rsidR="008F1554">
        <w:rPr>
          <w:rFonts w:asciiTheme="minorHAnsi" w:hAnsiTheme="minorHAnsi" w:cstheme="minorHAnsi"/>
          <w:lang w:val="nl-NL"/>
        </w:rPr>
        <w:t>b</w:t>
      </w:r>
      <w:r w:rsidRPr="00495997" w:rsidR="008F1554">
        <w:rPr>
          <w:rFonts w:asciiTheme="minorHAnsi" w:hAnsiTheme="minorHAnsi" w:cstheme="minorHAnsi"/>
          <w:spacing w:val="-2"/>
          <w:lang w:val="nl-NL"/>
        </w:rPr>
        <w:t>e</w:t>
      </w:r>
      <w:r w:rsidRPr="00495997" w:rsidR="008F1554">
        <w:rPr>
          <w:rFonts w:asciiTheme="minorHAnsi" w:hAnsiTheme="minorHAnsi" w:cstheme="minorHAnsi"/>
          <w:spacing w:val="1"/>
          <w:lang w:val="nl-NL"/>
        </w:rPr>
        <w:t>u</w:t>
      </w:r>
      <w:r w:rsidRPr="00495997" w:rsidR="008F1554">
        <w:rPr>
          <w:rFonts w:asciiTheme="minorHAnsi" w:hAnsiTheme="minorHAnsi" w:cstheme="minorHAnsi"/>
          <w:spacing w:val="-1"/>
          <w:lang w:val="nl-NL"/>
        </w:rPr>
        <w:t>r</w:t>
      </w:r>
      <w:r w:rsidRPr="00495997" w:rsidR="008F1554">
        <w:rPr>
          <w:rFonts w:asciiTheme="minorHAnsi" w:hAnsiTheme="minorHAnsi" w:cstheme="minorHAnsi"/>
          <w:lang w:val="nl-NL"/>
        </w:rPr>
        <w:t>t</w:t>
      </w:r>
      <w:r w:rsidRPr="00495997" w:rsidR="008F1554">
        <w:rPr>
          <w:rFonts w:asciiTheme="minorHAnsi" w:hAnsiTheme="minorHAnsi" w:cstheme="minorHAnsi"/>
          <w:spacing w:val="-3"/>
          <w:lang w:val="nl-NL"/>
        </w:rPr>
        <w:t>/</w:t>
      </w:r>
      <w:r w:rsidRPr="00495997">
        <w:rPr>
          <w:rFonts w:asciiTheme="minorHAnsi" w:hAnsiTheme="minorHAnsi" w:cstheme="minorHAnsi"/>
          <w:spacing w:val="-6"/>
          <w:lang w:val="nl-NL"/>
        </w:rPr>
        <w:t xml:space="preserve"> </w:t>
      </w:r>
      <w:r w:rsidRPr="00495997">
        <w:rPr>
          <w:rFonts w:asciiTheme="minorHAnsi" w:hAnsiTheme="minorHAnsi" w:cstheme="minorHAnsi"/>
          <w:lang w:val="nl-NL"/>
        </w:rPr>
        <w:t>wat</w:t>
      </w:r>
      <w:r w:rsidRPr="00495997">
        <w:rPr>
          <w:rFonts w:asciiTheme="minorHAnsi" w:hAnsiTheme="minorHAnsi" w:cstheme="minorHAnsi"/>
          <w:spacing w:val="-3"/>
          <w:lang w:val="nl-NL"/>
        </w:rPr>
        <w:t xml:space="preserve"> </w:t>
      </w:r>
      <w:r w:rsidRPr="00495997">
        <w:rPr>
          <w:rFonts w:asciiTheme="minorHAnsi" w:hAnsiTheme="minorHAnsi" w:cstheme="minorHAnsi"/>
          <w:spacing w:val="-2"/>
          <w:lang w:val="nl-NL"/>
        </w:rPr>
        <w:t>e</w:t>
      </w:r>
      <w:r w:rsidRPr="00495997">
        <w:rPr>
          <w:rFonts w:asciiTheme="minorHAnsi" w:hAnsiTheme="minorHAnsi" w:cstheme="minorHAnsi"/>
          <w:lang w:val="nl-NL"/>
        </w:rPr>
        <w:t>r</w:t>
      </w:r>
      <w:r w:rsidRPr="00495997">
        <w:rPr>
          <w:rFonts w:asciiTheme="minorHAnsi" w:hAnsiTheme="minorHAnsi" w:cstheme="minorHAnsi"/>
          <w:spacing w:val="-5"/>
          <w:lang w:val="nl-NL"/>
        </w:rPr>
        <w:t xml:space="preserve"> </w:t>
      </w:r>
      <w:r w:rsidRPr="00495997">
        <w:rPr>
          <w:rFonts w:asciiTheme="minorHAnsi" w:hAnsiTheme="minorHAnsi" w:cstheme="minorHAnsi"/>
          <w:lang w:val="nl-NL"/>
        </w:rPr>
        <w:t>g</w:t>
      </w:r>
      <w:r w:rsidRPr="00495997">
        <w:rPr>
          <w:rFonts w:asciiTheme="minorHAnsi" w:hAnsiTheme="minorHAnsi" w:cstheme="minorHAnsi"/>
          <w:spacing w:val="-1"/>
          <w:lang w:val="nl-NL"/>
        </w:rPr>
        <w:t>e</w:t>
      </w:r>
      <w:r w:rsidRPr="00495997">
        <w:rPr>
          <w:rFonts w:asciiTheme="minorHAnsi" w:hAnsiTheme="minorHAnsi" w:cstheme="minorHAnsi"/>
          <w:lang w:val="nl-NL"/>
        </w:rPr>
        <w:t>b</w:t>
      </w:r>
      <w:r w:rsidRPr="00495997">
        <w:rPr>
          <w:rFonts w:asciiTheme="minorHAnsi" w:hAnsiTheme="minorHAnsi" w:cstheme="minorHAnsi"/>
          <w:spacing w:val="-2"/>
          <w:lang w:val="nl-NL"/>
        </w:rPr>
        <w:t>e</w:t>
      </w:r>
      <w:r w:rsidRPr="00495997">
        <w:rPr>
          <w:rFonts w:asciiTheme="minorHAnsi" w:hAnsiTheme="minorHAnsi" w:cstheme="minorHAnsi"/>
          <w:spacing w:val="3"/>
          <w:lang w:val="nl-NL"/>
        </w:rPr>
        <w:t>u</w:t>
      </w:r>
      <w:r w:rsidRPr="00495997">
        <w:rPr>
          <w:rFonts w:asciiTheme="minorHAnsi" w:hAnsiTheme="minorHAnsi" w:cstheme="minorHAnsi"/>
          <w:spacing w:val="-1"/>
          <w:lang w:val="nl-NL"/>
        </w:rPr>
        <w:t>r</w:t>
      </w:r>
      <w:r w:rsidRPr="00495997">
        <w:rPr>
          <w:rFonts w:asciiTheme="minorHAnsi" w:hAnsiTheme="minorHAnsi" w:cstheme="minorHAnsi"/>
          <w:lang w:val="nl-NL"/>
        </w:rPr>
        <w:t>d</w:t>
      </w:r>
      <w:r w:rsidRPr="00495997">
        <w:rPr>
          <w:rFonts w:asciiTheme="minorHAnsi" w:hAnsiTheme="minorHAnsi" w:cstheme="minorHAnsi"/>
          <w:spacing w:val="-5"/>
          <w:lang w:val="nl-NL"/>
        </w:rPr>
        <w:t xml:space="preserve"> </w:t>
      </w:r>
      <w:r w:rsidRPr="00495997">
        <w:rPr>
          <w:rFonts w:asciiTheme="minorHAnsi" w:hAnsiTheme="minorHAnsi" w:cstheme="minorHAnsi"/>
          <w:spacing w:val="2"/>
          <w:lang w:val="nl-NL"/>
        </w:rPr>
        <w:t>i</w:t>
      </w:r>
      <w:r w:rsidRPr="00495997">
        <w:rPr>
          <w:rFonts w:asciiTheme="minorHAnsi" w:hAnsiTheme="minorHAnsi" w:cstheme="minorHAnsi"/>
          <w:lang w:val="nl-NL"/>
        </w:rPr>
        <w:t>s;</w:t>
      </w:r>
      <w:r w:rsidRPr="00495997">
        <w:rPr>
          <w:rFonts w:asciiTheme="minorHAnsi" w:hAnsiTheme="minorHAnsi" w:cstheme="minorHAnsi"/>
          <w:spacing w:val="-5"/>
          <w:lang w:val="nl-NL"/>
        </w:rPr>
        <w:t xml:space="preserve"> </w:t>
      </w:r>
      <w:r w:rsidRPr="00495997">
        <w:rPr>
          <w:rFonts w:asciiTheme="minorHAnsi" w:hAnsiTheme="minorHAnsi" w:cstheme="minorHAnsi"/>
          <w:spacing w:val="-2"/>
          <w:lang w:val="nl-NL"/>
        </w:rPr>
        <w:t>e</w:t>
      </w:r>
      <w:r w:rsidRPr="00495997">
        <w:rPr>
          <w:rFonts w:asciiTheme="minorHAnsi" w:hAnsiTheme="minorHAnsi" w:cstheme="minorHAnsi"/>
          <w:spacing w:val="2"/>
          <w:lang w:val="nl-NL"/>
        </w:rPr>
        <w:t>m</w:t>
      </w:r>
      <w:r w:rsidRPr="00495997">
        <w:rPr>
          <w:rFonts w:asciiTheme="minorHAnsi" w:hAnsiTheme="minorHAnsi" w:cstheme="minorHAnsi"/>
          <w:spacing w:val="-1"/>
          <w:lang w:val="nl-NL"/>
        </w:rPr>
        <w:t>o</w:t>
      </w:r>
      <w:r w:rsidRPr="00495997">
        <w:rPr>
          <w:rFonts w:asciiTheme="minorHAnsi" w:hAnsiTheme="minorHAnsi" w:cstheme="minorHAnsi"/>
          <w:lang w:val="nl-NL"/>
        </w:rPr>
        <w:t>t</w:t>
      </w:r>
      <w:r w:rsidRPr="00495997">
        <w:rPr>
          <w:rFonts w:asciiTheme="minorHAnsi" w:hAnsiTheme="minorHAnsi" w:cstheme="minorHAnsi"/>
          <w:spacing w:val="2"/>
          <w:lang w:val="nl-NL"/>
        </w:rPr>
        <w:t>i</w:t>
      </w:r>
      <w:r w:rsidRPr="00495997">
        <w:rPr>
          <w:rFonts w:asciiTheme="minorHAnsi" w:hAnsiTheme="minorHAnsi" w:cstheme="minorHAnsi"/>
          <w:spacing w:val="-2"/>
          <w:lang w:val="nl-NL"/>
        </w:rPr>
        <w:t>e</w:t>
      </w:r>
      <w:r w:rsidRPr="00495997">
        <w:rPr>
          <w:rFonts w:asciiTheme="minorHAnsi" w:hAnsiTheme="minorHAnsi" w:cstheme="minorHAnsi"/>
          <w:lang w:val="nl-NL"/>
        </w:rPr>
        <w:t>s</w:t>
      </w:r>
      <w:r w:rsidRPr="00495997">
        <w:rPr>
          <w:rFonts w:asciiTheme="minorHAnsi" w:hAnsiTheme="minorHAnsi" w:cstheme="minorHAnsi"/>
          <w:spacing w:val="-7"/>
          <w:lang w:val="nl-NL"/>
        </w:rPr>
        <w:t xml:space="preserve"> </w:t>
      </w:r>
      <w:r w:rsidRPr="00495997">
        <w:rPr>
          <w:rFonts w:asciiTheme="minorHAnsi" w:hAnsiTheme="minorHAnsi" w:cstheme="minorHAnsi"/>
          <w:spacing w:val="2"/>
          <w:lang w:val="nl-NL"/>
        </w:rPr>
        <w:t>w</w:t>
      </w:r>
      <w:r w:rsidRPr="00495997">
        <w:rPr>
          <w:rFonts w:asciiTheme="minorHAnsi" w:hAnsiTheme="minorHAnsi" w:cstheme="minorHAnsi"/>
          <w:spacing w:val="1"/>
          <w:lang w:val="nl-NL"/>
        </w:rPr>
        <w:t>o</w:t>
      </w:r>
      <w:r w:rsidRPr="00495997">
        <w:rPr>
          <w:rFonts w:asciiTheme="minorHAnsi" w:hAnsiTheme="minorHAnsi" w:cstheme="minorHAnsi"/>
          <w:spacing w:val="-1"/>
          <w:lang w:val="nl-NL"/>
        </w:rPr>
        <w:t>r</w:t>
      </w:r>
      <w:r w:rsidRPr="00495997">
        <w:rPr>
          <w:rFonts w:asciiTheme="minorHAnsi" w:hAnsiTheme="minorHAnsi" w:cstheme="minorHAnsi"/>
          <w:lang w:val="nl-NL"/>
        </w:rPr>
        <w:t>d</w:t>
      </w:r>
      <w:r w:rsidRPr="00495997">
        <w:rPr>
          <w:rFonts w:asciiTheme="minorHAnsi" w:hAnsiTheme="minorHAnsi" w:cstheme="minorHAnsi"/>
          <w:spacing w:val="-2"/>
          <w:lang w:val="nl-NL"/>
        </w:rPr>
        <w:t>e</w:t>
      </w:r>
      <w:r w:rsidRPr="00495997">
        <w:rPr>
          <w:rFonts w:asciiTheme="minorHAnsi" w:hAnsiTheme="minorHAnsi" w:cstheme="minorHAnsi"/>
          <w:lang w:val="nl-NL"/>
        </w:rPr>
        <w:t>n</w:t>
      </w:r>
      <w:r w:rsidRPr="00495997">
        <w:rPr>
          <w:rFonts w:asciiTheme="minorHAnsi" w:hAnsiTheme="minorHAnsi" w:cstheme="minorHAnsi"/>
          <w:w w:val="99"/>
          <w:lang w:val="nl-NL"/>
        </w:rPr>
        <w:t xml:space="preserve"> </w:t>
      </w:r>
      <w:r w:rsidRPr="00495997">
        <w:rPr>
          <w:rFonts w:asciiTheme="minorHAnsi" w:hAnsiTheme="minorHAnsi" w:cstheme="minorHAnsi"/>
          <w:lang w:val="nl-NL"/>
        </w:rPr>
        <w:t>g</w:t>
      </w:r>
      <w:r w:rsidRPr="00495997">
        <w:rPr>
          <w:rFonts w:asciiTheme="minorHAnsi" w:hAnsiTheme="minorHAnsi" w:cstheme="minorHAnsi"/>
          <w:spacing w:val="-2"/>
          <w:lang w:val="nl-NL"/>
        </w:rPr>
        <w:t>e</w:t>
      </w:r>
      <w:r w:rsidRPr="00495997">
        <w:rPr>
          <w:rFonts w:asciiTheme="minorHAnsi" w:hAnsiTheme="minorHAnsi" w:cstheme="minorHAnsi"/>
          <w:lang w:val="nl-NL"/>
        </w:rPr>
        <w:t>d</w:t>
      </w:r>
      <w:r w:rsidRPr="00495997">
        <w:rPr>
          <w:rFonts w:asciiTheme="minorHAnsi" w:hAnsiTheme="minorHAnsi" w:cstheme="minorHAnsi"/>
          <w:spacing w:val="1"/>
          <w:lang w:val="nl-NL"/>
        </w:rPr>
        <w:t>e</w:t>
      </w:r>
      <w:r w:rsidRPr="00495997">
        <w:rPr>
          <w:rFonts w:asciiTheme="minorHAnsi" w:hAnsiTheme="minorHAnsi" w:cstheme="minorHAnsi"/>
          <w:spacing w:val="-2"/>
          <w:lang w:val="nl-NL"/>
        </w:rPr>
        <w:t>e</w:t>
      </w:r>
      <w:r w:rsidRPr="00495997">
        <w:rPr>
          <w:rFonts w:asciiTheme="minorHAnsi" w:hAnsiTheme="minorHAnsi" w:cstheme="minorHAnsi"/>
          <w:spacing w:val="2"/>
          <w:lang w:val="nl-NL"/>
        </w:rPr>
        <w:t>l</w:t>
      </w:r>
      <w:r w:rsidRPr="00495997">
        <w:rPr>
          <w:rFonts w:asciiTheme="minorHAnsi" w:hAnsiTheme="minorHAnsi" w:cstheme="minorHAnsi"/>
          <w:lang w:val="nl-NL"/>
        </w:rPr>
        <w:t>d.</w:t>
      </w:r>
    </w:p>
    <w:p w:rsidRPr="00495997" w:rsidR="00AC2CDF" w:rsidP="007E1B80" w:rsidRDefault="00AC2CDF" w14:paraId="0EB1F340" w14:textId="77777777">
      <w:pPr>
        <w:pStyle w:val="Gemiddeldraster21"/>
        <w:numPr>
          <w:ilvl w:val="0"/>
          <w:numId w:val="25"/>
        </w:numPr>
        <w:rPr>
          <w:rFonts w:asciiTheme="minorHAnsi" w:hAnsiTheme="minorHAnsi" w:cstheme="minorHAnsi"/>
          <w:lang w:val="nl-NL"/>
        </w:rPr>
      </w:pPr>
      <w:r w:rsidRPr="00495997">
        <w:rPr>
          <w:rFonts w:asciiTheme="minorHAnsi" w:hAnsiTheme="minorHAnsi" w:cstheme="minorHAnsi"/>
          <w:lang w:val="nl-NL"/>
        </w:rPr>
        <w:t>De</w:t>
      </w:r>
      <w:r w:rsidRPr="00495997">
        <w:rPr>
          <w:rFonts w:asciiTheme="minorHAnsi" w:hAnsiTheme="minorHAnsi" w:cstheme="minorHAnsi"/>
          <w:spacing w:val="-8"/>
          <w:lang w:val="nl-NL"/>
        </w:rPr>
        <w:t xml:space="preserve"> </w:t>
      </w:r>
      <w:r w:rsidRPr="00495997">
        <w:rPr>
          <w:rFonts w:asciiTheme="minorHAnsi" w:hAnsiTheme="minorHAnsi" w:cstheme="minorHAnsi"/>
          <w:spacing w:val="2"/>
          <w:lang w:val="nl-NL"/>
        </w:rPr>
        <w:t>l</w:t>
      </w:r>
      <w:r w:rsidRPr="00495997">
        <w:rPr>
          <w:rFonts w:asciiTheme="minorHAnsi" w:hAnsiTheme="minorHAnsi" w:cstheme="minorHAnsi"/>
          <w:spacing w:val="-2"/>
          <w:lang w:val="nl-NL"/>
        </w:rPr>
        <w:t>e</w:t>
      </w:r>
      <w:r w:rsidRPr="00495997">
        <w:rPr>
          <w:rFonts w:asciiTheme="minorHAnsi" w:hAnsiTheme="minorHAnsi" w:cstheme="minorHAnsi"/>
          <w:spacing w:val="1"/>
          <w:lang w:val="nl-NL"/>
        </w:rPr>
        <w:t>e</w:t>
      </w:r>
      <w:r w:rsidRPr="00495997">
        <w:rPr>
          <w:rFonts w:asciiTheme="minorHAnsi" w:hAnsiTheme="minorHAnsi" w:cstheme="minorHAnsi"/>
          <w:spacing w:val="-1"/>
          <w:lang w:val="nl-NL"/>
        </w:rPr>
        <w:t>r</w:t>
      </w:r>
      <w:r w:rsidRPr="00495997">
        <w:rPr>
          <w:rFonts w:asciiTheme="minorHAnsi" w:hAnsiTheme="minorHAnsi" w:cstheme="minorHAnsi"/>
          <w:spacing w:val="1"/>
          <w:lang w:val="nl-NL"/>
        </w:rPr>
        <w:t>k</w:t>
      </w:r>
      <w:r w:rsidRPr="00495997">
        <w:rPr>
          <w:rFonts w:asciiTheme="minorHAnsi" w:hAnsiTheme="minorHAnsi" w:cstheme="minorHAnsi"/>
          <w:spacing w:val="-1"/>
          <w:lang w:val="nl-NL"/>
        </w:rPr>
        <w:t>r</w:t>
      </w:r>
      <w:r w:rsidRPr="00495997">
        <w:rPr>
          <w:rFonts w:asciiTheme="minorHAnsi" w:hAnsiTheme="minorHAnsi" w:cstheme="minorHAnsi"/>
          <w:lang w:val="nl-NL"/>
        </w:rPr>
        <w:t>acht</w:t>
      </w:r>
      <w:r w:rsidRPr="00495997">
        <w:rPr>
          <w:rFonts w:asciiTheme="minorHAnsi" w:hAnsiTheme="minorHAnsi" w:cstheme="minorHAnsi"/>
          <w:spacing w:val="-6"/>
          <w:lang w:val="nl-NL"/>
        </w:rPr>
        <w:t xml:space="preserve"> </w:t>
      </w:r>
      <w:r w:rsidRPr="00495997">
        <w:rPr>
          <w:rFonts w:asciiTheme="minorHAnsi" w:hAnsiTheme="minorHAnsi" w:cstheme="minorHAnsi"/>
          <w:spacing w:val="2"/>
          <w:lang w:val="nl-NL"/>
        </w:rPr>
        <w:t>(</w:t>
      </w:r>
      <w:r w:rsidRPr="00495997">
        <w:rPr>
          <w:rFonts w:asciiTheme="minorHAnsi" w:hAnsiTheme="minorHAnsi" w:cstheme="minorHAnsi"/>
          <w:spacing w:val="-1"/>
          <w:lang w:val="nl-NL"/>
        </w:rPr>
        <w:t>o</w:t>
      </w:r>
      <w:r w:rsidRPr="00495997">
        <w:rPr>
          <w:rFonts w:asciiTheme="minorHAnsi" w:hAnsiTheme="minorHAnsi" w:cstheme="minorHAnsi"/>
          <w:lang w:val="nl-NL"/>
        </w:rPr>
        <w:t>f</w:t>
      </w:r>
      <w:r w:rsidRPr="00495997">
        <w:rPr>
          <w:rFonts w:asciiTheme="minorHAnsi" w:hAnsiTheme="minorHAnsi" w:cstheme="minorHAnsi"/>
          <w:spacing w:val="-7"/>
          <w:lang w:val="nl-NL"/>
        </w:rPr>
        <w:t xml:space="preserve"> </w:t>
      </w:r>
      <w:r w:rsidRPr="00495997">
        <w:rPr>
          <w:rFonts w:asciiTheme="minorHAnsi" w:hAnsiTheme="minorHAnsi" w:cstheme="minorHAnsi"/>
          <w:spacing w:val="2"/>
          <w:lang w:val="nl-NL"/>
        </w:rPr>
        <w:t>i</w:t>
      </w:r>
      <w:r w:rsidRPr="00495997">
        <w:rPr>
          <w:rFonts w:asciiTheme="minorHAnsi" w:hAnsiTheme="minorHAnsi" w:cstheme="minorHAnsi"/>
          <w:spacing w:val="-2"/>
          <w:lang w:val="nl-NL"/>
        </w:rPr>
        <w:t>e</w:t>
      </w:r>
      <w:r w:rsidRPr="00495997">
        <w:rPr>
          <w:rFonts w:asciiTheme="minorHAnsi" w:hAnsiTheme="minorHAnsi" w:cstheme="minorHAnsi"/>
          <w:lang w:val="nl-NL"/>
        </w:rPr>
        <w:t>ma</w:t>
      </w:r>
      <w:r w:rsidRPr="00495997">
        <w:rPr>
          <w:rFonts w:asciiTheme="minorHAnsi" w:hAnsiTheme="minorHAnsi" w:cstheme="minorHAnsi"/>
          <w:spacing w:val="3"/>
          <w:lang w:val="nl-NL"/>
        </w:rPr>
        <w:t>n</w:t>
      </w:r>
      <w:r w:rsidRPr="00495997">
        <w:rPr>
          <w:rFonts w:asciiTheme="minorHAnsi" w:hAnsiTheme="minorHAnsi" w:cstheme="minorHAnsi"/>
          <w:lang w:val="nl-NL"/>
        </w:rPr>
        <w:t>d</w:t>
      </w:r>
      <w:r w:rsidRPr="00495997">
        <w:rPr>
          <w:rFonts w:asciiTheme="minorHAnsi" w:hAnsiTheme="minorHAnsi" w:cstheme="minorHAnsi"/>
          <w:spacing w:val="-6"/>
          <w:lang w:val="nl-NL"/>
        </w:rPr>
        <w:t xml:space="preserve"> </w:t>
      </w:r>
      <w:r w:rsidRPr="00495997">
        <w:rPr>
          <w:rFonts w:asciiTheme="minorHAnsi" w:hAnsiTheme="minorHAnsi" w:cstheme="minorHAnsi"/>
          <w:lang w:val="nl-NL"/>
        </w:rPr>
        <w:t>and</w:t>
      </w:r>
      <w:r w:rsidRPr="00495997">
        <w:rPr>
          <w:rFonts w:asciiTheme="minorHAnsi" w:hAnsiTheme="minorHAnsi" w:cstheme="minorHAnsi"/>
          <w:spacing w:val="-2"/>
          <w:lang w:val="nl-NL"/>
        </w:rPr>
        <w:t>e</w:t>
      </w:r>
      <w:r w:rsidRPr="00495997">
        <w:rPr>
          <w:rFonts w:asciiTheme="minorHAnsi" w:hAnsiTheme="minorHAnsi" w:cstheme="minorHAnsi"/>
          <w:spacing w:val="1"/>
          <w:lang w:val="nl-NL"/>
        </w:rPr>
        <w:t>r</w:t>
      </w:r>
      <w:r w:rsidRPr="00495997">
        <w:rPr>
          <w:rFonts w:asciiTheme="minorHAnsi" w:hAnsiTheme="minorHAnsi" w:cstheme="minorHAnsi"/>
          <w:lang w:val="nl-NL"/>
        </w:rPr>
        <w:t>s</w:t>
      </w:r>
      <w:r w:rsidRPr="00495997">
        <w:rPr>
          <w:rFonts w:asciiTheme="minorHAnsi" w:hAnsiTheme="minorHAnsi" w:cstheme="minorHAnsi"/>
          <w:spacing w:val="-8"/>
          <w:lang w:val="nl-NL"/>
        </w:rPr>
        <w:t xml:space="preserve"> </w:t>
      </w:r>
      <w:r w:rsidRPr="00495997">
        <w:rPr>
          <w:rFonts w:asciiTheme="minorHAnsi" w:hAnsiTheme="minorHAnsi" w:cstheme="minorHAnsi"/>
          <w:spacing w:val="2"/>
          <w:lang w:val="nl-NL"/>
        </w:rPr>
        <w:t>i</w:t>
      </w:r>
      <w:r w:rsidRPr="00495997">
        <w:rPr>
          <w:rFonts w:asciiTheme="minorHAnsi" w:hAnsiTheme="minorHAnsi" w:cstheme="minorHAnsi"/>
          <w:lang w:val="nl-NL"/>
        </w:rPr>
        <w:t>n</w:t>
      </w:r>
      <w:r w:rsidRPr="00495997">
        <w:rPr>
          <w:rFonts w:asciiTheme="minorHAnsi" w:hAnsiTheme="minorHAnsi" w:cstheme="minorHAnsi"/>
          <w:spacing w:val="-6"/>
          <w:lang w:val="nl-NL"/>
        </w:rPr>
        <w:t xml:space="preserve"> </w:t>
      </w:r>
      <w:r w:rsidRPr="00495997">
        <w:rPr>
          <w:rFonts w:asciiTheme="minorHAnsi" w:hAnsiTheme="minorHAnsi" w:cstheme="minorHAnsi"/>
          <w:lang w:val="nl-NL"/>
        </w:rPr>
        <w:t>de</w:t>
      </w:r>
      <w:r w:rsidRPr="00495997">
        <w:rPr>
          <w:rFonts w:asciiTheme="minorHAnsi" w:hAnsiTheme="minorHAnsi" w:cstheme="minorHAnsi"/>
          <w:spacing w:val="-7"/>
          <w:lang w:val="nl-NL"/>
        </w:rPr>
        <w:t xml:space="preserve"> </w:t>
      </w:r>
      <w:r w:rsidRPr="00495997">
        <w:rPr>
          <w:rFonts w:asciiTheme="minorHAnsi" w:hAnsiTheme="minorHAnsi" w:cstheme="minorHAnsi"/>
          <w:spacing w:val="-2"/>
          <w:lang w:val="nl-NL"/>
        </w:rPr>
        <w:t>s</w:t>
      </w:r>
      <w:r w:rsidRPr="00495997">
        <w:rPr>
          <w:rFonts w:asciiTheme="minorHAnsi" w:hAnsiTheme="minorHAnsi" w:cstheme="minorHAnsi"/>
          <w:lang w:val="nl-NL"/>
        </w:rPr>
        <w:t>c</w:t>
      </w:r>
      <w:r w:rsidRPr="00495997">
        <w:rPr>
          <w:rFonts w:asciiTheme="minorHAnsi" w:hAnsiTheme="minorHAnsi" w:cstheme="minorHAnsi"/>
          <w:spacing w:val="2"/>
          <w:lang w:val="nl-NL"/>
        </w:rPr>
        <w:t>h</w:t>
      </w:r>
      <w:r w:rsidRPr="00495997">
        <w:rPr>
          <w:rFonts w:asciiTheme="minorHAnsi" w:hAnsiTheme="minorHAnsi" w:cstheme="minorHAnsi"/>
          <w:spacing w:val="-1"/>
          <w:lang w:val="nl-NL"/>
        </w:rPr>
        <w:t>oo</w:t>
      </w:r>
      <w:r w:rsidRPr="00495997">
        <w:rPr>
          <w:rFonts w:asciiTheme="minorHAnsi" w:hAnsiTheme="minorHAnsi" w:cstheme="minorHAnsi"/>
          <w:spacing w:val="2"/>
          <w:lang w:val="nl-NL"/>
        </w:rPr>
        <w:t>l</w:t>
      </w:r>
      <w:r w:rsidRPr="00495997">
        <w:rPr>
          <w:rFonts w:asciiTheme="minorHAnsi" w:hAnsiTheme="minorHAnsi" w:cstheme="minorHAnsi"/>
          <w:lang w:val="nl-NL"/>
        </w:rPr>
        <w:t>)</w:t>
      </w:r>
      <w:r w:rsidRPr="00495997">
        <w:rPr>
          <w:rFonts w:asciiTheme="minorHAnsi" w:hAnsiTheme="minorHAnsi" w:cstheme="minorHAnsi"/>
          <w:spacing w:val="-6"/>
          <w:lang w:val="nl-NL"/>
        </w:rPr>
        <w:t xml:space="preserve"> </w:t>
      </w:r>
      <w:r w:rsidRPr="00495997">
        <w:rPr>
          <w:rFonts w:asciiTheme="minorHAnsi" w:hAnsiTheme="minorHAnsi" w:cstheme="minorHAnsi"/>
          <w:spacing w:val="1"/>
          <w:lang w:val="nl-NL"/>
        </w:rPr>
        <w:t>s</w:t>
      </w:r>
      <w:r w:rsidRPr="00495997">
        <w:rPr>
          <w:rFonts w:asciiTheme="minorHAnsi" w:hAnsiTheme="minorHAnsi" w:cstheme="minorHAnsi"/>
          <w:lang w:val="nl-NL"/>
        </w:rPr>
        <w:t>taat</w:t>
      </w:r>
      <w:r w:rsidRPr="00495997">
        <w:rPr>
          <w:rFonts w:asciiTheme="minorHAnsi" w:hAnsiTheme="minorHAnsi" w:cstheme="minorHAnsi"/>
          <w:spacing w:val="-6"/>
          <w:lang w:val="nl-NL"/>
        </w:rPr>
        <w:t xml:space="preserve"> </w:t>
      </w:r>
      <w:r w:rsidRPr="00495997">
        <w:rPr>
          <w:rFonts w:asciiTheme="minorHAnsi" w:hAnsiTheme="minorHAnsi" w:cstheme="minorHAnsi"/>
          <w:spacing w:val="-2"/>
          <w:lang w:val="nl-NL"/>
        </w:rPr>
        <w:t>o</w:t>
      </w:r>
      <w:r w:rsidRPr="00495997">
        <w:rPr>
          <w:rFonts w:asciiTheme="minorHAnsi" w:hAnsiTheme="minorHAnsi" w:cstheme="minorHAnsi"/>
          <w:lang w:val="nl-NL"/>
        </w:rPr>
        <w:t>p</w:t>
      </w:r>
      <w:r w:rsidRPr="00495997">
        <w:rPr>
          <w:rFonts w:asciiTheme="minorHAnsi" w:hAnsiTheme="minorHAnsi" w:cstheme="minorHAnsi"/>
          <w:spacing w:val="-2"/>
          <w:lang w:val="nl-NL"/>
        </w:rPr>
        <w:t>e</w:t>
      </w:r>
      <w:r w:rsidRPr="00495997">
        <w:rPr>
          <w:rFonts w:asciiTheme="minorHAnsi" w:hAnsiTheme="minorHAnsi" w:cstheme="minorHAnsi"/>
          <w:lang w:val="nl-NL"/>
        </w:rPr>
        <w:t>n</w:t>
      </w:r>
      <w:r w:rsidRPr="00495997">
        <w:rPr>
          <w:rFonts w:asciiTheme="minorHAnsi" w:hAnsiTheme="minorHAnsi" w:cstheme="minorHAnsi"/>
          <w:spacing w:val="-4"/>
          <w:lang w:val="nl-NL"/>
        </w:rPr>
        <w:t xml:space="preserve"> </w:t>
      </w:r>
      <w:r w:rsidRPr="00495997">
        <w:rPr>
          <w:rFonts w:asciiTheme="minorHAnsi" w:hAnsiTheme="minorHAnsi" w:cstheme="minorHAnsi"/>
          <w:lang w:val="nl-NL"/>
        </w:rPr>
        <w:t>v</w:t>
      </w:r>
      <w:r w:rsidRPr="00495997">
        <w:rPr>
          <w:rFonts w:asciiTheme="minorHAnsi" w:hAnsiTheme="minorHAnsi" w:cstheme="minorHAnsi"/>
          <w:spacing w:val="1"/>
          <w:lang w:val="nl-NL"/>
        </w:rPr>
        <w:t>o</w:t>
      </w:r>
      <w:r w:rsidRPr="00495997">
        <w:rPr>
          <w:rFonts w:asciiTheme="minorHAnsi" w:hAnsiTheme="minorHAnsi" w:cstheme="minorHAnsi"/>
          <w:spacing w:val="-1"/>
          <w:lang w:val="nl-NL"/>
        </w:rPr>
        <w:t>o</w:t>
      </w:r>
      <w:r w:rsidRPr="00495997">
        <w:rPr>
          <w:rFonts w:asciiTheme="minorHAnsi" w:hAnsiTheme="minorHAnsi" w:cstheme="minorHAnsi"/>
          <w:lang w:val="nl-NL"/>
        </w:rPr>
        <w:t>r</w:t>
      </w:r>
      <w:r w:rsidRPr="00495997">
        <w:rPr>
          <w:rFonts w:asciiTheme="minorHAnsi" w:hAnsiTheme="minorHAnsi" w:cstheme="minorHAnsi"/>
          <w:spacing w:val="-5"/>
          <w:lang w:val="nl-NL"/>
        </w:rPr>
        <w:t xml:space="preserve"> </w:t>
      </w:r>
      <w:r w:rsidRPr="00495997">
        <w:rPr>
          <w:rFonts w:asciiTheme="minorHAnsi" w:hAnsiTheme="minorHAnsi" w:cstheme="minorHAnsi"/>
          <w:spacing w:val="2"/>
          <w:lang w:val="nl-NL"/>
        </w:rPr>
        <w:t>l</w:t>
      </w:r>
      <w:r w:rsidRPr="00495997">
        <w:rPr>
          <w:rFonts w:asciiTheme="minorHAnsi" w:hAnsiTheme="minorHAnsi" w:cstheme="minorHAnsi"/>
          <w:spacing w:val="-2"/>
          <w:lang w:val="nl-NL"/>
        </w:rPr>
        <w:t>ee</w:t>
      </w:r>
      <w:r w:rsidRPr="00495997">
        <w:rPr>
          <w:rFonts w:asciiTheme="minorHAnsi" w:hAnsiTheme="minorHAnsi" w:cstheme="minorHAnsi"/>
          <w:spacing w:val="-1"/>
          <w:lang w:val="nl-NL"/>
        </w:rPr>
        <w:t>r</w:t>
      </w:r>
      <w:r w:rsidRPr="00495997">
        <w:rPr>
          <w:rFonts w:asciiTheme="minorHAnsi" w:hAnsiTheme="minorHAnsi" w:cstheme="minorHAnsi"/>
          <w:spacing w:val="2"/>
          <w:lang w:val="nl-NL"/>
        </w:rPr>
        <w:t>li</w:t>
      </w:r>
      <w:r w:rsidRPr="00495997">
        <w:rPr>
          <w:rFonts w:asciiTheme="minorHAnsi" w:hAnsiTheme="minorHAnsi" w:cstheme="minorHAnsi"/>
          <w:spacing w:val="1"/>
          <w:lang w:val="nl-NL"/>
        </w:rPr>
        <w:t>n</w:t>
      </w:r>
      <w:r w:rsidRPr="00495997">
        <w:rPr>
          <w:rFonts w:asciiTheme="minorHAnsi" w:hAnsiTheme="minorHAnsi" w:cstheme="minorHAnsi"/>
          <w:lang w:val="nl-NL"/>
        </w:rPr>
        <w:t>g</w:t>
      </w:r>
      <w:r w:rsidRPr="00495997">
        <w:rPr>
          <w:rFonts w:asciiTheme="minorHAnsi" w:hAnsiTheme="minorHAnsi" w:cstheme="minorHAnsi"/>
          <w:spacing w:val="3"/>
          <w:lang w:val="nl-NL"/>
        </w:rPr>
        <w:t>e</w:t>
      </w:r>
      <w:r w:rsidRPr="00495997">
        <w:rPr>
          <w:rFonts w:asciiTheme="minorHAnsi" w:hAnsiTheme="minorHAnsi" w:cstheme="minorHAnsi"/>
          <w:lang w:val="nl-NL"/>
        </w:rPr>
        <w:t>n</w:t>
      </w:r>
      <w:r w:rsidRPr="00495997">
        <w:rPr>
          <w:rFonts w:asciiTheme="minorHAnsi" w:hAnsiTheme="minorHAnsi" w:cstheme="minorHAnsi"/>
          <w:spacing w:val="-6"/>
          <w:lang w:val="nl-NL"/>
        </w:rPr>
        <w:t xml:space="preserve"> </w:t>
      </w:r>
      <w:r w:rsidRPr="00495997">
        <w:rPr>
          <w:rFonts w:asciiTheme="minorHAnsi" w:hAnsiTheme="minorHAnsi" w:cstheme="minorHAnsi"/>
          <w:lang w:val="nl-NL"/>
        </w:rPr>
        <w:t>d</w:t>
      </w:r>
      <w:r w:rsidRPr="00495997">
        <w:rPr>
          <w:rFonts w:asciiTheme="minorHAnsi" w:hAnsiTheme="minorHAnsi" w:cstheme="minorHAnsi"/>
          <w:spacing w:val="2"/>
          <w:lang w:val="nl-NL"/>
        </w:rPr>
        <w:t>i</w:t>
      </w:r>
      <w:r w:rsidRPr="00495997">
        <w:rPr>
          <w:rFonts w:asciiTheme="minorHAnsi" w:hAnsiTheme="minorHAnsi" w:cstheme="minorHAnsi"/>
          <w:lang w:val="nl-NL"/>
        </w:rPr>
        <w:t>e</w:t>
      </w:r>
      <w:r w:rsidRPr="00495997">
        <w:rPr>
          <w:rFonts w:asciiTheme="minorHAnsi" w:hAnsiTheme="minorHAnsi" w:cstheme="minorHAnsi"/>
          <w:w w:val="99"/>
          <w:lang w:val="nl-NL"/>
        </w:rPr>
        <w:t xml:space="preserve"> </w:t>
      </w:r>
      <w:r w:rsidRPr="00495997">
        <w:rPr>
          <w:rFonts w:asciiTheme="minorHAnsi" w:hAnsiTheme="minorHAnsi" w:cstheme="minorHAnsi"/>
          <w:lang w:val="nl-NL"/>
        </w:rPr>
        <w:t>b</w:t>
      </w:r>
      <w:r w:rsidRPr="00495997">
        <w:rPr>
          <w:rFonts w:asciiTheme="minorHAnsi" w:hAnsiTheme="minorHAnsi" w:cstheme="minorHAnsi"/>
          <w:spacing w:val="-2"/>
          <w:lang w:val="nl-NL"/>
        </w:rPr>
        <w:t>e</w:t>
      </w:r>
      <w:r w:rsidRPr="00495997">
        <w:rPr>
          <w:rFonts w:asciiTheme="minorHAnsi" w:hAnsiTheme="minorHAnsi" w:cstheme="minorHAnsi"/>
          <w:spacing w:val="1"/>
          <w:lang w:val="nl-NL"/>
        </w:rPr>
        <w:t>ho</w:t>
      </w:r>
      <w:r w:rsidRPr="00495997">
        <w:rPr>
          <w:rFonts w:asciiTheme="minorHAnsi" w:hAnsiTheme="minorHAnsi" w:cstheme="minorHAnsi"/>
          <w:spacing w:val="-2"/>
          <w:lang w:val="nl-NL"/>
        </w:rPr>
        <w:t>e</w:t>
      </w:r>
      <w:r w:rsidRPr="00495997">
        <w:rPr>
          <w:rFonts w:asciiTheme="minorHAnsi" w:hAnsiTheme="minorHAnsi" w:cstheme="minorHAnsi"/>
          <w:lang w:val="nl-NL"/>
        </w:rPr>
        <w:t>fte</w:t>
      </w:r>
      <w:r w:rsidRPr="00495997">
        <w:rPr>
          <w:rFonts w:asciiTheme="minorHAnsi" w:hAnsiTheme="minorHAnsi" w:cstheme="minorHAnsi"/>
          <w:spacing w:val="-8"/>
          <w:lang w:val="nl-NL"/>
        </w:rPr>
        <w:t xml:space="preserve"> </w:t>
      </w:r>
      <w:r w:rsidRPr="00495997">
        <w:rPr>
          <w:rFonts w:asciiTheme="minorHAnsi" w:hAnsiTheme="minorHAnsi" w:cstheme="minorHAnsi"/>
          <w:lang w:val="nl-NL"/>
        </w:rPr>
        <w:t>hebb</w:t>
      </w:r>
      <w:r w:rsidRPr="00495997">
        <w:rPr>
          <w:rFonts w:asciiTheme="minorHAnsi" w:hAnsiTheme="minorHAnsi" w:cstheme="minorHAnsi"/>
          <w:spacing w:val="-2"/>
          <w:lang w:val="nl-NL"/>
        </w:rPr>
        <w:t>e</w:t>
      </w:r>
      <w:r w:rsidRPr="00495997">
        <w:rPr>
          <w:rFonts w:asciiTheme="minorHAnsi" w:hAnsiTheme="minorHAnsi" w:cstheme="minorHAnsi"/>
          <w:lang w:val="nl-NL"/>
        </w:rPr>
        <w:t>n</w:t>
      </w:r>
      <w:r w:rsidRPr="00495997">
        <w:rPr>
          <w:rFonts w:asciiTheme="minorHAnsi" w:hAnsiTheme="minorHAnsi" w:cstheme="minorHAnsi"/>
          <w:spacing w:val="-6"/>
          <w:lang w:val="nl-NL"/>
        </w:rPr>
        <w:t xml:space="preserve"> </w:t>
      </w:r>
      <w:r w:rsidRPr="00495997">
        <w:rPr>
          <w:rFonts w:asciiTheme="minorHAnsi" w:hAnsiTheme="minorHAnsi" w:cstheme="minorHAnsi"/>
          <w:lang w:val="nl-NL"/>
        </w:rPr>
        <w:t>aan</w:t>
      </w:r>
      <w:r w:rsidRPr="00495997">
        <w:rPr>
          <w:rFonts w:asciiTheme="minorHAnsi" w:hAnsiTheme="minorHAnsi" w:cstheme="minorHAnsi"/>
          <w:spacing w:val="-9"/>
          <w:lang w:val="nl-NL"/>
        </w:rPr>
        <w:t xml:space="preserve"> </w:t>
      </w:r>
      <w:r w:rsidRPr="00495997">
        <w:rPr>
          <w:rFonts w:asciiTheme="minorHAnsi" w:hAnsiTheme="minorHAnsi" w:cstheme="minorHAnsi"/>
          <w:lang w:val="nl-NL"/>
        </w:rPr>
        <w:t>e</w:t>
      </w:r>
      <w:r w:rsidRPr="00495997">
        <w:rPr>
          <w:rFonts w:asciiTheme="minorHAnsi" w:hAnsiTheme="minorHAnsi" w:cstheme="minorHAnsi"/>
          <w:spacing w:val="1"/>
          <w:lang w:val="nl-NL"/>
        </w:rPr>
        <w:t>e</w:t>
      </w:r>
      <w:r w:rsidRPr="00495997">
        <w:rPr>
          <w:rFonts w:asciiTheme="minorHAnsi" w:hAnsiTheme="minorHAnsi" w:cstheme="minorHAnsi"/>
          <w:lang w:val="nl-NL"/>
        </w:rPr>
        <w:t>n</w:t>
      </w:r>
      <w:r w:rsidRPr="00495997">
        <w:rPr>
          <w:rFonts w:asciiTheme="minorHAnsi" w:hAnsiTheme="minorHAnsi" w:cstheme="minorHAnsi"/>
          <w:spacing w:val="-8"/>
          <w:lang w:val="nl-NL"/>
        </w:rPr>
        <w:t xml:space="preserve"> </w:t>
      </w:r>
      <w:r w:rsidRPr="00495997">
        <w:rPr>
          <w:rFonts w:asciiTheme="minorHAnsi" w:hAnsiTheme="minorHAnsi" w:cstheme="minorHAnsi"/>
          <w:lang w:val="nl-NL"/>
        </w:rPr>
        <w:t>p</w:t>
      </w:r>
      <w:r w:rsidRPr="00495997">
        <w:rPr>
          <w:rFonts w:asciiTheme="minorHAnsi" w:hAnsiTheme="minorHAnsi" w:cstheme="minorHAnsi"/>
          <w:spacing w:val="-1"/>
          <w:lang w:val="nl-NL"/>
        </w:rPr>
        <w:t>e</w:t>
      </w:r>
      <w:r w:rsidRPr="00495997">
        <w:rPr>
          <w:rFonts w:asciiTheme="minorHAnsi" w:hAnsiTheme="minorHAnsi" w:cstheme="minorHAnsi"/>
          <w:spacing w:val="1"/>
          <w:lang w:val="nl-NL"/>
        </w:rPr>
        <w:t>r</w:t>
      </w:r>
      <w:r w:rsidRPr="00495997">
        <w:rPr>
          <w:rFonts w:asciiTheme="minorHAnsi" w:hAnsiTheme="minorHAnsi" w:cstheme="minorHAnsi"/>
          <w:lang w:val="nl-NL"/>
        </w:rPr>
        <w:t>so</w:t>
      </w:r>
      <w:r w:rsidRPr="00495997">
        <w:rPr>
          <w:rFonts w:asciiTheme="minorHAnsi" w:hAnsiTheme="minorHAnsi" w:cstheme="minorHAnsi"/>
          <w:spacing w:val="-1"/>
          <w:lang w:val="nl-NL"/>
        </w:rPr>
        <w:t>o</w:t>
      </w:r>
      <w:r w:rsidRPr="00495997">
        <w:rPr>
          <w:rFonts w:asciiTheme="minorHAnsi" w:hAnsiTheme="minorHAnsi" w:cstheme="minorHAnsi"/>
          <w:spacing w:val="1"/>
          <w:lang w:val="nl-NL"/>
        </w:rPr>
        <w:t>n</w:t>
      </w:r>
      <w:r w:rsidRPr="00495997">
        <w:rPr>
          <w:rFonts w:asciiTheme="minorHAnsi" w:hAnsiTheme="minorHAnsi" w:cstheme="minorHAnsi"/>
          <w:lang w:val="nl-NL"/>
        </w:rPr>
        <w:t>l</w:t>
      </w:r>
      <w:r w:rsidRPr="00495997">
        <w:rPr>
          <w:rFonts w:asciiTheme="minorHAnsi" w:hAnsiTheme="minorHAnsi" w:cstheme="minorHAnsi"/>
          <w:spacing w:val="2"/>
          <w:lang w:val="nl-NL"/>
        </w:rPr>
        <w:t>i</w:t>
      </w:r>
      <w:r w:rsidRPr="00495997">
        <w:rPr>
          <w:rFonts w:asciiTheme="minorHAnsi" w:hAnsiTheme="minorHAnsi" w:cstheme="minorHAnsi"/>
          <w:lang w:val="nl-NL"/>
        </w:rPr>
        <w:t>jk</w:t>
      </w:r>
      <w:r w:rsidRPr="00495997">
        <w:rPr>
          <w:rFonts w:asciiTheme="minorHAnsi" w:hAnsiTheme="minorHAnsi" w:cstheme="minorHAnsi"/>
          <w:spacing w:val="-11"/>
          <w:lang w:val="nl-NL"/>
        </w:rPr>
        <w:t xml:space="preserve"> </w:t>
      </w:r>
      <w:r w:rsidRPr="00495997">
        <w:rPr>
          <w:rFonts w:asciiTheme="minorHAnsi" w:hAnsiTheme="minorHAnsi" w:cstheme="minorHAnsi"/>
          <w:lang w:val="nl-NL"/>
        </w:rPr>
        <w:t>g</w:t>
      </w:r>
      <w:r w:rsidRPr="00495997">
        <w:rPr>
          <w:rFonts w:asciiTheme="minorHAnsi" w:hAnsiTheme="minorHAnsi" w:cstheme="minorHAnsi"/>
          <w:spacing w:val="-2"/>
          <w:lang w:val="nl-NL"/>
        </w:rPr>
        <w:t>e</w:t>
      </w:r>
      <w:r w:rsidRPr="00495997">
        <w:rPr>
          <w:rFonts w:asciiTheme="minorHAnsi" w:hAnsiTheme="minorHAnsi" w:cstheme="minorHAnsi"/>
          <w:lang w:val="nl-NL"/>
        </w:rPr>
        <w:t>sp</w:t>
      </w:r>
      <w:r w:rsidRPr="00495997">
        <w:rPr>
          <w:rFonts w:asciiTheme="minorHAnsi" w:hAnsiTheme="minorHAnsi" w:cstheme="minorHAnsi"/>
          <w:spacing w:val="1"/>
          <w:lang w:val="nl-NL"/>
        </w:rPr>
        <w:t>r</w:t>
      </w:r>
      <w:r w:rsidRPr="00495997">
        <w:rPr>
          <w:rFonts w:asciiTheme="minorHAnsi" w:hAnsiTheme="minorHAnsi" w:cstheme="minorHAnsi"/>
          <w:spacing w:val="-2"/>
          <w:lang w:val="nl-NL"/>
        </w:rPr>
        <w:t>e</w:t>
      </w:r>
      <w:r w:rsidRPr="00495997">
        <w:rPr>
          <w:rFonts w:asciiTheme="minorHAnsi" w:hAnsiTheme="minorHAnsi" w:cstheme="minorHAnsi"/>
          <w:lang w:val="nl-NL"/>
        </w:rPr>
        <w:t>k.</w:t>
      </w:r>
    </w:p>
    <w:p w:rsidRPr="00AC2CDF" w:rsidR="00AC2CDF" w:rsidP="007E1B80" w:rsidRDefault="00AC2CDF" w14:paraId="5BCD958C" w14:textId="77777777">
      <w:pPr>
        <w:pStyle w:val="Gemiddeldraster21"/>
        <w:numPr>
          <w:ilvl w:val="0"/>
          <w:numId w:val="25"/>
        </w:numPr>
        <w:rPr>
          <w:rFonts w:asciiTheme="minorHAnsi" w:hAnsiTheme="minorHAnsi" w:cstheme="minorHAnsi"/>
          <w:lang w:val="nl-NL"/>
        </w:rPr>
      </w:pPr>
      <w:r w:rsidRPr="00AC2CDF">
        <w:rPr>
          <w:rFonts w:asciiTheme="minorHAnsi" w:hAnsiTheme="minorHAnsi" w:cstheme="minorHAnsi"/>
          <w:lang w:val="nl-NL"/>
        </w:rPr>
        <w:t>Na</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s</w:t>
      </w:r>
      <w:r w:rsidRPr="00AC2CDF">
        <w:rPr>
          <w:rFonts w:asciiTheme="minorHAnsi" w:hAnsiTheme="minorHAnsi" w:cstheme="minorHAnsi"/>
          <w:lang w:val="nl-NL"/>
        </w:rPr>
        <w:t>cho</w:t>
      </w:r>
      <w:r w:rsidRPr="00AC2CDF">
        <w:rPr>
          <w:rFonts w:asciiTheme="minorHAnsi" w:hAnsiTheme="minorHAnsi" w:cstheme="minorHAnsi"/>
          <w:spacing w:val="-2"/>
          <w:lang w:val="nl-NL"/>
        </w:rPr>
        <w:t>o</w:t>
      </w:r>
      <w:r w:rsidRPr="00AC2CDF">
        <w:rPr>
          <w:rFonts w:asciiTheme="minorHAnsi" w:hAnsiTheme="minorHAnsi" w:cstheme="minorHAnsi"/>
          <w:spacing w:val="2"/>
          <w:lang w:val="nl-NL"/>
        </w:rPr>
        <w:t>l</w:t>
      </w:r>
      <w:r w:rsidRPr="00AC2CDF">
        <w:rPr>
          <w:rFonts w:asciiTheme="minorHAnsi" w:hAnsiTheme="minorHAnsi" w:cstheme="minorHAnsi"/>
          <w:lang w:val="nl-NL"/>
        </w:rPr>
        <w:t>t</w:t>
      </w:r>
      <w:r w:rsidRPr="00AC2CDF">
        <w:rPr>
          <w:rFonts w:asciiTheme="minorHAnsi" w:hAnsiTheme="minorHAnsi" w:cstheme="minorHAnsi"/>
          <w:spacing w:val="2"/>
          <w:lang w:val="nl-NL"/>
        </w:rPr>
        <w:t>i</w:t>
      </w:r>
      <w:r w:rsidRPr="00AC2CDF">
        <w:rPr>
          <w:rFonts w:asciiTheme="minorHAnsi" w:hAnsiTheme="minorHAnsi" w:cstheme="minorHAnsi"/>
          <w:lang w:val="nl-NL"/>
        </w:rPr>
        <w:t>jd</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he</w:t>
      </w:r>
      <w:r w:rsidRPr="00AC2CDF">
        <w:rPr>
          <w:rFonts w:asciiTheme="minorHAnsi" w:hAnsiTheme="minorHAnsi" w:cstheme="minorHAnsi"/>
          <w:spacing w:val="-2"/>
          <w:lang w:val="nl-NL"/>
        </w:rPr>
        <w:t>e</w:t>
      </w:r>
      <w:r w:rsidRPr="00AC2CDF">
        <w:rPr>
          <w:rFonts w:asciiTheme="minorHAnsi" w:hAnsiTheme="minorHAnsi" w:cstheme="minorHAnsi"/>
          <w:lang w:val="nl-NL"/>
        </w:rPr>
        <w:t>ft</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h</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2"/>
          <w:lang w:val="nl-NL"/>
        </w:rPr>
        <w:t>o</w:t>
      </w:r>
      <w:r w:rsidRPr="00AC2CDF">
        <w:rPr>
          <w:rFonts w:asciiTheme="minorHAnsi" w:hAnsiTheme="minorHAnsi" w:cstheme="minorHAnsi"/>
          <w:spacing w:val="3"/>
          <w:lang w:val="nl-NL"/>
        </w:rPr>
        <w:t>n</w:t>
      </w:r>
      <w:r w:rsidRPr="00AC2CDF">
        <w:rPr>
          <w:rFonts w:asciiTheme="minorHAnsi" w:hAnsiTheme="minorHAnsi" w:cstheme="minorHAnsi"/>
          <w:spacing w:val="-2"/>
          <w:lang w:val="nl-NL"/>
        </w:rPr>
        <w:t>ee</w:t>
      </w:r>
      <w:r w:rsidRPr="00AC2CDF">
        <w:rPr>
          <w:rFonts w:asciiTheme="minorHAnsi" w:hAnsiTheme="minorHAnsi" w:cstheme="minorHAnsi"/>
          <w:lang w:val="nl-NL"/>
        </w:rPr>
        <w:t>l</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m</w:t>
      </w:r>
      <w:r w:rsidRPr="00AC2CDF">
        <w:rPr>
          <w:rFonts w:asciiTheme="minorHAnsi" w:hAnsiTheme="minorHAnsi" w:cstheme="minorHAnsi"/>
          <w:spacing w:val="-1"/>
          <w:lang w:val="nl-NL"/>
        </w:rPr>
        <w:t>o</w:t>
      </w:r>
      <w:r w:rsidRPr="00AC2CDF">
        <w:rPr>
          <w:rFonts w:asciiTheme="minorHAnsi" w:hAnsiTheme="minorHAnsi" w:cstheme="minorHAnsi"/>
          <w:spacing w:val="2"/>
          <w:lang w:val="nl-NL"/>
        </w:rPr>
        <w:t>m</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van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he</w:t>
      </w:r>
      <w:r w:rsidRPr="00AC2CDF">
        <w:rPr>
          <w:rFonts w:asciiTheme="minorHAnsi" w:hAnsiTheme="minorHAnsi" w:cstheme="minorHAnsi"/>
          <w:spacing w:val="-2"/>
          <w:lang w:val="nl-NL"/>
        </w:rPr>
        <w:t>r</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k</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e</w:t>
      </w:r>
      <w:r w:rsidRPr="00AC2CDF">
        <w:rPr>
          <w:rFonts w:asciiTheme="minorHAnsi" w:hAnsiTheme="minorHAnsi" w:cstheme="minorHAnsi"/>
          <w:lang w:val="nl-NL"/>
        </w:rPr>
        <w:t>z</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spacing w:val="-2"/>
          <w:lang w:val="nl-NL"/>
        </w:rPr>
        <w:t>n</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m</w:t>
      </w:r>
      <w:r w:rsidRPr="00AC2CDF">
        <w:rPr>
          <w:rFonts w:asciiTheme="minorHAnsi" w:hAnsiTheme="minorHAnsi" w:cstheme="minorHAnsi"/>
          <w:spacing w:val="-1"/>
          <w:lang w:val="nl-NL"/>
        </w:rPr>
        <w:t>e</w:t>
      </w:r>
      <w:r w:rsidRPr="00AC2CDF">
        <w:rPr>
          <w:rFonts w:asciiTheme="minorHAnsi" w:hAnsiTheme="minorHAnsi" w:cstheme="minorHAnsi"/>
          <w:lang w:val="nl-NL"/>
        </w:rPr>
        <w:t>n</w:t>
      </w:r>
      <w:r w:rsidRPr="00AC2CDF">
        <w:rPr>
          <w:rFonts w:asciiTheme="minorHAnsi" w:hAnsiTheme="minorHAnsi" w:cstheme="minorHAnsi"/>
          <w:w w:val="99"/>
          <w:lang w:val="nl-NL"/>
        </w:rPr>
        <w:t xml:space="preserve"> </w:t>
      </w:r>
      <w:r w:rsidRPr="00AC2CDF">
        <w:rPr>
          <w:rFonts w:asciiTheme="minorHAnsi" w:hAnsiTheme="minorHAnsi" w:cstheme="minorHAnsi"/>
          <w:lang w:val="nl-NL"/>
        </w:rPr>
        <w:t>ve</w:t>
      </w:r>
      <w:r w:rsidRPr="00AC2CDF">
        <w:rPr>
          <w:rFonts w:asciiTheme="minorHAnsi" w:hAnsiTheme="minorHAnsi" w:cstheme="minorHAnsi"/>
          <w:spacing w:val="-1"/>
          <w:lang w:val="nl-NL"/>
        </w:rPr>
        <w:t>r</w:t>
      </w:r>
      <w:r w:rsidRPr="00AC2CDF">
        <w:rPr>
          <w:rFonts w:asciiTheme="minorHAnsi" w:hAnsiTheme="minorHAnsi" w:cstheme="minorHAnsi"/>
          <w:lang w:val="nl-NL"/>
        </w:rPr>
        <w:t>t</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aan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kaar</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spacing w:val="2"/>
          <w:lang w:val="nl-NL"/>
        </w:rPr>
        <w:t>i</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he</w:t>
      </w:r>
      <w:r w:rsidRPr="00AC2CDF">
        <w:rPr>
          <w:rFonts w:asciiTheme="minorHAnsi" w:hAnsiTheme="minorHAnsi" w:cstheme="minorHAnsi"/>
          <w:spacing w:val="-2"/>
          <w:lang w:val="nl-NL"/>
        </w:rPr>
        <w:t>r</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nn</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aan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3"/>
          <w:lang w:val="nl-NL"/>
        </w:rPr>
        <w:t>n</w:t>
      </w:r>
      <w:r w:rsidRPr="00AC2CDF">
        <w:rPr>
          <w:rFonts w:asciiTheme="minorHAnsi" w:hAnsiTheme="minorHAnsi" w:cstheme="minorHAnsi"/>
          <w:spacing w:val="-2"/>
          <w:lang w:val="nl-NL"/>
        </w:rPr>
        <w:t>e</w:t>
      </w:r>
      <w:r w:rsidRPr="00AC2CDF">
        <w:rPr>
          <w:rFonts w:asciiTheme="minorHAnsi" w:hAnsiTheme="minorHAnsi" w:cstheme="minorHAnsi"/>
          <w:lang w:val="nl-NL"/>
        </w:rPr>
        <w:t>,</w:t>
      </w:r>
      <w:r w:rsidRPr="00AC2CDF">
        <w:rPr>
          <w:rFonts w:asciiTheme="minorHAnsi" w:hAnsiTheme="minorHAnsi" w:cstheme="minorHAnsi"/>
          <w:spacing w:val="-8"/>
          <w:lang w:val="nl-NL"/>
        </w:rPr>
        <w:t xml:space="preserve"> </w:t>
      </w:r>
      <w:r w:rsidRPr="00AC2CDF">
        <w:rPr>
          <w:rFonts w:asciiTheme="minorHAnsi" w:hAnsiTheme="minorHAnsi" w:cstheme="minorHAnsi"/>
          <w:spacing w:val="3"/>
          <w:lang w:val="nl-NL"/>
        </w:rPr>
        <w:t>h</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c</w:t>
      </w:r>
      <w:r w:rsidRPr="00AC2CDF">
        <w:rPr>
          <w:rFonts w:asciiTheme="minorHAnsi" w:hAnsiTheme="minorHAnsi" w:cstheme="minorHAnsi"/>
          <w:spacing w:val="-2"/>
          <w:lang w:val="nl-NL"/>
        </w:rPr>
        <w:t>o</w:t>
      </w:r>
      <w:r w:rsidRPr="00AC2CDF">
        <w:rPr>
          <w:rFonts w:asciiTheme="minorHAnsi" w:hAnsiTheme="minorHAnsi" w:cstheme="minorHAnsi"/>
          <w:spacing w:val="1"/>
          <w:lang w:val="nl-NL"/>
        </w:rPr>
        <w:t>n</w:t>
      </w:r>
      <w:r w:rsidRPr="00AC2CDF">
        <w:rPr>
          <w:rFonts w:asciiTheme="minorHAnsi" w:hAnsiTheme="minorHAnsi" w:cstheme="minorHAnsi"/>
          <w:lang w:val="nl-NL"/>
        </w:rPr>
        <w:t>tact met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nab</w:t>
      </w:r>
      <w:r w:rsidRPr="00AC2CDF">
        <w:rPr>
          <w:rFonts w:asciiTheme="minorHAnsi" w:hAnsiTheme="minorHAnsi" w:cstheme="minorHAnsi"/>
          <w:spacing w:val="-2"/>
          <w:lang w:val="nl-NL"/>
        </w:rPr>
        <w:t>e</w:t>
      </w:r>
      <w:r w:rsidRPr="00AC2CDF">
        <w:rPr>
          <w:rFonts w:asciiTheme="minorHAnsi" w:hAnsiTheme="minorHAnsi" w:cstheme="minorHAnsi"/>
          <w:lang w:val="nl-NL"/>
        </w:rPr>
        <w:t>staa</w:t>
      </w:r>
      <w:r w:rsidRPr="00AC2CDF">
        <w:rPr>
          <w:rFonts w:asciiTheme="minorHAnsi" w:hAnsiTheme="minorHAnsi" w:cstheme="minorHAnsi"/>
          <w:spacing w:val="1"/>
          <w:lang w:val="nl-NL"/>
        </w:rPr>
        <w:t>n</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en</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lang w:val="nl-NL"/>
        </w:rPr>
        <w:t>act</w:t>
      </w:r>
      <w:r w:rsidRPr="00AC2CDF">
        <w:rPr>
          <w:rFonts w:asciiTheme="minorHAnsi" w:hAnsiTheme="minorHAnsi" w:cstheme="minorHAnsi"/>
          <w:spacing w:val="3"/>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s</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van</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3"/>
          <w:lang w:val="nl-NL"/>
        </w:rPr>
        <w:t>e</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bij</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aa</w:t>
      </w:r>
      <w:r w:rsidRPr="00AC2CDF">
        <w:rPr>
          <w:rFonts w:asciiTheme="minorHAnsi" w:hAnsiTheme="minorHAnsi" w:cstheme="minorHAnsi"/>
          <w:spacing w:val="1"/>
          <w:lang w:val="nl-NL"/>
        </w:rPr>
        <w:t>n</w:t>
      </w:r>
      <w:r w:rsidRPr="00AC2CDF">
        <w:rPr>
          <w:rFonts w:asciiTheme="minorHAnsi" w:hAnsiTheme="minorHAnsi" w:cstheme="minorHAnsi"/>
          <w:lang w:val="nl-NL"/>
        </w:rPr>
        <w:t>dacht</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lang w:val="nl-NL"/>
        </w:rPr>
        <w:t>e</w:t>
      </w:r>
      <w:r w:rsidRPr="00AC2CDF">
        <w:rPr>
          <w:rFonts w:asciiTheme="minorHAnsi" w:hAnsiTheme="minorHAnsi" w:cstheme="minorHAnsi"/>
          <w:w w:val="99"/>
          <w:lang w:val="nl-NL"/>
        </w:rPr>
        <w:t xml:space="preserve"> </w:t>
      </w:r>
      <w:r w:rsidRPr="00AC2CDF">
        <w:rPr>
          <w:rFonts w:asciiTheme="minorHAnsi" w:hAnsiTheme="minorHAnsi" w:cstheme="minorHAnsi"/>
          <w:lang w:val="nl-NL"/>
        </w:rPr>
        <w:t>aan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het</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ve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lang w:val="nl-NL"/>
        </w:rPr>
        <w:t>ijd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s</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2"/>
          <w:lang w:val="nl-NL"/>
        </w:rPr>
        <w:t>e</w:t>
      </w:r>
      <w:r w:rsidRPr="00AC2CDF">
        <w:rPr>
          <w:rFonts w:asciiTheme="minorHAnsi" w:hAnsiTheme="minorHAnsi" w:cstheme="minorHAnsi"/>
          <w:lang w:val="nl-NL"/>
        </w:rPr>
        <w:t>st</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spacing w:val="2"/>
          <w:lang w:val="nl-NL"/>
        </w:rPr>
        <w:t>m</w:t>
      </w:r>
      <w:r w:rsidRPr="00AC2CDF">
        <w:rPr>
          <w:rFonts w:asciiTheme="minorHAnsi" w:hAnsiTheme="minorHAnsi" w:cstheme="minorHAnsi"/>
          <w:spacing w:val="-1"/>
          <w:lang w:val="nl-NL"/>
        </w:rPr>
        <w:t>o</w:t>
      </w:r>
      <w:r w:rsidRPr="00AC2CDF">
        <w:rPr>
          <w:rFonts w:asciiTheme="minorHAnsi" w:hAnsiTheme="minorHAnsi" w:cstheme="minorHAnsi"/>
          <w:lang w:val="nl-NL"/>
        </w:rPr>
        <w:t>t</w:t>
      </w:r>
      <w:r w:rsidRPr="00AC2CDF">
        <w:rPr>
          <w:rFonts w:asciiTheme="minorHAnsi" w:hAnsiTheme="minorHAnsi" w:cstheme="minorHAnsi"/>
          <w:spacing w:val="2"/>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s</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w</w:t>
      </w:r>
      <w:r w:rsidRPr="00AC2CDF">
        <w:rPr>
          <w:rFonts w:asciiTheme="minorHAnsi" w:hAnsiTheme="minorHAnsi" w:cstheme="minorHAnsi"/>
          <w:spacing w:val="-1"/>
          <w:lang w:val="nl-NL"/>
        </w:rPr>
        <w:t>or</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d.</w:t>
      </w:r>
    </w:p>
    <w:p w:rsidRPr="00AC2CDF" w:rsidR="00AC2CDF" w:rsidP="00AC2CDF" w:rsidRDefault="00AC2CDF" w14:paraId="78EEF7A5" w14:textId="77777777">
      <w:pPr>
        <w:pStyle w:val="Gemiddeldraster21"/>
        <w:rPr>
          <w:rFonts w:asciiTheme="minorHAnsi" w:hAnsiTheme="minorHAnsi" w:cstheme="minorHAnsi"/>
          <w:lang w:val="nl-NL"/>
        </w:rPr>
      </w:pPr>
    </w:p>
    <w:p w:rsidRPr="00536442" w:rsidR="00AC2CDF" w:rsidP="00AC2CDF" w:rsidRDefault="00AC2CDF" w14:paraId="029F6257" w14:textId="044D40F0">
      <w:pPr>
        <w:pStyle w:val="Gemiddeldraster21"/>
        <w:rPr>
          <w:rFonts w:asciiTheme="minorHAnsi" w:hAnsiTheme="minorHAnsi" w:cstheme="minorHAnsi"/>
          <w:b/>
          <w:lang w:val="nl-NL"/>
        </w:rPr>
      </w:pPr>
      <w:r w:rsidRPr="00536442">
        <w:rPr>
          <w:rFonts w:asciiTheme="minorHAnsi" w:hAnsiTheme="minorHAnsi" w:cstheme="minorHAnsi"/>
          <w:b/>
          <w:lang w:val="nl-NL"/>
        </w:rPr>
        <w:t>Adv</w:t>
      </w:r>
      <w:r w:rsidRPr="00536442">
        <w:rPr>
          <w:rFonts w:asciiTheme="minorHAnsi" w:hAnsiTheme="minorHAnsi" w:cstheme="minorHAnsi"/>
          <w:b/>
          <w:spacing w:val="-2"/>
          <w:lang w:val="nl-NL"/>
        </w:rPr>
        <w:t>e</w:t>
      </w:r>
      <w:r w:rsidRPr="00536442">
        <w:rPr>
          <w:rFonts w:asciiTheme="minorHAnsi" w:hAnsiTheme="minorHAnsi" w:cstheme="minorHAnsi"/>
          <w:b/>
          <w:spacing w:val="-1"/>
          <w:lang w:val="nl-NL"/>
        </w:rPr>
        <w:t>r</w:t>
      </w:r>
      <w:r w:rsidRPr="00536442">
        <w:rPr>
          <w:rFonts w:asciiTheme="minorHAnsi" w:hAnsiTheme="minorHAnsi" w:cstheme="minorHAnsi"/>
          <w:b/>
          <w:spacing w:val="2"/>
          <w:lang w:val="nl-NL"/>
        </w:rPr>
        <w:t>t</w:t>
      </w:r>
      <w:r w:rsidRPr="00536442">
        <w:rPr>
          <w:rFonts w:asciiTheme="minorHAnsi" w:hAnsiTheme="minorHAnsi" w:cstheme="minorHAnsi"/>
          <w:b/>
          <w:spacing w:val="-2"/>
          <w:lang w:val="nl-NL"/>
        </w:rPr>
        <w:t>e</w:t>
      </w:r>
      <w:r w:rsidRPr="00536442">
        <w:rPr>
          <w:rFonts w:asciiTheme="minorHAnsi" w:hAnsiTheme="minorHAnsi" w:cstheme="minorHAnsi"/>
          <w:b/>
          <w:spacing w:val="1"/>
          <w:lang w:val="nl-NL"/>
        </w:rPr>
        <w:t>n</w:t>
      </w:r>
      <w:r w:rsidRPr="00536442">
        <w:rPr>
          <w:rFonts w:asciiTheme="minorHAnsi" w:hAnsiTheme="minorHAnsi" w:cstheme="minorHAnsi"/>
          <w:b/>
          <w:lang w:val="nl-NL"/>
        </w:rPr>
        <w:t>tie</w:t>
      </w:r>
      <w:r w:rsidRPr="00536442">
        <w:rPr>
          <w:rFonts w:asciiTheme="minorHAnsi" w:hAnsiTheme="minorHAnsi" w:cstheme="minorHAnsi"/>
          <w:b/>
          <w:spacing w:val="-13"/>
          <w:lang w:val="nl-NL"/>
        </w:rPr>
        <w:t xml:space="preserve"> </w:t>
      </w:r>
      <w:r w:rsidRPr="00536442">
        <w:rPr>
          <w:rFonts w:asciiTheme="minorHAnsi" w:hAnsiTheme="minorHAnsi" w:cstheme="minorHAnsi"/>
          <w:b/>
          <w:spacing w:val="-2"/>
          <w:lang w:val="nl-NL"/>
        </w:rPr>
        <w:t>e</w:t>
      </w:r>
      <w:r w:rsidRPr="00536442">
        <w:rPr>
          <w:rFonts w:asciiTheme="minorHAnsi" w:hAnsiTheme="minorHAnsi" w:cstheme="minorHAnsi"/>
          <w:b/>
          <w:lang w:val="nl-NL"/>
        </w:rPr>
        <w:t>n</w:t>
      </w:r>
      <w:r w:rsidRPr="00536442">
        <w:rPr>
          <w:rFonts w:asciiTheme="minorHAnsi" w:hAnsiTheme="minorHAnsi" w:cstheme="minorHAnsi"/>
          <w:b/>
          <w:spacing w:val="-12"/>
          <w:lang w:val="nl-NL"/>
        </w:rPr>
        <w:t xml:space="preserve"> </w:t>
      </w:r>
      <w:r w:rsidRPr="00536442">
        <w:rPr>
          <w:rFonts w:asciiTheme="minorHAnsi" w:hAnsiTheme="minorHAnsi" w:cstheme="minorHAnsi"/>
          <w:b/>
          <w:lang w:val="nl-NL"/>
        </w:rPr>
        <w:t>bl</w:t>
      </w:r>
      <w:r w:rsidRPr="00536442">
        <w:rPr>
          <w:rFonts w:asciiTheme="minorHAnsi" w:hAnsiTheme="minorHAnsi" w:cstheme="minorHAnsi"/>
          <w:b/>
          <w:spacing w:val="1"/>
          <w:lang w:val="nl-NL"/>
        </w:rPr>
        <w:t>o</w:t>
      </w:r>
      <w:r w:rsidRPr="00536442">
        <w:rPr>
          <w:rFonts w:asciiTheme="minorHAnsi" w:hAnsiTheme="minorHAnsi" w:cstheme="minorHAnsi"/>
          <w:b/>
          <w:spacing w:val="-2"/>
          <w:lang w:val="nl-NL"/>
        </w:rPr>
        <w:t>e</w:t>
      </w:r>
      <w:r w:rsidRPr="00536442">
        <w:rPr>
          <w:rFonts w:asciiTheme="minorHAnsi" w:hAnsiTheme="minorHAnsi" w:cstheme="minorHAnsi"/>
          <w:b/>
          <w:lang w:val="nl-NL"/>
        </w:rPr>
        <w:t>ms</w:t>
      </w:r>
      <w:r w:rsidRPr="00536442">
        <w:rPr>
          <w:rFonts w:asciiTheme="minorHAnsi" w:hAnsiTheme="minorHAnsi" w:cstheme="minorHAnsi"/>
          <w:b/>
          <w:spacing w:val="2"/>
          <w:lang w:val="nl-NL"/>
        </w:rPr>
        <w:t>t</w:t>
      </w:r>
      <w:r w:rsidRPr="00536442">
        <w:rPr>
          <w:rFonts w:asciiTheme="minorHAnsi" w:hAnsiTheme="minorHAnsi" w:cstheme="minorHAnsi"/>
          <w:b/>
          <w:spacing w:val="1"/>
          <w:lang w:val="nl-NL"/>
        </w:rPr>
        <w:t>u</w:t>
      </w:r>
      <w:r w:rsidRPr="00536442">
        <w:rPr>
          <w:rFonts w:asciiTheme="minorHAnsi" w:hAnsiTheme="minorHAnsi" w:cstheme="minorHAnsi"/>
          <w:b/>
          <w:lang w:val="nl-NL"/>
        </w:rPr>
        <w:t>k</w:t>
      </w:r>
    </w:p>
    <w:p w:rsidRPr="00AC2CDF" w:rsidR="00AC2CDF" w:rsidP="007E1B80" w:rsidRDefault="00300A7C" w14:paraId="378C5E93" w14:textId="46BBC2CD">
      <w:pPr>
        <w:pStyle w:val="Gemiddeldraster21"/>
        <w:numPr>
          <w:ilvl w:val="0"/>
          <w:numId w:val="26"/>
        </w:numPr>
        <w:rPr>
          <w:rFonts w:asciiTheme="minorHAnsi" w:hAnsiTheme="minorHAnsi" w:cstheme="minorHAnsi"/>
          <w:lang w:val="nl-NL"/>
        </w:rPr>
      </w:pPr>
      <w:r>
        <w:rPr>
          <w:rFonts w:asciiTheme="minorHAnsi" w:hAnsiTheme="minorHAnsi" w:cstheme="minorHAnsi"/>
          <w:spacing w:val="-3"/>
          <w:lang w:val="nl-NL"/>
        </w:rPr>
        <w:t>Zie bijlage 2 van dit sociaal veiligheidsplan.</w:t>
      </w:r>
    </w:p>
    <w:p w:rsidRPr="00AC2CDF" w:rsidR="00AC2CDF" w:rsidP="007E1B80" w:rsidRDefault="00AC2CDF" w14:paraId="1F15055F" w14:textId="23B5E630">
      <w:pPr>
        <w:pStyle w:val="Gemiddeldraster21"/>
        <w:numPr>
          <w:ilvl w:val="0"/>
          <w:numId w:val="26"/>
        </w:numPr>
        <w:rPr>
          <w:rFonts w:asciiTheme="minorHAnsi" w:hAnsiTheme="minorHAnsi" w:cstheme="minorBidi"/>
          <w:lang w:val="nl-NL"/>
        </w:rPr>
      </w:pPr>
      <w:r w:rsidRPr="00AC2CDF">
        <w:rPr>
          <w:rFonts w:asciiTheme="minorHAnsi" w:hAnsiTheme="minorHAnsi" w:cstheme="minorHAnsi"/>
          <w:noProof/>
          <w:lang w:val="nl-NL" w:eastAsia="nl-NL"/>
        </w:rPr>
        <w:drawing>
          <wp:anchor distT="0" distB="0" distL="114300" distR="114300" simplePos="0" relativeHeight="251658243" behindDoc="1" locked="0" layoutInCell="1" allowOverlap="1" wp14:anchorId="5AF88EFC" wp14:editId="66FFC972">
            <wp:simplePos x="0" y="0"/>
            <wp:positionH relativeFrom="page">
              <wp:posOffset>1127760</wp:posOffset>
            </wp:positionH>
            <wp:positionV relativeFrom="paragraph">
              <wp:posOffset>635</wp:posOffset>
            </wp:positionV>
            <wp:extent cx="64135" cy="155575"/>
            <wp:effectExtent l="0" t="0" r="0" b="0"/>
            <wp:wrapNone/>
            <wp:docPr id="1"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fbeelding 14"/>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64135" cy="155575"/>
                    </a:xfrm>
                    <a:prstGeom prst="rect">
                      <a:avLst/>
                    </a:prstGeom>
                    <a:noFill/>
                    <a:ln>
                      <a:noFill/>
                    </a:ln>
                  </pic:spPr>
                </pic:pic>
              </a:graphicData>
            </a:graphic>
            <wp14:sizeRelH relativeFrom="page">
              <wp14:pctWidth>0</wp14:pctWidth>
            </wp14:sizeRelH>
            <wp14:sizeRelV relativeFrom="page">
              <wp14:pctHeight>0</wp14:pctHeight>
            </wp14:sizeRelV>
          </wp:anchor>
        </w:drawing>
      </w:r>
      <w:r w:rsidRPr="19113AEA">
        <w:rPr>
          <w:rFonts w:asciiTheme="minorHAnsi" w:hAnsiTheme="minorHAnsi" w:cstheme="minorBidi"/>
          <w:spacing w:val="-2"/>
          <w:lang w:val="nl-NL"/>
        </w:rPr>
        <w:t>E</w:t>
      </w:r>
      <w:r w:rsidRPr="19113AEA">
        <w:rPr>
          <w:rFonts w:asciiTheme="minorHAnsi" w:hAnsiTheme="minorHAnsi" w:cstheme="minorBidi"/>
          <w:lang w:val="nl-NL"/>
        </w:rPr>
        <w:t>r</w:t>
      </w:r>
      <w:r w:rsidRPr="19113AEA">
        <w:rPr>
          <w:rFonts w:asciiTheme="minorHAnsi" w:hAnsiTheme="minorHAnsi" w:cstheme="minorBidi"/>
          <w:spacing w:val="-9"/>
          <w:lang w:val="nl-NL"/>
        </w:rPr>
        <w:t xml:space="preserve"> </w:t>
      </w:r>
      <w:r w:rsidRPr="19113AEA">
        <w:rPr>
          <w:rFonts w:asciiTheme="minorHAnsi" w:hAnsiTheme="minorHAnsi" w:cstheme="minorBidi"/>
          <w:lang w:val="nl-NL"/>
        </w:rPr>
        <w:t>wo</w:t>
      </w:r>
      <w:r w:rsidRPr="19113AEA">
        <w:rPr>
          <w:rFonts w:asciiTheme="minorHAnsi" w:hAnsiTheme="minorHAnsi" w:cstheme="minorBidi"/>
          <w:spacing w:val="-1"/>
          <w:lang w:val="nl-NL"/>
        </w:rPr>
        <w:t>r</w:t>
      </w:r>
      <w:r w:rsidRPr="19113AEA">
        <w:rPr>
          <w:rFonts w:asciiTheme="minorHAnsi" w:hAnsiTheme="minorHAnsi" w:cstheme="minorBidi"/>
          <w:lang w:val="nl-NL"/>
        </w:rPr>
        <w:t>dt</w:t>
      </w:r>
      <w:r w:rsidRPr="19113AEA">
        <w:rPr>
          <w:rFonts w:asciiTheme="minorHAnsi" w:hAnsiTheme="minorHAnsi" w:cstheme="minorBidi"/>
          <w:spacing w:val="-7"/>
          <w:lang w:val="nl-NL"/>
        </w:rPr>
        <w:t xml:space="preserve"> </w:t>
      </w:r>
      <w:r w:rsidRPr="19113AEA">
        <w:rPr>
          <w:rFonts w:asciiTheme="minorHAnsi" w:hAnsiTheme="minorHAnsi" w:cstheme="minorBidi"/>
          <w:spacing w:val="-2"/>
          <w:lang w:val="nl-NL"/>
        </w:rPr>
        <w:t>ee</w:t>
      </w:r>
      <w:r w:rsidRPr="19113AEA">
        <w:rPr>
          <w:rFonts w:asciiTheme="minorHAnsi" w:hAnsiTheme="minorHAnsi" w:cstheme="minorBidi"/>
          <w:lang w:val="nl-NL"/>
        </w:rPr>
        <w:t>n</w:t>
      </w:r>
      <w:r w:rsidRPr="19113AEA">
        <w:rPr>
          <w:rFonts w:asciiTheme="minorHAnsi" w:hAnsiTheme="minorHAnsi" w:cstheme="minorBidi"/>
          <w:spacing w:val="-8"/>
          <w:lang w:val="nl-NL"/>
        </w:rPr>
        <w:t xml:space="preserve"> </w:t>
      </w:r>
      <w:r w:rsidRPr="19113AEA">
        <w:rPr>
          <w:rFonts w:asciiTheme="minorHAnsi" w:hAnsiTheme="minorHAnsi" w:cstheme="minorBidi"/>
          <w:lang w:val="nl-NL"/>
        </w:rPr>
        <w:t>b</w:t>
      </w:r>
      <w:r w:rsidRPr="19113AEA">
        <w:rPr>
          <w:rFonts w:asciiTheme="minorHAnsi" w:hAnsiTheme="minorHAnsi" w:cstheme="minorBidi"/>
          <w:spacing w:val="2"/>
          <w:lang w:val="nl-NL"/>
        </w:rPr>
        <w:t>l</w:t>
      </w:r>
      <w:r w:rsidRPr="19113AEA">
        <w:rPr>
          <w:rFonts w:asciiTheme="minorHAnsi" w:hAnsiTheme="minorHAnsi" w:cstheme="minorBidi"/>
          <w:spacing w:val="-1"/>
          <w:lang w:val="nl-NL"/>
        </w:rPr>
        <w:t>o</w:t>
      </w:r>
      <w:r w:rsidRPr="19113AEA">
        <w:rPr>
          <w:rFonts w:asciiTheme="minorHAnsi" w:hAnsiTheme="minorHAnsi" w:cstheme="minorBidi"/>
          <w:spacing w:val="-2"/>
          <w:lang w:val="nl-NL"/>
        </w:rPr>
        <w:t>e</w:t>
      </w:r>
      <w:r w:rsidRPr="19113AEA">
        <w:rPr>
          <w:rFonts w:asciiTheme="minorHAnsi" w:hAnsiTheme="minorHAnsi" w:cstheme="minorBidi"/>
          <w:spacing w:val="2"/>
          <w:lang w:val="nl-NL"/>
        </w:rPr>
        <w:t>m</w:t>
      </w:r>
      <w:r w:rsidRPr="19113AEA">
        <w:rPr>
          <w:rFonts w:asciiTheme="minorHAnsi" w:hAnsiTheme="minorHAnsi" w:cstheme="minorBidi"/>
          <w:lang w:val="nl-NL"/>
        </w:rPr>
        <w:t>st</w:t>
      </w:r>
      <w:r w:rsidRPr="19113AEA">
        <w:rPr>
          <w:rFonts w:asciiTheme="minorHAnsi" w:hAnsiTheme="minorHAnsi" w:cstheme="minorBidi"/>
          <w:spacing w:val="1"/>
          <w:lang w:val="nl-NL"/>
        </w:rPr>
        <w:t>u</w:t>
      </w:r>
      <w:r w:rsidRPr="19113AEA">
        <w:rPr>
          <w:rFonts w:asciiTheme="minorHAnsi" w:hAnsiTheme="minorHAnsi" w:cstheme="minorBidi"/>
          <w:lang w:val="nl-NL"/>
        </w:rPr>
        <w:t>k</w:t>
      </w:r>
      <w:r w:rsidRPr="19113AEA">
        <w:rPr>
          <w:rFonts w:asciiTheme="minorHAnsi" w:hAnsiTheme="minorHAnsi" w:cstheme="minorBidi"/>
          <w:spacing w:val="-7"/>
          <w:lang w:val="nl-NL"/>
        </w:rPr>
        <w:t xml:space="preserve"> </w:t>
      </w:r>
      <w:r w:rsidRPr="19113AEA">
        <w:rPr>
          <w:rFonts w:asciiTheme="minorHAnsi" w:hAnsiTheme="minorHAnsi" w:cstheme="minorBidi"/>
          <w:lang w:val="nl-NL"/>
        </w:rPr>
        <w:t>b</w:t>
      </w:r>
      <w:r w:rsidRPr="19113AEA">
        <w:rPr>
          <w:rFonts w:asciiTheme="minorHAnsi" w:hAnsiTheme="minorHAnsi" w:cstheme="minorBidi"/>
          <w:spacing w:val="-1"/>
          <w:lang w:val="nl-NL"/>
        </w:rPr>
        <w:t>e</w:t>
      </w:r>
      <w:r w:rsidRPr="19113AEA">
        <w:rPr>
          <w:rFonts w:asciiTheme="minorHAnsi" w:hAnsiTheme="minorHAnsi" w:cstheme="minorBidi"/>
          <w:lang w:val="nl-NL"/>
        </w:rPr>
        <w:t>z</w:t>
      </w:r>
      <w:r w:rsidRPr="19113AEA">
        <w:rPr>
          <w:rFonts w:asciiTheme="minorHAnsi" w:hAnsiTheme="minorHAnsi" w:cstheme="minorBidi"/>
          <w:spacing w:val="1"/>
          <w:lang w:val="nl-NL"/>
        </w:rPr>
        <w:t>o</w:t>
      </w:r>
      <w:r w:rsidRPr="19113AEA">
        <w:rPr>
          <w:rFonts w:asciiTheme="minorHAnsi" w:hAnsiTheme="minorHAnsi" w:cstheme="minorBidi"/>
          <w:spacing w:val="-1"/>
          <w:lang w:val="nl-NL"/>
        </w:rPr>
        <w:t>r</w:t>
      </w:r>
      <w:r w:rsidRPr="19113AEA">
        <w:rPr>
          <w:rFonts w:asciiTheme="minorHAnsi" w:hAnsiTheme="minorHAnsi" w:cstheme="minorBidi"/>
          <w:lang w:val="nl-NL"/>
        </w:rPr>
        <w:t>gd</w:t>
      </w:r>
      <w:r w:rsidRPr="19113AEA">
        <w:rPr>
          <w:rFonts w:asciiTheme="minorHAnsi" w:hAnsiTheme="minorHAnsi" w:cstheme="minorBidi"/>
          <w:spacing w:val="-8"/>
          <w:lang w:val="nl-NL"/>
        </w:rPr>
        <w:t xml:space="preserve"> </w:t>
      </w:r>
      <w:r w:rsidRPr="19113AEA">
        <w:rPr>
          <w:rFonts w:asciiTheme="minorHAnsi" w:hAnsiTheme="minorHAnsi" w:cstheme="minorBidi"/>
          <w:lang w:val="nl-NL"/>
        </w:rPr>
        <w:t>name</w:t>
      </w:r>
      <w:r w:rsidRPr="19113AEA">
        <w:rPr>
          <w:rFonts w:asciiTheme="minorHAnsi" w:hAnsiTheme="minorHAnsi" w:cstheme="minorBidi"/>
          <w:spacing w:val="2"/>
          <w:lang w:val="nl-NL"/>
        </w:rPr>
        <w:t>n</w:t>
      </w:r>
      <w:r w:rsidRPr="19113AEA">
        <w:rPr>
          <w:rFonts w:asciiTheme="minorHAnsi" w:hAnsiTheme="minorHAnsi" w:cstheme="minorBidi"/>
          <w:lang w:val="nl-NL"/>
        </w:rPr>
        <w:t>s</w:t>
      </w:r>
      <w:r w:rsidRPr="19113AEA">
        <w:rPr>
          <w:rFonts w:asciiTheme="minorHAnsi" w:hAnsiTheme="minorHAnsi" w:cstheme="minorBidi"/>
          <w:spacing w:val="-10"/>
          <w:lang w:val="nl-NL"/>
        </w:rPr>
        <w:t xml:space="preserve"> </w:t>
      </w:r>
      <w:r w:rsidRPr="19113AEA">
        <w:rPr>
          <w:rFonts w:asciiTheme="minorHAnsi" w:hAnsiTheme="minorHAnsi" w:cstheme="minorBidi"/>
          <w:lang w:val="nl-NL"/>
        </w:rPr>
        <w:t>de</w:t>
      </w:r>
      <w:r w:rsidRPr="19113AEA">
        <w:rPr>
          <w:rFonts w:asciiTheme="minorHAnsi" w:hAnsiTheme="minorHAnsi" w:cstheme="minorBidi"/>
          <w:spacing w:val="-8"/>
          <w:lang w:val="nl-NL"/>
        </w:rPr>
        <w:t xml:space="preserve"> </w:t>
      </w:r>
      <w:r w:rsidRPr="19113AEA">
        <w:rPr>
          <w:rFonts w:asciiTheme="minorHAnsi" w:hAnsiTheme="minorHAnsi" w:cstheme="minorBidi"/>
          <w:spacing w:val="1"/>
          <w:lang w:val="nl-NL"/>
        </w:rPr>
        <w:t>s</w:t>
      </w:r>
      <w:r w:rsidRPr="19113AEA">
        <w:rPr>
          <w:rFonts w:asciiTheme="minorHAnsi" w:hAnsiTheme="minorHAnsi" w:cstheme="minorBidi"/>
          <w:lang w:val="nl-NL"/>
        </w:rPr>
        <w:t>cho</w:t>
      </w:r>
      <w:r w:rsidRPr="19113AEA">
        <w:rPr>
          <w:rFonts w:asciiTheme="minorHAnsi" w:hAnsiTheme="minorHAnsi" w:cstheme="minorBidi"/>
          <w:spacing w:val="-2"/>
          <w:lang w:val="nl-NL"/>
        </w:rPr>
        <w:t>o</w:t>
      </w:r>
      <w:r w:rsidRPr="19113AEA">
        <w:rPr>
          <w:rFonts w:asciiTheme="minorHAnsi" w:hAnsiTheme="minorHAnsi" w:cstheme="minorBidi"/>
          <w:spacing w:val="2"/>
          <w:lang w:val="nl-NL"/>
        </w:rPr>
        <w:t>l</w:t>
      </w:r>
      <w:r w:rsidRPr="19113AEA">
        <w:rPr>
          <w:rFonts w:asciiTheme="minorHAnsi" w:hAnsiTheme="minorHAnsi" w:cstheme="minorBidi"/>
          <w:lang w:val="nl-NL"/>
        </w:rPr>
        <w:t>b</w:t>
      </w:r>
      <w:r w:rsidRPr="19113AEA">
        <w:rPr>
          <w:rFonts w:asciiTheme="minorHAnsi" w:hAnsiTheme="minorHAnsi" w:cstheme="minorBidi"/>
          <w:spacing w:val="-2"/>
          <w:lang w:val="nl-NL"/>
        </w:rPr>
        <w:t>e</w:t>
      </w:r>
      <w:r w:rsidRPr="19113AEA">
        <w:rPr>
          <w:rFonts w:asciiTheme="minorHAnsi" w:hAnsiTheme="minorHAnsi" w:cstheme="minorBidi"/>
          <w:spacing w:val="1"/>
          <w:lang w:val="nl-NL"/>
        </w:rPr>
        <w:t>v</w:t>
      </w:r>
      <w:r w:rsidRPr="19113AEA">
        <w:rPr>
          <w:rFonts w:asciiTheme="minorHAnsi" w:hAnsiTheme="minorHAnsi" w:cstheme="minorBidi"/>
          <w:spacing w:val="-1"/>
          <w:lang w:val="nl-NL"/>
        </w:rPr>
        <w:t>o</w:t>
      </w:r>
      <w:r w:rsidRPr="19113AEA">
        <w:rPr>
          <w:rFonts w:asciiTheme="minorHAnsi" w:hAnsiTheme="minorHAnsi" w:cstheme="minorBidi"/>
          <w:spacing w:val="2"/>
          <w:lang w:val="nl-NL"/>
        </w:rPr>
        <w:t>l</w:t>
      </w:r>
      <w:r w:rsidRPr="19113AEA">
        <w:rPr>
          <w:rFonts w:asciiTheme="minorHAnsi" w:hAnsiTheme="minorHAnsi" w:cstheme="minorBidi"/>
          <w:lang w:val="nl-NL"/>
        </w:rPr>
        <w:t>ki</w:t>
      </w:r>
      <w:r w:rsidRPr="19113AEA">
        <w:rPr>
          <w:rFonts w:asciiTheme="minorHAnsi" w:hAnsiTheme="minorHAnsi" w:cstheme="minorBidi"/>
          <w:spacing w:val="1"/>
          <w:lang w:val="nl-NL"/>
        </w:rPr>
        <w:t>n</w:t>
      </w:r>
      <w:r w:rsidRPr="19113AEA">
        <w:rPr>
          <w:rFonts w:asciiTheme="minorHAnsi" w:hAnsiTheme="minorHAnsi" w:cstheme="minorBidi"/>
          <w:lang w:val="nl-NL"/>
        </w:rPr>
        <w:t>g</w:t>
      </w:r>
      <w:r w:rsidRPr="19113AEA" w:rsidR="0081286D">
        <w:rPr>
          <w:rFonts w:asciiTheme="minorHAnsi" w:hAnsiTheme="minorHAnsi" w:cstheme="minorBidi"/>
          <w:lang w:val="nl-NL"/>
        </w:rPr>
        <w:t>, indien dit op prijs wordt gesteld door de familie.</w:t>
      </w:r>
    </w:p>
    <w:p w:rsidRPr="00AC2CDF" w:rsidR="00AC2CDF" w:rsidP="00AC2CDF" w:rsidRDefault="00AC2CDF" w14:paraId="047BE16F" w14:textId="77777777">
      <w:pPr>
        <w:pStyle w:val="Gemiddeldraster21"/>
        <w:rPr>
          <w:rFonts w:asciiTheme="minorHAnsi" w:hAnsiTheme="minorHAnsi" w:cstheme="minorHAnsi"/>
          <w:i/>
          <w:lang w:val="nl-NL"/>
        </w:rPr>
      </w:pPr>
    </w:p>
    <w:p w:rsidRPr="00536442" w:rsidR="00AC2CDF" w:rsidP="00AC2CDF" w:rsidRDefault="00AC2CDF" w14:paraId="1F842396" w14:textId="77777777">
      <w:pPr>
        <w:pStyle w:val="Gemiddeldraster21"/>
        <w:rPr>
          <w:rFonts w:asciiTheme="minorHAnsi" w:hAnsiTheme="minorHAnsi" w:cstheme="minorHAnsi"/>
          <w:b/>
          <w:lang w:val="nl-NL"/>
        </w:rPr>
      </w:pPr>
      <w:r w:rsidRPr="00536442">
        <w:rPr>
          <w:rFonts w:asciiTheme="minorHAnsi" w:hAnsiTheme="minorHAnsi" w:cstheme="minorHAnsi"/>
          <w:b/>
          <w:lang w:val="nl-NL"/>
        </w:rPr>
        <w:t>Af</w:t>
      </w:r>
      <w:r w:rsidRPr="00536442">
        <w:rPr>
          <w:rFonts w:asciiTheme="minorHAnsi" w:hAnsiTheme="minorHAnsi" w:cstheme="minorHAnsi"/>
          <w:b/>
          <w:spacing w:val="-2"/>
          <w:lang w:val="nl-NL"/>
        </w:rPr>
        <w:t>s</w:t>
      </w:r>
      <w:r w:rsidRPr="00536442">
        <w:rPr>
          <w:rFonts w:asciiTheme="minorHAnsi" w:hAnsiTheme="minorHAnsi" w:cstheme="minorHAnsi"/>
          <w:b/>
          <w:lang w:val="nl-NL"/>
        </w:rPr>
        <w:t>ch</w:t>
      </w:r>
      <w:r w:rsidRPr="00536442">
        <w:rPr>
          <w:rFonts w:asciiTheme="minorHAnsi" w:hAnsiTheme="minorHAnsi" w:cstheme="minorHAnsi"/>
          <w:b/>
          <w:spacing w:val="-1"/>
          <w:lang w:val="nl-NL"/>
        </w:rPr>
        <w:t>e</w:t>
      </w:r>
      <w:r w:rsidRPr="00536442">
        <w:rPr>
          <w:rFonts w:asciiTheme="minorHAnsi" w:hAnsiTheme="minorHAnsi" w:cstheme="minorHAnsi"/>
          <w:b/>
          <w:lang w:val="nl-NL"/>
        </w:rPr>
        <w:t>id</w:t>
      </w:r>
      <w:r w:rsidRPr="00536442">
        <w:rPr>
          <w:rFonts w:asciiTheme="minorHAnsi" w:hAnsiTheme="minorHAnsi" w:cstheme="minorHAnsi"/>
          <w:b/>
          <w:spacing w:val="-8"/>
          <w:lang w:val="nl-NL"/>
        </w:rPr>
        <w:t xml:space="preserve"> </w:t>
      </w:r>
      <w:r w:rsidRPr="00536442">
        <w:rPr>
          <w:rFonts w:asciiTheme="minorHAnsi" w:hAnsiTheme="minorHAnsi" w:cstheme="minorHAnsi"/>
          <w:b/>
          <w:lang w:val="nl-NL"/>
        </w:rPr>
        <w:t>ne</w:t>
      </w:r>
      <w:r w:rsidRPr="00536442">
        <w:rPr>
          <w:rFonts w:asciiTheme="minorHAnsi" w:hAnsiTheme="minorHAnsi" w:cstheme="minorHAnsi"/>
          <w:b/>
          <w:spacing w:val="2"/>
          <w:lang w:val="nl-NL"/>
        </w:rPr>
        <w:t>m</w:t>
      </w:r>
      <w:r w:rsidRPr="00536442">
        <w:rPr>
          <w:rFonts w:asciiTheme="minorHAnsi" w:hAnsiTheme="minorHAnsi" w:cstheme="minorHAnsi"/>
          <w:b/>
          <w:spacing w:val="-2"/>
          <w:lang w:val="nl-NL"/>
        </w:rPr>
        <w:t>e</w:t>
      </w:r>
      <w:r w:rsidRPr="00536442">
        <w:rPr>
          <w:rFonts w:asciiTheme="minorHAnsi" w:hAnsiTheme="minorHAnsi" w:cstheme="minorHAnsi"/>
          <w:b/>
          <w:lang w:val="nl-NL"/>
        </w:rPr>
        <w:t>n</w:t>
      </w:r>
      <w:r w:rsidRPr="00536442">
        <w:rPr>
          <w:rFonts w:asciiTheme="minorHAnsi" w:hAnsiTheme="minorHAnsi" w:cstheme="minorHAnsi"/>
          <w:b/>
          <w:spacing w:val="-9"/>
          <w:lang w:val="nl-NL"/>
        </w:rPr>
        <w:t xml:space="preserve"> </w:t>
      </w:r>
      <w:r w:rsidRPr="00536442">
        <w:rPr>
          <w:rFonts w:asciiTheme="minorHAnsi" w:hAnsiTheme="minorHAnsi" w:cstheme="minorHAnsi"/>
          <w:b/>
          <w:lang w:val="nl-NL"/>
        </w:rPr>
        <w:t>tijd</w:t>
      </w:r>
      <w:r w:rsidRPr="00536442">
        <w:rPr>
          <w:rFonts w:asciiTheme="minorHAnsi" w:hAnsiTheme="minorHAnsi" w:cstheme="minorHAnsi"/>
          <w:b/>
          <w:spacing w:val="-2"/>
          <w:lang w:val="nl-NL"/>
        </w:rPr>
        <w:t>e</w:t>
      </w:r>
      <w:r w:rsidRPr="00536442">
        <w:rPr>
          <w:rFonts w:asciiTheme="minorHAnsi" w:hAnsiTheme="minorHAnsi" w:cstheme="minorHAnsi"/>
          <w:b/>
          <w:spacing w:val="1"/>
          <w:lang w:val="nl-NL"/>
        </w:rPr>
        <w:t>n</w:t>
      </w:r>
      <w:r w:rsidRPr="00536442">
        <w:rPr>
          <w:rFonts w:asciiTheme="minorHAnsi" w:hAnsiTheme="minorHAnsi" w:cstheme="minorHAnsi"/>
          <w:b/>
          <w:lang w:val="nl-NL"/>
        </w:rPr>
        <w:t>s</w:t>
      </w:r>
      <w:r w:rsidRPr="00536442">
        <w:rPr>
          <w:rFonts w:asciiTheme="minorHAnsi" w:hAnsiTheme="minorHAnsi" w:cstheme="minorHAnsi"/>
          <w:b/>
          <w:spacing w:val="-10"/>
          <w:lang w:val="nl-NL"/>
        </w:rPr>
        <w:t xml:space="preserve"> </w:t>
      </w:r>
      <w:r w:rsidRPr="00536442">
        <w:rPr>
          <w:rFonts w:asciiTheme="minorHAnsi" w:hAnsiTheme="minorHAnsi" w:cstheme="minorHAnsi"/>
          <w:b/>
          <w:spacing w:val="1"/>
          <w:lang w:val="nl-NL"/>
        </w:rPr>
        <w:t>h</w:t>
      </w:r>
      <w:r w:rsidRPr="00536442">
        <w:rPr>
          <w:rFonts w:asciiTheme="minorHAnsi" w:hAnsiTheme="minorHAnsi" w:cstheme="minorHAnsi"/>
          <w:b/>
          <w:spacing w:val="-2"/>
          <w:lang w:val="nl-NL"/>
        </w:rPr>
        <w:t>e</w:t>
      </w:r>
      <w:r w:rsidRPr="00536442">
        <w:rPr>
          <w:rFonts w:asciiTheme="minorHAnsi" w:hAnsiTheme="minorHAnsi" w:cstheme="minorHAnsi"/>
          <w:b/>
          <w:lang w:val="nl-NL"/>
        </w:rPr>
        <w:t>t</w:t>
      </w:r>
      <w:r w:rsidRPr="00536442">
        <w:rPr>
          <w:rFonts w:asciiTheme="minorHAnsi" w:hAnsiTheme="minorHAnsi" w:cstheme="minorHAnsi"/>
          <w:b/>
          <w:spacing w:val="-9"/>
          <w:lang w:val="nl-NL"/>
        </w:rPr>
        <w:t xml:space="preserve"> </w:t>
      </w:r>
      <w:r w:rsidRPr="00536442">
        <w:rPr>
          <w:rFonts w:asciiTheme="minorHAnsi" w:hAnsiTheme="minorHAnsi" w:cstheme="minorHAnsi"/>
          <w:b/>
          <w:lang w:val="nl-NL"/>
        </w:rPr>
        <w:t>r</w:t>
      </w:r>
      <w:r w:rsidRPr="00536442">
        <w:rPr>
          <w:rFonts w:asciiTheme="minorHAnsi" w:hAnsiTheme="minorHAnsi" w:cstheme="minorHAnsi"/>
          <w:b/>
          <w:spacing w:val="-1"/>
          <w:lang w:val="nl-NL"/>
        </w:rPr>
        <w:t>o</w:t>
      </w:r>
      <w:r w:rsidRPr="00536442">
        <w:rPr>
          <w:rFonts w:asciiTheme="minorHAnsi" w:hAnsiTheme="minorHAnsi" w:cstheme="minorHAnsi"/>
          <w:b/>
          <w:spacing w:val="1"/>
          <w:lang w:val="nl-NL"/>
        </w:rPr>
        <w:t>u</w:t>
      </w:r>
      <w:r w:rsidRPr="00536442">
        <w:rPr>
          <w:rFonts w:asciiTheme="minorHAnsi" w:hAnsiTheme="minorHAnsi" w:cstheme="minorHAnsi"/>
          <w:b/>
          <w:lang w:val="nl-NL"/>
        </w:rPr>
        <w:t>wb</w:t>
      </w:r>
      <w:r w:rsidRPr="00536442">
        <w:rPr>
          <w:rFonts w:asciiTheme="minorHAnsi" w:hAnsiTheme="minorHAnsi" w:cstheme="minorHAnsi"/>
          <w:b/>
          <w:spacing w:val="-2"/>
          <w:lang w:val="nl-NL"/>
        </w:rPr>
        <w:t>e</w:t>
      </w:r>
      <w:r w:rsidRPr="00536442">
        <w:rPr>
          <w:rFonts w:asciiTheme="minorHAnsi" w:hAnsiTheme="minorHAnsi" w:cstheme="minorHAnsi"/>
          <w:b/>
          <w:spacing w:val="3"/>
          <w:lang w:val="nl-NL"/>
        </w:rPr>
        <w:t>z</w:t>
      </w:r>
      <w:r w:rsidRPr="00536442">
        <w:rPr>
          <w:rFonts w:asciiTheme="minorHAnsi" w:hAnsiTheme="minorHAnsi" w:cstheme="minorHAnsi"/>
          <w:b/>
          <w:spacing w:val="-1"/>
          <w:lang w:val="nl-NL"/>
        </w:rPr>
        <w:t>o</w:t>
      </w:r>
      <w:r w:rsidRPr="00536442">
        <w:rPr>
          <w:rFonts w:asciiTheme="minorHAnsi" w:hAnsiTheme="minorHAnsi" w:cstheme="minorHAnsi"/>
          <w:b/>
          <w:spacing w:val="-2"/>
          <w:lang w:val="nl-NL"/>
        </w:rPr>
        <w:t>e</w:t>
      </w:r>
      <w:r w:rsidRPr="00536442">
        <w:rPr>
          <w:rFonts w:asciiTheme="minorHAnsi" w:hAnsiTheme="minorHAnsi" w:cstheme="minorHAnsi"/>
          <w:b/>
          <w:lang w:val="nl-NL"/>
        </w:rPr>
        <w:t>k</w:t>
      </w:r>
    </w:p>
    <w:p w:rsidRPr="00AC2CDF" w:rsidR="00AC2CDF" w:rsidP="007E1B80" w:rsidRDefault="00AC2CDF" w14:paraId="2B55F72D" w14:textId="77777777">
      <w:pPr>
        <w:pStyle w:val="Gemiddeldraster21"/>
        <w:numPr>
          <w:ilvl w:val="0"/>
          <w:numId w:val="27"/>
        </w:numPr>
        <w:rPr>
          <w:rFonts w:asciiTheme="minorHAnsi" w:hAnsiTheme="minorHAnsi" w:cstheme="minorHAnsi"/>
          <w:w w:val="99"/>
          <w:lang w:val="nl-NL"/>
        </w:rPr>
      </w:pPr>
      <w:r w:rsidRPr="00AC2CDF">
        <w:rPr>
          <w:rFonts w:asciiTheme="minorHAnsi" w:hAnsiTheme="minorHAnsi" w:cstheme="minorHAnsi"/>
          <w:lang w:val="nl-NL"/>
        </w:rPr>
        <w:t>De</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spacing w:val="-1"/>
          <w:lang w:val="nl-NL"/>
        </w:rPr>
        <w:t>r</w:t>
      </w:r>
      <w:r w:rsidRPr="00AC2CDF">
        <w:rPr>
          <w:rFonts w:asciiTheme="minorHAnsi" w:hAnsiTheme="minorHAnsi" w:cstheme="minorHAnsi"/>
          <w:spacing w:val="1"/>
          <w:lang w:val="nl-NL"/>
        </w:rPr>
        <w:t>e</w:t>
      </w:r>
      <w:r w:rsidRPr="00AC2CDF">
        <w:rPr>
          <w:rFonts w:asciiTheme="minorHAnsi" w:hAnsiTheme="minorHAnsi" w:cstheme="minorHAnsi"/>
          <w:lang w:val="nl-NL"/>
        </w:rPr>
        <w:t>ct</w:t>
      </w:r>
      <w:r w:rsidRPr="00AC2CDF">
        <w:rPr>
          <w:rFonts w:asciiTheme="minorHAnsi" w:hAnsiTheme="minorHAnsi" w:cstheme="minorHAnsi"/>
          <w:spacing w:val="-1"/>
          <w:lang w:val="nl-NL"/>
        </w:rPr>
        <w:t>e</w:t>
      </w:r>
      <w:r w:rsidRPr="00AC2CDF">
        <w:rPr>
          <w:rFonts w:asciiTheme="minorHAnsi" w:hAnsiTheme="minorHAnsi" w:cstheme="minorHAnsi"/>
          <w:spacing w:val="1"/>
          <w:lang w:val="nl-NL"/>
        </w:rPr>
        <w:t>u</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10"/>
          <w:lang w:val="nl-NL"/>
        </w:rPr>
        <w:t xml:space="preserve"> </w:t>
      </w:r>
      <w:r w:rsidRPr="00AC2CDF">
        <w:rPr>
          <w:rFonts w:asciiTheme="minorHAnsi" w:hAnsiTheme="minorHAnsi" w:cstheme="minorHAnsi"/>
          <w:spacing w:val="2"/>
          <w:lang w:val="nl-NL"/>
        </w:rPr>
        <w:t>b</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1"/>
          <w:lang w:val="nl-NL"/>
        </w:rPr>
        <w:t>r</w:t>
      </w:r>
      <w:r w:rsidRPr="00AC2CDF">
        <w:rPr>
          <w:rFonts w:asciiTheme="minorHAnsi" w:hAnsiTheme="minorHAnsi" w:cstheme="minorHAnsi"/>
          <w:spacing w:val="-1"/>
          <w:lang w:val="nl-NL"/>
        </w:rPr>
        <w:t>o</w:t>
      </w:r>
      <w:r w:rsidRPr="00AC2CDF">
        <w:rPr>
          <w:rFonts w:asciiTheme="minorHAnsi" w:hAnsiTheme="minorHAnsi" w:cstheme="minorHAnsi"/>
          <w:lang w:val="nl-NL"/>
        </w:rPr>
        <w:t>k</w:t>
      </w:r>
      <w:r w:rsidRPr="00AC2CDF">
        <w:rPr>
          <w:rFonts w:asciiTheme="minorHAnsi" w:hAnsiTheme="minorHAnsi" w:cstheme="minorHAnsi"/>
          <w:spacing w:val="1"/>
          <w:lang w:val="nl-NL"/>
        </w:rPr>
        <w:t>k</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s</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ne</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s</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nem</w:t>
      </w:r>
      <w:r w:rsidRPr="00AC2CDF">
        <w:rPr>
          <w:rFonts w:asciiTheme="minorHAnsi" w:hAnsiTheme="minorHAnsi" w:cstheme="minorHAnsi"/>
          <w:spacing w:val="-1"/>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a</w:t>
      </w:r>
      <w:r w:rsidRPr="00AC2CDF">
        <w:rPr>
          <w:rFonts w:asciiTheme="minorHAnsi" w:hAnsiTheme="minorHAnsi" w:cstheme="minorHAnsi"/>
          <w:spacing w:val="1"/>
          <w:lang w:val="nl-NL"/>
        </w:rPr>
        <w:t>f</w:t>
      </w:r>
      <w:r w:rsidRPr="00AC2CDF">
        <w:rPr>
          <w:rFonts w:asciiTheme="minorHAnsi" w:hAnsiTheme="minorHAnsi" w:cstheme="minorHAnsi"/>
          <w:lang w:val="nl-NL"/>
        </w:rPr>
        <w:t>s</w:t>
      </w:r>
      <w:r w:rsidRPr="00AC2CDF">
        <w:rPr>
          <w:rFonts w:asciiTheme="minorHAnsi" w:hAnsiTheme="minorHAnsi" w:cstheme="minorHAnsi"/>
          <w:spacing w:val="-2"/>
          <w:lang w:val="nl-NL"/>
        </w:rPr>
        <w:t>c</w:t>
      </w:r>
      <w:r w:rsidRPr="00AC2CDF">
        <w:rPr>
          <w:rFonts w:asciiTheme="minorHAnsi" w:hAnsiTheme="minorHAnsi" w:cstheme="minorHAnsi"/>
          <w:spacing w:val="3"/>
          <w:lang w:val="nl-NL"/>
        </w:rPr>
        <w:t>h</w:t>
      </w:r>
      <w:r w:rsidRPr="00AC2CDF">
        <w:rPr>
          <w:rFonts w:asciiTheme="minorHAnsi" w:hAnsiTheme="minorHAnsi" w:cstheme="minorHAnsi"/>
          <w:spacing w:val="-2"/>
          <w:lang w:val="nl-NL"/>
        </w:rPr>
        <w:t>e</w:t>
      </w:r>
      <w:r w:rsidRPr="00AC2CDF">
        <w:rPr>
          <w:rFonts w:asciiTheme="minorHAnsi" w:hAnsiTheme="minorHAnsi" w:cstheme="minorHAnsi"/>
          <w:spacing w:val="2"/>
          <w:lang w:val="nl-NL"/>
        </w:rPr>
        <w:t>i</w:t>
      </w:r>
      <w:r w:rsidRPr="00AC2CDF">
        <w:rPr>
          <w:rFonts w:asciiTheme="minorHAnsi" w:hAnsiTheme="minorHAnsi" w:cstheme="minorHAnsi"/>
          <w:lang w:val="nl-NL"/>
        </w:rPr>
        <w:t>d</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3"/>
          <w:lang w:val="nl-NL"/>
        </w:rPr>
        <w:t>n</w:t>
      </w:r>
      <w:r w:rsidRPr="00AC2CDF">
        <w:rPr>
          <w:rFonts w:asciiTheme="minorHAnsi" w:hAnsiTheme="minorHAnsi" w:cstheme="minorHAnsi"/>
          <w:spacing w:val="-2"/>
          <w:lang w:val="nl-NL"/>
        </w:rPr>
        <w:t>e</w:t>
      </w:r>
      <w:r w:rsidRPr="00AC2CDF">
        <w:rPr>
          <w:rFonts w:asciiTheme="minorHAnsi" w:hAnsiTheme="minorHAnsi" w:cstheme="minorHAnsi"/>
          <w:lang w:val="nl-NL"/>
        </w:rPr>
        <w:t>.</w:t>
      </w:r>
      <w:r w:rsidRPr="00AC2CDF">
        <w:rPr>
          <w:rFonts w:asciiTheme="minorHAnsi" w:hAnsiTheme="minorHAnsi" w:cstheme="minorHAnsi"/>
          <w:w w:val="99"/>
          <w:lang w:val="nl-NL"/>
        </w:rPr>
        <w:t xml:space="preserve"> </w:t>
      </w:r>
    </w:p>
    <w:p w:rsidRPr="00AC2CDF" w:rsidR="00AC2CDF" w:rsidP="007E1B80" w:rsidRDefault="00AC2CDF" w14:paraId="1BF85058" w14:textId="77777777">
      <w:pPr>
        <w:pStyle w:val="Gemiddeldraster21"/>
        <w:numPr>
          <w:ilvl w:val="0"/>
          <w:numId w:val="27"/>
        </w:numPr>
        <w:rPr>
          <w:rFonts w:asciiTheme="minorHAnsi" w:hAnsiTheme="minorHAnsi" w:cstheme="minorHAnsi"/>
          <w:lang w:val="nl-NL"/>
        </w:rPr>
      </w:pPr>
      <w:r w:rsidRPr="00AC2CDF">
        <w:rPr>
          <w:rFonts w:asciiTheme="minorHAnsi" w:hAnsiTheme="minorHAnsi" w:cstheme="minorHAnsi"/>
          <w:spacing w:val="-3"/>
          <w:lang w:val="nl-NL"/>
        </w:rPr>
        <w:t>I</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g</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m</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nab</w:t>
      </w:r>
      <w:r w:rsidRPr="00AC2CDF">
        <w:rPr>
          <w:rFonts w:asciiTheme="minorHAnsi" w:hAnsiTheme="minorHAnsi" w:cstheme="minorHAnsi"/>
          <w:spacing w:val="1"/>
          <w:lang w:val="nl-NL"/>
        </w:rPr>
        <w:t>e</w:t>
      </w:r>
      <w:r w:rsidRPr="00AC2CDF">
        <w:rPr>
          <w:rFonts w:asciiTheme="minorHAnsi" w:hAnsiTheme="minorHAnsi" w:cstheme="minorHAnsi"/>
          <w:lang w:val="nl-NL"/>
        </w:rPr>
        <w:t>staa</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wo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a</w:t>
      </w:r>
      <w:r w:rsidRPr="00AC2CDF">
        <w:rPr>
          <w:rFonts w:asciiTheme="minorHAnsi" w:hAnsiTheme="minorHAnsi" w:cstheme="minorHAnsi"/>
          <w:spacing w:val="-1"/>
          <w:lang w:val="nl-NL"/>
        </w:rPr>
        <w:t>f</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s</w:t>
      </w:r>
      <w:r w:rsidRPr="00AC2CDF">
        <w:rPr>
          <w:rFonts w:asciiTheme="minorHAnsi" w:hAnsiTheme="minorHAnsi" w:cstheme="minorHAnsi"/>
          <w:spacing w:val="2"/>
          <w:lang w:val="nl-NL"/>
        </w:rPr>
        <w:t>p</w:t>
      </w:r>
      <w:r w:rsidRPr="00AC2CDF">
        <w:rPr>
          <w:rFonts w:asciiTheme="minorHAnsi" w:hAnsiTheme="minorHAnsi" w:cstheme="minorHAnsi"/>
          <w:spacing w:val="1"/>
          <w:lang w:val="nl-NL"/>
        </w:rPr>
        <w:t>r</w:t>
      </w:r>
      <w:r w:rsidRPr="00AC2CDF">
        <w:rPr>
          <w:rFonts w:asciiTheme="minorHAnsi" w:hAnsiTheme="minorHAnsi" w:cstheme="minorHAnsi"/>
          <w:spacing w:val="-1"/>
          <w:lang w:val="nl-NL"/>
        </w:rPr>
        <w:t>o</w:t>
      </w:r>
      <w:r w:rsidRPr="00AC2CDF">
        <w:rPr>
          <w:rFonts w:asciiTheme="minorHAnsi" w:hAnsiTheme="minorHAnsi" w:cstheme="minorHAnsi"/>
          <w:spacing w:val="1"/>
          <w:lang w:val="nl-NL"/>
        </w:rPr>
        <w:t>k</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f</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k</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nk</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e</w:t>
      </w:r>
      <w:r w:rsidRPr="00AC2CDF">
        <w:rPr>
          <w:rFonts w:asciiTheme="minorHAnsi" w:hAnsiTheme="minorHAnsi" w:cstheme="minorHAnsi"/>
          <w:spacing w:val="-1"/>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u</w:t>
      </w:r>
      <w:r w:rsidRPr="00AC2CDF">
        <w:rPr>
          <w:rFonts w:asciiTheme="minorHAnsi" w:hAnsiTheme="minorHAnsi" w:cstheme="minorHAnsi"/>
          <w:spacing w:val="2"/>
          <w:lang w:val="nl-NL"/>
        </w:rPr>
        <w:t>i</w:t>
      </w:r>
      <w:r w:rsidRPr="00AC2CDF">
        <w:rPr>
          <w:rFonts w:asciiTheme="minorHAnsi" w:hAnsiTheme="minorHAnsi" w:cstheme="minorHAnsi"/>
          <w:lang w:val="nl-NL"/>
        </w:rPr>
        <w:t>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w w:val="99"/>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lang w:val="nl-NL"/>
        </w:rPr>
        <w:t>f</w:t>
      </w:r>
      <w:r w:rsidRPr="00AC2CDF">
        <w:rPr>
          <w:rFonts w:asciiTheme="minorHAnsi" w:hAnsiTheme="minorHAnsi" w:cstheme="minorHAnsi"/>
          <w:spacing w:val="1"/>
          <w:lang w:val="nl-NL"/>
        </w:rPr>
        <w:t>f</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k</w:t>
      </w:r>
      <w:r w:rsidRPr="00AC2CDF">
        <w:rPr>
          <w:rFonts w:asciiTheme="minorHAnsi" w:hAnsiTheme="minorHAnsi" w:cstheme="minorHAnsi"/>
          <w:spacing w:val="2"/>
          <w:lang w:val="nl-NL"/>
        </w:rPr>
        <w:t>l</w:t>
      </w:r>
      <w:r w:rsidRPr="00AC2CDF">
        <w:rPr>
          <w:rFonts w:asciiTheme="minorHAnsi" w:hAnsiTheme="minorHAnsi" w:cstheme="minorHAnsi"/>
          <w:lang w:val="nl-NL"/>
        </w:rPr>
        <w:t>as</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af</w:t>
      </w:r>
      <w:r w:rsidRPr="00AC2CDF">
        <w:rPr>
          <w:rFonts w:asciiTheme="minorHAnsi" w:hAnsiTheme="minorHAnsi" w:cstheme="minorHAnsi"/>
          <w:spacing w:val="1"/>
          <w:lang w:val="nl-NL"/>
        </w:rPr>
        <w:t>s</w:t>
      </w:r>
      <w:r w:rsidRPr="00AC2CDF">
        <w:rPr>
          <w:rFonts w:asciiTheme="minorHAnsi" w:hAnsiTheme="minorHAnsi" w:cstheme="minorHAnsi"/>
          <w:lang w:val="nl-NL"/>
        </w:rPr>
        <w:t>ch</w:t>
      </w:r>
      <w:r w:rsidRPr="00AC2CDF">
        <w:rPr>
          <w:rFonts w:asciiTheme="minorHAnsi" w:hAnsiTheme="minorHAnsi" w:cstheme="minorHAnsi"/>
          <w:spacing w:val="-1"/>
          <w:lang w:val="nl-NL"/>
        </w:rPr>
        <w:t>e</w:t>
      </w:r>
      <w:r w:rsidRPr="00AC2CDF">
        <w:rPr>
          <w:rFonts w:asciiTheme="minorHAnsi" w:hAnsiTheme="minorHAnsi" w:cstheme="minorHAnsi"/>
          <w:spacing w:val="2"/>
          <w:lang w:val="nl-NL"/>
        </w:rPr>
        <w:t>i</w:t>
      </w:r>
      <w:r w:rsidRPr="00AC2CDF">
        <w:rPr>
          <w:rFonts w:asciiTheme="minorHAnsi" w:hAnsiTheme="minorHAnsi" w:cstheme="minorHAnsi"/>
          <w:lang w:val="nl-NL"/>
        </w:rPr>
        <w:t>d</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k</w:t>
      </w:r>
      <w:r w:rsidRPr="00AC2CDF">
        <w:rPr>
          <w:rFonts w:asciiTheme="minorHAnsi" w:hAnsiTheme="minorHAnsi" w:cstheme="minorHAnsi"/>
          <w:spacing w:val="1"/>
          <w:lang w:val="nl-NL"/>
        </w:rPr>
        <w:t>unn</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ne</w:t>
      </w:r>
      <w:r w:rsidRPr="00AC2CDF">
        <w:rPr>
          <w:rFonts w:asciiTheme="minorHAnsi" w:hAnsiTheme="minorHAnsi" w:cstheme="minorHAnsi"/>
          <w:spacing w:val="2"/>
          <w:lang w:val="nl-NL"/>
        </w:rPr>
        <w:t>m</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1"/>
          <w:lang w:val="nl-NL"/>
        </w:rPr>
        <w:t>e</w:t>
      </w:r>
      <w:r w:rsidRPr="00AC2CDF">
        <w:rPr>
          <w:rFonts w:asciiTheme="minorHAnsi" w:hAnsiTheme="minorHAnsi" w:cstheme="minorHAnsi"/>
          <w:lang w:val="nl-NL"/>
        </w:rPr>
        <w:t>ze</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1"/>
          <w:lang w:val="nl-NL"/>
        </w:rPr>
        <w:t>or</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z</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d</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hu</w:t>
      </w:r>
      <w:r w:rsidRPr="00AC2CDF">
        <w:rPr>
          <w:rFonts w:asciiTheme="minorHAnsi" w:hAnsiTheme="minorHAnsi" w:cstheme="minorHAnsi"/>
          <w:lang w:val="nl-NL"/>
        </w:rPr>
        <w:t>n</w:t>
      </w:r>
      <w:r w:rsidRPr="00AC2CDF">
        <w:rPr>
          <w:rFonts w:asciiTheme="minorHAnsi" w:hAnsiTheme="minorHAnsi" w:cstheme="minorHAnsi"/>
          <w:w w:val="99"/>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u</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p>
    <w:p w:rsidRPr="00AC2CDF" w:rsidR="00AC2CDF" w:rsidP="007E1B80" w:rsidRDefault="00AC2CDF" w14:paraId="202EEF07" w14:textId="77777777">
      <w:pPr>
        <w:pStyle w:val="Gemiddeldraster21"/>
        <w:numPr>
          <w:ilvl w:val="0"/>
          <w:numId w:val="27"/>
        </w:numPr>
        <w:rPr>
          <w:rFonts w:asciiTheme="minorHAnsi" w:hAnsiTheme="minorHAnsi" w:cstheme="minorHAnsi"/>
          <w:lang w:val="nl-NL"/>
        </w:rPr>
      </w:pPr>
      <w:r w:rsidRPr="00AC2CDF">
        <w:rPr>
          <w:rFonts w:asciiTheme="minorHAnsi" w:hAnsiTheme="minorHAnsi" w:cstheme="minorHAnsi"/>
          <w:lang w:val="nl-NL"/>
        </w:rPr>
        <w:t>Na</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a</w:t>
      </w:r>
      <w:r w:rsidRPr="00AC2CDF">
        <w:rPr>
          <w:rFonts w:asciiTheme="minorHAnsi" w:hAnsiTheme="minorHAnsi" w:cstheme="minorHAnsi"/>
          <w:spacing w:val="-1"/>
          <w:lang w:val="nl-NL"/>
        </w:rPr>
        <w:t>f</w:t>
      </w:r>
      <w:r w:rsidRPr="00AC2CDF">
        <w:rPr>
          <w:rFonts w:asciiTheme="minorHAnsi" w:hAnsiTheme="minorHAnsi" w:cstheme="minorHAnsi"/>
          <w:spacing w:val="2"/>
          <w:lang w:val="nl-NL"/>
        </w:rPr>
        <w:t>l</w:t>
      </w:r>
      <w:r w:rsidRPr="00AC2CDF">
        <w:rPr>
          <w:rFonts w:asciiTheme="minorHAnsi" w:hAnsiTheme="minorHAnsi" w:cstheme="minorHAnsi"/>
          <w:spacing w:val="-1"/>
          <w:lang w:val="nl-NL"/>
        </w:rPr>
        <w:t>oo</w:t>
      </w:r>
      <w:r w:rsidRPr="00AC2CDF">
        <w:rPr>
          <w:rFonts w:asciiTheme="minorHAnsi" w:hAnsiTheme="minorHAnsi" w:cstheme="minorHAnsi"/>
          <w:lang w:val="nl-NL"/>
        </w:rPr>
        <w:t>p</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k</w:t>
      </w:r>
      <w:r w:rsidRPr="00AC2CDF">
        <w:rPr>
          <w:rFonts w:asciiTheme="minorHAnsi" w:hAnsiTheme="minorHAnsi" w:cstheme="minorHAnsi"/>
          <w:spacing w:val="-2"/>
          <w:lang w:val="nl-NL"/>
        </w:rPr>
        <w:t>o</w:t>
      </w:r>
      <w:r w:rsidRPr="00AC2CDF">
        <w:rPr>
          <w:rFonts w:asciiTheme="minorHAnsi" w:hAnsiTheme="minorHAnsi" w:cstheme="minorHAnsi"/>
          <w:spacing w:val="2"/>
          <w:lang w:val="nl-NL"/>
        </w:rPr>
        <w:t>m</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ze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p</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2"/>
          <w:lang w:val="nl-NL"/>
        </w:rPr>
        <w:t>o</w:t>
      </w:r>
      <w:r w:rsidRPr="00AC2CDF">
        <w:rPr>
          <w:rFonts w:asciiTheme="minorHAnsi" w:hAnsiTheme="minorHAnsi" w:cstheme="minorHAnsi"/>
          <w:spacing w:val="3"/>
          <w:lang w:val="nl-NL"/>
        </w:rPr>
        <w:t>n</w:t>
      </w:r>
      <w:r w:rsidRPr="00AC2CDF">
        <w:rPr>
          <w:rFonts w:asciiTheme="minorHAnsi" w:hAnsiTheme="minorHAnsi" w:cstheme="minorHAnsi"/>
          <w:spacing w:val="-2"/>
          <w:lang w:val="nl-NL"/>
        </w:rPr>
        <w:t>ee</w:t>
      </w:r>
      <w:r w:rsidRPr="00AC2CDF">
        <w:rPr>
          <w:rFonts w:asciiTheme="minorHAnsi" w:hAnsiTheme="minorHAnsi" w:cstheme="minorHAnsi"/>
          <w:spacing w:val="2"/>
          <w:lang w:val="nl-NL"/>
        </w:rPr>
        <w:t>l</w:t>
      </w:r>
      <w:r w:rsidRPr="00AC2CDF">
        <w:rPr>
          <w:rFonts w:asciiTheme="minorHAnsi" w:hAnsiTheme="minorHAnsi" w:cstheme="minorHAnsi"/>
          <w:lang w:val="nl-NL"/>
        </w:rPr>
        <w:t>s</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spacing w:val="-2"/>
          <w:lang w:val="nl-NL"/>
        </w:rPr>
        <w:t>ge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4"/>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u</w:t>
      </w:r>
      <w:r w:rsidRPr="00AC2CDF">
        <w:rPr>
          <w:rFonts w:asciiTheme="minorHAnsi" w:hAnsiTheme="minorHAnsi" w:cstheme="minorHAnsi"/>
          <w:lang w:val="nl-NL"/>
        </w:rPr>
        <w:t>d</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k</w:t>
      </w:r>
      <w:r w:rsidRPr="00AC2CDF">
        <w:rPr>
          <w:rFonts w:asciiTheme="minorHAnsi" w:hAnsiTheme="minorHAnsi" w:cstheme="minorHAnsi"/>
          <w:spacing w:val="1"/>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2"/>
          <w:lang w:val="nl-NL"/>
        </w:rPr>
        <w:t>i</w:t>
      </w:r>
      <w:r w:rsidRPr="00AC2CDF">
        <w:rPr>
          <w:rFonts w:asciiTheme="minorHAnsi" w:hAnsiTheme="minorHAnsi" w:cstheme="minorHAnsi"/>
          <w:lang w:val="nl-NL"/>
        </w:rPr>
        <w:t>j</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w w:val="99"/>
          <w:lang w:val="nl-NL"/>
        </w:rPr>
        <w:t xml:space="preserve"> </w:t>
      </w:r>
      <w:r w:rsidRPr="00AC2CDF">
        <w:rPr>
          <w:rFonts w:asciiTheme="minorHAnsi" w:hAnsiTheme="minorHAnsi" w:cstheme="minorHAnsi"/>
          <w:lang w:val="nl-NL"/>
        </w:rPr>
        <w:t>s</w:t>
      </w:r>
      <w:r w:rsidRPr="00AC2CDF">
        <w:rPr>
          <w:rFonts w:asciiTheme="minorHAnsi" w:hAnsiTheme="minorHAnsi" w:cstheme="minorHAnsi"/>
          <w:spacing w:val="-2"/>
          <w:lang w:val="nl-NL"/>
        </w:rPr>
        <w:t>c</w:t>
      </w:r>
      <w:r w:rsidRPr="00AC2CDF">
        <w:rPr>
          <w:rFonts w:asciiTheme="minorHAnsi" w:hAnsiTheme="minorHAnsi" w:cstheme="minorHAnsi"/>
          <w:spacing w:val="1"/>
          <w:lang w:val="nl-NL"/>
        </w:rPr>
        <w:t>ho</w:t>
      </w:r>
      <w:r w:rsidRPr="00AC2CDF">
        <w:rPr>
          <w:rFonts w:asciiTheme="minorHAnsi" w:hAnsiTheme="minorHAnsi" w:cstheme="minorHAnsi"/>
          <w:spacing w:val="-1"/>
          <w:lang w:val="nl-NL"/>
        </w:rPr>
        <w:t>o</w:t>
      </w:r>
      <w:r w:rsidRPr="00AC2CDF">
        <w:rPr>
          <w:rFonts w:asciiTheme="minorHAnsi" w:hAnsiTheme="minorHAnsi" w:cstheme="minorHAnsi"/>
          <w:lang w:val="nl-NL"/>
        </w:rPr>
        <w:t>l</w:t>
      </w:r>
      <w:r w:rsidRPr="00AC2CDF">
        <w:rPr>
          <w:rFonts w:asciiTheme="minorHAnsi" w:hAnsiTheme="minorHAnsi" w:cstheme="minorHAnsi"/>
          <w:spacing w:val="-4"/>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m</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spacing w:val="2"/>
          <w:lang w:val="nl-NL"/>
        </w:rPr>
        <w:t>m</w:t>
      </w:r>
      <w:r w:rsidRPr="00AC2CDF">
        <w:rPr>
          <w:rFonts w:asciiTheme="minorHAnsi" w:hAnsiTheme="minorHAnsi" w:cstheme="minorHAnsi"/>
          <w:spacing w:val="-1"/>
          <w:lang w:val="nl-NL"/>
        </w:rPr>
        <w:t>o</w:t>
      </w:r>
      <w:r w:rsidRPr="00AC2CDF">
        <w:rPr>
          <w:rFonts w:asciiTheme="minorHAnsi" w:hAnsiTheme="minorHAnsi" w:cstheme="minorHAnsi"/>
          <w:lang w:val="nl-NL"/>
        </w:rPr>
        <w:t>t</w:t>
      </w:r>
      <w:r w:rsidRPr="00AC2CDF">
        <w:rPr>
          <w:rFonts w:asciiTheme="minorHAnsi" w:hAnsiTheme="minorHAnsi" w:cstheme="minorHAnsi"/>
          <w:spacing w:val="2"/>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s</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t</w:t>
      </w:r>
      <w:r w:rsidRPr="00AC2CDF">
        <w:rPr>
          <w:rFonts w:asciiTheme="minorHAnsi" w:hAnsiTheme="minorHAnsi" w:cstheme="minorHAnsi"/>
          <w:lang w:val="nl-NL"/>
        </w:rPr>
        <w:t>e</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p>
    <w:p w:rsidRPr="00495997" w:rsidR="00AC2CDF" w:rsidP="00AC2CDF" w:rsidRDefault="00AC2CDF" w14:paraId="439495B7" w14:textId="77777777">
      <w:pPr>
        <w:pStyle w:val="Gemiddeldraster21"/>
        <w:rPr>
          <w:rFonts w:asciiTheme="minorHAnsi" w:hAnsiTheme="minorHAnsi" w:cstheme="minorHAnsi"/>
          <w:b/>
          <w:lang w:val="nl-NL"/>
        </w:rPr>
      </w:pPr>
    </w:p>
    <w:p w:rsidRPr="00244341" w:rsidR="0089668B" w:rsidP="00AC2CDF" w:rsidRDefault="0089668B" w14:paraId="466A7DB2" w14:textId="77777777">
      <w:pPr>
        <w:pStyle w:val="Gemiddeldraster21"/>
        <w:rPr>
          <w:rFonts w:asciiTheme="minorHAnsi" w:hAnsiTheme="minorHAnsi" w:cstheme="minorHAnsi"/>
          <w:b/>
          <w:lang w:val="nl-NL"/>
        </w:rPr>
      </w:pPr>
    </w:p>
    <w:p w:rsidRPr="00495997" w:rsidR="00AC2CDF" w:rsidP="00AC2CDF" w:rsidRDefault="00AC2CDF" w14:paraId="364073D5" w14:textId="45220D71">
      <w:pPr>
        <w:pStyle w:val="Gemiddeldraster21"/>
        <w:rPr>
          <w:rFonts w:asciiTheme="minorHAnsi" w:hAnsiTheme="minorHAnsi" w:cstheme="minorHAnsi"/>
          <w:b/>
        </w:rPr>
      </w:pPr>
      <w:r w:rsidRPr="00495997">
        <w:rPr>
          <w:rFonts w:asciiTheme="minorHAnsi" w:hAnsiTheme="minorHAnsi" w:cstheme="minorHAnsi"/>
          <w:b/>
        </w:rPr>
        <w:t>De</w:t>
      </w:r>
      <w:r w:rsidRPr="00495997">
        <w:rPr>
          <w:rFonts w:asciiTheme="minorHAnsi" w:hAnsiTheme="minorHAnsi" w:cstheme="minorHAnsi"/>
          <w:b/>
          <w:spacing w:val="-13"/>
        </w:rPr>
        <w:t xml:space="preserve"> </w:t>
      </w:r>
      <w:r w:rsidRPr="00536442">
        <w:rPr>
          <w:rFonts w:asciiTheme="minorHAnsi" w:hAnsiTheme="minorHAnsi" w:cstheme="minorHAnsi"/>
          <w:b/>
          <w:lang w:val="nl-NL"/>
        </w:rPr>
        <w:t>uitvaa</w:t>
      </w:r>
      <w:r w:rsidRPr="00536442">
        <w:rPr>
          <w:rFonts w:asciiTheme="minorHAnsi" w:hAnsiTheme="minorHAnsi" w:cstheme="minorHAnsi"/>
          <w:b/>
          <w:spacing w:val="-1"/>
          <w:lang w:val="nl-NL"/>
        </w:rPr>
        <w:t>r</w:t>
      </w:r>
      <w:r w:rsidRPr="00536442">
        <w:rPr>
          <w:rFonts w:asciiTheme="minorHAnsi" w:hAnsiTheme="minorHAnsi" w:cstheme="minorHAnsi"/>
          <w:b/>
          <w:lang w:val="nl-NL"/>
        </w:rPr>
        <w:t>t</w:t>
      </w:r>
    </w:p>
    <w:p w:rsidRPr="00AC2CDF" w:rsidR="00AC2CDF" w:rsidP="007E1B80" w:rsidRDefault="0089668B" w14:paraId="6AA72543" w14:textId="64F2CC53">
      <w:pPr>
        <w:pStyle w:val="Gemiddeldraster21"/>
        <w:numPr>
          <w:ilvl w:val="0"/>
          <w:numId w:val="28"/>
        </w:numPr>
        <w:rPr>
          <w:rFonts w:asciiTheme="minorHAnsi" w:hAnsiTheme="minorHAnsi" w:cstheme="minorHAnsi"/>
          <w:lang w:val="nl-NL"/>
        </w:rPr>
      </w:pPr>
      <w:r>
        <w:rPr>
          <w:rFonts w:asciiTheme="minorHAnsi" w:hAnsiTheme="minorHAnsi" w:cstheme="minorHAnsi"/>
          <w:lang w:val="nl-NL"/>
        </w:rPr>
        <w:t>Zie bijlage 2 van dit SVP.</w:t>
      </w:r>
    </w:p>
    <w:p w:rsidRPr="00AC2CDF" w:rsidR="00AC2CDF" w:rsidP="007E1B80" w:rsidRDefault="0089668B" w14:paraId="294D794C" w14:textId="7C03BA36">
      <w:pPr>
        <w:pStyle w:val="Gemiddeldraster21"/>
        <w:numPr>
          <w:ilvl w:val="0"/>
          <w:numId w:val="28"/>
        </w:numPr>
        <w:rPr>
          <w:rFonts w:asciiTheme="minorHAnsi" w:hAnsiTheme="minorHAnsi" w:cstheme="minorHAnsi"/>
          <w:lang w:val="nl-NL"/>
        </w:rPr>
      </w:pPr>
      <w:r>
        <w:rPr>
          <w:rFonts w:asciiTheme="minorHAnsi" w:hAnsiTheme="minorHAnsi" w:cstheme="minorHAnsi"/>
          <w:lang w:val="nl-NL"/>
        </w:rPr>
        <w:t>Indien</w:t>
      </w:r>
      <w:r w:rsidRPr="00AC2CDF" w:rsidR="00AC2CDF">
        <w:rPr>
          <w:rFonts w:asciiTheme="minorHAnsi" w:hAnsiTheme="minorHAnsi" w:cstheme="minorHAnsi"/>
          <w:spacing w:val="-8"/>
          <w:lang w:val="nl-NL"/>
        </w:rPr>
        <w:t xml:space="preserve"> </w:t>
      </w:r>
      <w:r w:rsidRPr="00AC2CDF" w:rsidR="00AC2CDF">
        <w:rPr>
          <w:rFonts w:asciiTheme="minorHAnsi" w:hAnsiTheme="minorHAnsi" w:cstheme="minorHAnsi"/>
          <w:lang w:val="nl-NL"/>
        </w:rPr>
        <w:t>de</w:t>
      </w:r>
      <w:r w:rsidRPr="00AC2CDF" w:rsidR="00AC2CDF">
        <w:rPr>
          <w:rFonts w:asciiTheme="minorHAnsi" w:hAnsiTheme="minorHAnsi" w:cstheme="minorHAnsi"/>
          <w:spacing w:val="-8"/>
          <w:lang w:val="nl-NL"/>
        </w:rPr>
        <w:t xml:space="preserve"> </w:t>
      </w:r>
      <w:r w:rsidRPr="00AC2CDF" w:rsidR="00AC2CDF">
        <w:rPr>
          <w:rFonts w:asciiTheme="minorHAnsi" w:hAnsiTheme="minorHAnsi" w:cstheme="minorHAnsi"/>
          <w:lang w:val="nl-NL"/>
        </w:rPr>
        <w:t>u</w:t>
      </w:r>
      <w:r w:rsidRPr="00AC2CDF" w:rsidR="00AC2CDF">
        <w:rPr>
          <w:rFonts w:asciiTheme="minorHAnsi" w:hAnsiTheme="minorHAnsi" w:cstheme="minorHAnsi"/>
          <w:spacing w:val="3"/>
          <w:lang w:val="nl-NL"/>
        </w:rPr>
        <w:t>i</w:t>
      </w:r>
      <w:r w:rsidRPr="00AC2CDF" w:rsidR="00AC2CDF">
        <w:rPr>
          <w:rFonts w:asciiTheme="minorHAnsi" w:hAnsiTheme="minorHAnsi" w:cstheme="minorHAnsi"/>
          <w:lang w:val="nl-NL"/>
        </w:rPr>
        <w:t>tvaa</w:t>
      </w:r>
      <w:r w:rsidRPr="00AC2CDF" w:rsidR="00AC2CDF">
        <w:rPr>
          <w:rFonts w:asciiTheme="minorHAnsi" w:hAnsiTheme="minorHAnsi" w:cstheme="minorHAnsi"/>
          <w:spacing w:val="-1"/>
          <w:lang w:val="nl-NL"/>
        </w:rPr>
        <w:t>r</w:t>
      </w:r>
      <w:r w:rsidRPr="00AC2CDF" w:rsidR="00AC2CDF">
        <w:rPr>
          <w:rFonts w:asciiTheme="minorHAnsi" w:hAnsiTheme="minorHAnsi" w:cstheme="minorHAnsi"/>
          <w:lang w:val="nl-NL"/>
        </w:rPr>
        <w:t>t</w:t>
      </w:r>
      <w:r w:rsidRPr="00AC2CDF" w:rsidR="00AC2CDF">
        <w:rPr>
          <w:rFonts w:asciiTheme="minorHAnsi" w:hAnsiTheme="minorHAnsi" w:cstheme="minorHAnsi"/>
          <w:spacing w:val="-6"/>
          <w:lang w:val="nl-NL"/>
        </w:rPr>
        <w:t xml:space="preserve"> </w:t>
      </w:r>
      <w:r w:rsidRPr="00AC2CDF" w:rsidR="00AC2CDF">
        <w:rPr>
          <w:rFonts w:asciiTheme="minorHAnsi" w:hAnsiTheme="minorHAnsi" w:cstheme="minorHAnsi"/>
          <w:spacing w:val="2"/>
          <w:lang w:val="nl-NL"/>
        </w:rPr>
        <w:t>i</w:t>
      </w:r>
      <w:r w:rsidRPr="00AC2CDF" w:rsidR="00AC2CDF">
        <w:rPr>
          <w:rFonts w:asciiTheme="minorHAnsi" w:hAnsiTheme="minorHAnsi" w:cstheme="minorHAnsi"/>
          <w:lang w:val="nl-NL"/>
        </w:rPr>
        <w:t>n</w:t>
      </w:r>
      <w:r w:rsidRPr="00AC2CDF" w:rsidR="00AC2CDF">
        <w:rPr>
          <w:rFonts w:asciiTheme="minorHAnsi" w:hAnsiTheme="minorHAnsi" w:cstheme="minorHAnsi"/>
          <w:spacing w:val="-6"/>
          <w:lang w:val="nl-NL"/>
        </w:rPr>
        <w:t xml:space="preserve"> </w:t>
      </w:r>
      <w:r w:rsidRPr="00AC2CDF" w:rsidR="00AC2CDF">
        <w:rPr>
          <w:rFonts w:asciiTheme="minorHAnsi" w:hAnsiTheme="minorHAnsi" w:cstheme="minorHAnsi"/>
          <w:lang w:val="nl-NL"/>
        </w:rPr>
        <w:t>b</w:t>
      </w:r>
      <w:r w:rsidRPr="00AC2CDF" w:rsidR="00AC2CDF">
        <w:rPr>
          <w:rFonts w:asciiTheme="minorHAnsi" w:hAnsiTheme="minorHAnsi" w:cstheme="minorHAnsi"/>
          <w:spacing w:val="-1"/>
          <w:lang w:val="nl-NL"/>
        </w:rPr>
        <w:t>e</w:t>
      </w:r>
      <w:r w:rsidRPr="00AC2CDF" w:rsidR="00AC2CDF">
        <w:rPr>
          <w:rFonts w:asciiTheme="minorHAnsi" w:hAnsiTheme="minorHAnsi" w:cstheme="minorHAnsi"/>
          <w:lang w:val="nl-NL"/>
        </w:rPr>
        <w:t>s</w:t>
      </w:r>
      <w:r w:rsidRPr="00AC2CDF" w:rsidR="00AC2CDF">
        <w:rPr>
          <w:rFonts w:asciiTheme="minorHAnsi" w:hAnsiTheme="minorHAnsi" w:cstheme="minorHAnsi"/>
          <w:spacing w:val="2"/>
          <w:lang w:val="nl-NL"/>
        </w:rPr>
        <w:t>l</w:t>
      </w:r>
      <w:r w:rsidRPr="00AC2CDF" w:rsidR="00AC2CDF">
        <w:rPr>
          <w:rFonts w:asciiTheme="minorHAnsi" w:hAnsiTheme="minorHAnsi" w:cstheme="minorHAnsi"/>
          <w:spacing w:val="-1"/>
          <w:lang w:val="nl-NL"/>
        </w:rPr>
        <w:t>o</w:t>
      </w:r>
      <w:r w:rsidRPr="00AC2CDF" w:rsidR="00AC2CDF">
        <w:rPr>
          <w:rFonts w:asciiTheme="minorHAnsi" w:hAnsiTheme="minorHAnsi" w:cstheme="minorHAnsi"/>
          <w:spacing w:val="-2"/>
          <w:lang w:val="nl-NL"/>
        </w:rPr>
        <w:t>te</w:t>
      </w:r>
      <w:r w:rsidRPr="00AC2CDF" w:rsidR="00AC2CDF">
        <w:rPr>
          <w:rFonts w:asciiTheme="minorHAnsi" w:hAnsiTheme="minorHAnsi" w:cstheme="minorHAnsi"/>
          <w:lang w:val="nl-NL"/>
        </w:rPr>
        <w:t>n</w:t>
      </w:r>
      <w:r w:rsidRPr="00AC2CDF" w:rsidR="00AC2CDF">
        <w:rPr>
          <w:rFonts w:asciiTheme="minorHAnsi" w:hAnsiTheme="minorHAnsi" w:cstheme="minorHAnsi"/>
          <w:spacing w:val="-6"/>
          <w:lang w:val="nl-NL"/>
        </w:rPr>
        <w:t xml:space="preserve"> </w:t>
      </w:r>
      <w:r w:rsidRPr="00AC2CDF" w:rsidR="00AC2CDF">
        <w:rPr>
          <w:rFonts w:asciiTheme="minorHAnsi" w:hAnsiTheme="minorHAnsi" w:cstheme="minorHAnsi"/>
          <w:spacing w:val="1"/>
          <w:lang w:val="nl-NL"/>
        </w:rPr>
        <w:t>k</w:t>
      </w:r>
      <w:r w:rsidRPr="00AC2CDF" w:rsidR="00AC2CDF">
        <w:rPr>
          <w:rFonts w:asciiTheme="minorHAnsi" w:hAnsiTheme="minorHAnsi" w:cstheme="minorHAnsi"/>
          <w:spacing w:val="-1"/>
          <w:lang w:val="nl-NL"/>
        </w:rPr>
        <w:t>r</w:t>
      </w:r>
      <w:r w:rsidRPr="00AC2CDF" w:rsidR="00AC2CDF">
        <w:rPr>
          <w:rFonts w:asciiTheme="minorHAnsi" w:hAnsiTheme="minorHAnsi" w:cstheme="minorHAnsi"/>
          <w:spacing w:val="2"/>
          <w:lang w:val="nl-NL"/>
        </w:rPr>
        <w:t>i</w:t>
      </w:r>
      <w:r w:rsidRPr="00AC2CDF" w:rsidR="00AC2CDF">
        <w:rPr>
          <w:rFonts w:asciiTheme="minorHAnsi" w:hAnsiTheme="minorHAnsi" w:cstheme="minorHAnsi"/>
          <w:spacing w:val="1"/>
          <w:lang w:val="nl-NL"/>
        </w:rPr>
        <w:t>n</w:t>
      </w:r>
      <w:r w:rsidRPr="00AC2CDF" w:rsidR="00AC2CDF">
        <w:rPr>
          <w:rFonts w:asciiTheme="minorHAnsi" w:hAnsiTheme="minorHAnsi" w:cstheme="minorHAnsi"/>
          <w:lang w:val="nl-NL"/>
        </w:rPr>
        <w:t>g</w:t>
      </w:r>
      <w:r w:rsidRPr="00AC2CDF" w:rsidR="00AC2CDF">
        <w:rPr>
          <w:rFonts w:asciiTheme="minorHAnsi" w:hAnsiTheme="minorHAnsi" w:cstheme="minorHAnsi"/>
          <w:spacing w:val="-6"/>
          <w:lang w:val="nl-NL"/>
        </w:rPr>
        <w:t xml:space="preserve"> </w:t>
      </w:r>
      <w:r w:rsidRPr="00AC2CDF" w:rsidR="00AC2CDF">
        <w:rPr>
          <w:rFonts w:asciiTheme="minorHAnsi" w:hAnsiTheme="minorHAnsi" w:cstheme="minorHAnsi"/>
          <w:lang w:val="nl-NL"/>
        </w:rPr>
        <w:t>w</w:t>
      </w:r>
      <w:r w:rsidRPr="00AC2CDF" w:rsidR="00AC2CDF">
        <w:rPr>
          <w:rFonts w:asciiTheme="minorHAnsi" w:hAnsiTheme="minorHAnsi" w:cstheme="minorHAnsi"/>
          <w:spacing w:val="-2"/>
          <w:lang w:val="nl-NL"/>
        </w:rPr>
        <w:t>o</w:t>
      </w:r>
      <w:r w:rsidRPr="00AC2CDF" w:rsidR="00AC2CDF">
        <w:rPr>
          <w:rFonts w:asciiTheme="minorHAnsi" w:hAnsiTheme="minorHAnsi" w:cstheme="minorHAnsi"/>
          <w:spacing w:val="-1"/>
          <w:lang w:val="nl-NL"/>
        </w:rPr>
        <w:t>r</w:t>
      </w:r>
      <w:r w:rsidRPr="00AC2CDF" w:rsidR="00AC2CDF">
        <w:rPr>
          <w:rFonts w:asciiTheme="minorHAnsi" w:hAnsiTheme="minorHAnsi" w:cstheme="minorHAnsi"/>
          <w:lang w:val="nl-NL"/>
        </w:rPr>
        <w:t>dt</w:t>
      </w:r>
      <w:r w:rsidRPr="00AC2CDF" w:rsidR="00AC2CDF">
        <w:rPr>
          <w:rFonts w:asciiTheme="minorHAnsi" w:hAnsiTheme="minorHAnsi" w:cstheme="minorHAnsi"/>
          <w:spacing w:val="-7"/>
          <w:lang w:val="nl-NL"/>
        </w:rPr>
        <w:t xml:space="preserve"> </w:t>
      </w:r>
      <w:r w:rsidRPr="00AC2CDF" w:rsidR="00AC2CDF">
        <w:rPr>
          <w:rFonts w:asciiTheme="minorHAnsi" w:hAnsiTheme="minorHAnsi" w:cstheme="minorHAnsi"/>
          <w:lang w:val="nl-NL"/>
        </w:rPr>
        <w:t>g</w:t>
      </w:r>
      <w:r w:rsidRPr="00AC2CDF" w:rsidR="00AC2CDF">
        <w:rPr>
          <w:rFonts w:asciiTheme="minorHAnsi" w:hAnsiTheme="minorHAnsi" w:cstheme="minorHAnsi"/>
          <w:spacing w:val="-1"/>
          <w:lang w:val="nl-NL"/>
        </w:rPr>
        <w:t>e</w:t>
      </w:r>
      <w:r w:rsidRPr="00AC2CDF" w:rsidR="00AC2CDF">
        <w:rPr>
          <w:rFonts w:asciiTheme="minorHAnsi" w:hAnsiTheme="minorHAnsi" w:cstheme="minorHAnsi"/>
          <w:spacing w:val="3"/>
          <w:lang w:val="nl-NL"/>
        </w:rPr>
        <w:t>h</w:t>
      </w:r>
      <w:r w:rsidRPr="00AC2CDF" w:rsidR="00AC2CDF">
        <w:rPr>
          <w:rFonts w:asciiTheme="minorHAnsi" w:hAnsiTheme="minorHAnsi" w:cstheme="minorHAnsi"/>
          <w:spacing w:val="-1"/>
          <w:lang w:val="nl-NL"/>
        </w:rPr>
        <w:t>o</w:t>
      </w:r>
      <w:r w:rsidRPr="00AC2CDF" w:rsidR="00AC2CDF">
        <w:rPr>
          <w:rFonts w:asciiTheme="minorHAnsi" w:hAnsiTheme="minorHAnsi" w:cstheme="minorHAnsi"/>
          <w:spacing w:val="1"/>
          <w:lang w:val="nl-NL"/>
        </w:rPr>
        <w:t>u</w:t>
      </w:r>
      <w:r w:rsidRPr="00AC2CDF" w:rsidR="00AC2CDF">
        <w:rPr>
          <w:rFonts w:asciiTheme="minorHAnsi" w:hAnsiTheme="minorHAnsi" w:cstheme="minorHAnsi"/>
          <w:lang w:val="nl-NL"/>
        </w:rPr>
        <w:t>d</w:t>
      </w:r>
      <w:r w:rsidRPr="00AC2CDF" w:rsidR="00AC2CDF">
        <w:rPr>
          <w:rFonts w:asciiTheme="minorHAnsi" w:hAnsiTheme="minorHAnsi" w:cstheme="minorHAnsi"/>
          <w:spacing w:val="1"/>
          <w:lang w:val="nl-NL"/>
        </w:rPr>
        <w:t>en</w:t>
      </w:r>
      <w:r w:rsidRPr="00AC2CDF" w:rsidR="00AC2CDF">
        <w:rPr>
          <w:rFonts w:asciiTheme="minorHAnsi" w:hAnsiTheme="minorHAnsi" w:cstheme="minorHAnsi"/>
          <w:lang w:val="nl-NL"/>
        </w:rPr>
        <w:t>,</w:t>
      </w:r>
      <w:r w:rsidRPr="00AC2CDF" w:rsidR="00AC2CDF">
        <w:rPr>
          <w:rFonts w:asciiTheme="minorHAnsi" w:hAnsiTheme="minorHAnsi" w:cstheme="minorHAnsi"/>
          <w:spacing w:val="-7"/>
          <w:lang w:val="nl-NL"/>
        </w:rPr>
        <w:t xml:space="preserve"> </w:t>
      </w:r>
      <w:r>
        <w:rPr>
          <w:rFonts w:asciiTheme="minorHAnsi" w:hAnsiTheme="minorHAnsi" w:cstheme="minorHAnsi"/>
          <w:spacing w:val="-7"/>
          <w:lang w:val="nl-NL"/>
        </w:rPr>
        <w:t>kan de school</w:t>
      </w:r>
      <w:r w:rsidRPr="00AC2CDF" w:rsidR="00AC2CDF">
        <w:rPr>
          <w:rFonts w:asciiTheme="minorHAnsi" w:hAnsiTheme="minorHAnsi" w:cstheme="minorHAnsi"/>
          <w:spacing w:val="-4"/>
          <w:lang w:val="nl-NL"/>
        </w:rPr>
        <w:t xml:space="preserve"> </w:t>
      </w:r>
      <w:r w:rsidRPr="00AC2CDF" w:rsidR="00AC2CDF">
        <w:rPr>
          <w:rFonts w:asciiTheme="minorHAnsi" w:hAnsiTheme="minorHAnsi" w:cstheme="minorHAnsi"/>
          <w:lang w:val="nl-NL"/>
        </w:rPr>
        <w:t>z</w:t>
      </w:r>
      <w:r w:rsidRPr="00AC2CDF" w:rsidR="00AC2CDF">
        <w:rPr>
          <w:rFonts w:asciiTheme="minorHAnsi" w:hAnsiTheme="minorHAnsi" w:cstheme="minorHAnsi"/>
          <w:spacing w:val="-1"/>
          <w:lang w:val="nl-NL"/>
        </w:rPr>
        <w:t>e</w:t>
      </w:r>
      <w:r w:rsidRPr="00AC2CDF" w:rsidR="00AC2CDF">
        <w:rPr>
          <w:rFonts w:asciiTheme="minorHAnsi" w:hAnsiTheme="minorHAnsi" w:cstheme="minorHAnsi"/>
          <w:spacing w:val="2"/>
          <w:lang w:val="nl-NL"/>
        </w:rPr>
        <w:t>l</w:t>
      </w:r>
      <w:r w:rsidRPr="00AC2CDF" w:rsidR="00AC2CDF">
        <w:rPr>
          <w:rFonts w:asciiTheme="minorHAnsi" w:hAnsiTheme="minorHAnsi" w:cstheme="minorHAnsi"/>
          <w:lang w:val="nl-NL"/>
        </w:rPr>
        <w:t>f</w:t>
      </w:r>
      <w:r w:rsidRPr="00AC2CDF" w:rsidR="00AC2CDF">
        <w:rPr>
          <w:rFonts w:asciiTheme="minorHAnsi" w:hAnsiTheme="minorHAnsi" w:cstheme="minorHAnsi"/>
          <w:spacing w:val="-8"/>
          <w:lang w:val="nl-NL"/>
        </w:rPr>
        <w:t xml:space="preserve"> </w:t>
      </w:r>
      <w:r w:rsidRPr="00AC2CDF" w:rsidR="00AC2CDF">
        <w:rPr>
          <w:rFonts w:asciiTheme="minorHAnsi" w:hAnsiTheme="minorHAnsi" w:cstheme="minorHAnsi"/>
          <w:spacing w:val="-2"/>
          <w:lang w:val="nl-NL"/>
        </w:rPr>
        <w:t>ee</w:t>
      </w:r>
      <w:r w:rsidRPr="00AC2CDF" w:rsidR="00AC2CDF">
        <w:rPr>
          <w:rFonts w:asciiTheme="minorHAnsi" w:hAnsiTheme="minorHAnsi" w:cstheme="minorHAnsi"/>
          <w:lang w:val="nl-NL"/>
        </w:rPr>
        <w:t xml:space="preserve">n </w:t>
      </w:r>
      <w:r w:rsidRPr="00AC2CDF" w:rsidR="00AC2CDF">
        <w:rPr>
          <w:rFonts w:asciiTheme="minorHAnsi" w:hAnsiTheme="minorHAnsi" w:cstheme="minorHAnsi"/>
          <w:spacing w:val="1"/>
          <w:lang w:val="nl-NL"/>
        </w:rPr>
        <w:t>h</w:t>
      </w:r>
      <w:r w:rsidRPr="00AC2CDF" w:rsidR="00AC2CDF">
        <w:rPr>
          <w:rFonts w:asciiTheme="minorHAnsi" w:hAnsiTheme="minorHAnsi" w:cstheme="minorHAnsi"/>
          <w:spacing w:val="-2"/>
          <w:lang w:val="nl-NL"/>
        </w:rPr>
        <w:t>e</w:t>
      </w:r>
      <w:r w:rsidRPr="00AC2CDF" w:rsidR="00AC2CDF">
        <w:rPr>
          <w:rFonts w:asciiTheme="minorHAnsi" w:hAnsiTheme="minorHAnsi" w:cstheme="minorHAnsi"/>
          <w:spacing w:val="-1"/>
          <w:lang w:val="nl-NL"/>
        </w:rPr>
        <w:t>r</w:t>
      </w:r>
      <w:r w:rsidRPr="00AC2CDF" w:rsidR="00AC2CDF">
        <w:rPr>
          <w:rFonts w:asciiTheme="minorHAnsi" w:hAnsiTheme="minorHAnsi" w:cstheme="minorHAnsi"/>
          <w:spacing w:val="2"/>
          <w:lang w:val="nl-NL"/>
        </w:rPr>
        <w:t>d</w:t>
      </w:r>
      <w:r w:rsidRPr="00AC2CDF" w:rsidR="00AC2CDF">
        <w:rPr>
          <w:rFonts w:asciiTheme="minorHAnsi" w:hAnsiTheme="minorHAnsi" w:cstheme="minorHAnsi"/>
          <w:spacing w:val="-2"/>
          <w:lang w:val="nl-NL"/>
        </w:rPr>
        <w:t>e</w:t>
      </w:r>
      <w:r w:rsidRPr="00AC2CDF" w:rsidR="00AC2CDF">
        <w:rPr>
          <w:rFonts w:asciiTheme="minorHAnsi" w:hAnsiTheme="minorHAnsi" w:cstheme="minorHAnsi"/>
          <w:spacing w:val="1"/>
          <w:lang w:val="nl-NL"/>
        </w:rPr>
        <w:t>n</w:t>
      </w:r>
      <w:r w:rsidRPr="00AC2CDF" w:rsidR="00AC2CDF">
        <w:rPr>
          <w:rFonts w:asciiTheme="minorHAnsi" w:hAnsiTheme="minorHAnsi" w:cstheme="minorHAnsi"/>
          <w:lang w:val="nl-NL"/>
        </w:rPr>
        <w:t>k</w:t>
      </w:r>
      <w:r w:rsidRPr="00AC2CDF" w:rsidR="00AC2CDF">
        <w:rPr>
          <w:rFonts w:asciiTheme="minorHAnsi" w:hAnsiTheme="minorHAnsi" w:cstheme="minorHAnsi"/>
          <w:spacing w:val="2"/>
          <w:lang w:val="nl-NL"/>
        </w:rPr>
        <w:t>i</w:t>
      </w:r>
      <w:r w:rsidRPr="00AC2CDF" w:rsidR="00AC2CDF">
        <w:rPr>
          <w:rFonts w:asciiTheme="minorHAnsi" w:hAnsiTheme="minorHAnsi" w:cstheme="minorHAnsi"/>
          <w:spacing w:val="1"/>
          <w:lang w:val="nl-NL"/>
        </w:rPr>
        <w:t>n</w:t>
      </w:r>
      <w:r w:rsidRPr="00AC2CDF" w:rsidR="00AC2CDF">
        <w:rPr>
          <w:rFonts w:asciiTheme="minorHAnsi" w:hAnsiTheme="minorHAnsi" w:cstheme="minorHAnsi"/>
          <w:lang w:val="nl-NL"/>
        </w:rPr>
        <w:t>gs</w:t>
      </w:r>
      <w:r w:rsidRPr="00AC2CDF" w:rsidR="00AC2CDF">
        <w:rPr>
          <w:rFonts w:asciiTheme="minorHAnsi" w:hAnsiTheme="minorHAnsi" w:cstheme="minorHAnsi"/>
          <w:spacing w:val="-3"/>
          <w:lang w:val="nl-NL"/>
        </w:rPr>
        <w:t>b</w:t>
      </w:r>
      <w:r w:rsidRPr="00AC2CDF" w:rsidR="00AC2CDF">
        <w:rPr>
          <w:rFonts w:asciiTheme="minorHAnsi" w:hAnsiTheme="minorHAnsi" w:cstheme="minorHAnsi"/>
          <w:spacing w:val="2"/>
          <w:lang w:val="nl-NL"/>
        </w:rPr>
        <w:t>i</w:t>
      </w:r>
      <w:r w:rsidRPr="00AC2CDF" w:rsidR="00AC2CDF">
        <w:rPr>
          <w:rFonts w:asciiTheme="minorHAnsi" w:hAnsiTheme="minorHAnsi" w:cstheme="minorHAnsi"/>
          <w:lang w:val="nl-NL"/>
        </w:rPr>
        <w:t>j</w:t>
      </w:r>
      <w:r w:rsidRPr="00AC2CDF" w:rsidR="00AC2CDF">
        <w:rPr>
          <w:rFonts w:asciiTheme="minorHAnsi" w:hAnsiTheme="minorHAnsi" w:cstheme="minorHAnsi"/>
          <w:spacing w:val="-2"/>
          <w:lang w:val="nl-NL"/>
        </w:rPr>
        <w:t>ee</w:t>
      </w:r>
      <w:r w:rsidRPr="00AC2CDF" w:rsidR="00AC2CDF">
        <w:rPr>
          <w:rFonts w:asciiTheme="minorHAnsi" w:hAnsiTheme="minorHAnsi" w:cstheme="minorHAnsi"/>
          <w:spacing w:val="1"/>
          <w:lang w:val="nl-NL"/>
        </w:rPr>
        <w:t>n</w:t>
      </w:r>
      <w:r w:rsidRPr="00AC2CDF" w:rsidR="00AC2CDF">
        <w:rPr>
          <w:rFonts w:asciiTheme="minorHAnsi" w:hAnsiTheme="minorHAnsi" w:cstheme="minorHAnsi"/>
          <w:lang w:val="nl-NL"/>
        </w:rPr>
        <w:t>k</w:t>
      </w:r>
      <w:r w:rsidRPr="00AC2CDF" w:rsidR="00AC2CDF">
        <w:rPr>
          <w:rFonts w:asciiTheme="minorHAnsi" w:hAnsiTheme="minorHAnsi" w:cstheme="minorHAnsi"/>
          <w:spacing w:val="-2"/>
          <w:lang w:val="nl-NL"/>
        </w:rPr>
        <w:t>o</w:t>
      </w:r>
      <w:r w:rsidRPr="00AC2CDF" w:rsidR="00AC2CDF">
        <w:rPr>
          <w:rFonts w:asciiTheme="minorHAnsi" w:hAnsiTheme="minorHAnsi" w:cstheme="minorHAnsi"/>
          <w:lang w:val="nl-NL"/>
        </w:rPr>
        <w:t>m</w:t>
      </w:r>
      <w:r w:rsidRPr="00AC2CDF" w:rsidR="00AC2CDF">
        <w:rPr>
          <w:rFonts w:asciiTheme="minorHAnsi" w:hAnsiTheme="minorHAnsi" w:cstheme="minorHAnsi"/>
          <w:spacing w:val="2"/>
          <w:lang w:val="nl-NL"/>
        </w:rPr>
        <w:t>s</w:t>
      </w:r>
      <w:r w:rsidRPr="00AC2CDF" w:rsidR="00AC2CDF">
        <w:rPr>
          <w:rFonts w:asciiTheme="minorHAnsi" w:hAnsiTheme="minorHAnsi" w:cstheme="minorHAnsi"/>
          <w:lang w:val="nl-NL"/>
        </w:rPr>
        <w:t>t</w:t>
      </w:r>
      <w:r w:rsidRPr="00AC2CDF" w:rsidR="00AC2CDF">
        <w:rPr>
          <w:rFonts w:asciiTheme="minorHAnsi" w:hAnsiTheme="minorHAnsi" w:cstheme="minorHAnsi"/>
          <w:spacing w:val="-13"/>
          <w:lang w:val="nl-NL"/>
        </w:rPr>
        <w:t xml:space="preserve"> </w:t>
      </w:r>
      <w:r w:rsidRPr="00AC2CDF" w:rsidR="00AC2CDF">
        <w:rPr>
          <w:rFonts w:asciiTheme="minorHAnsi" w:hAnsiTheme="minorHAnsi" w:cstheme="minorHAnsi"/>
          <w:lang w:val="nl-NL"/>
        </w:rPr>
        <w:t>m</w:t>
      </w:r>
      <w:r w:rsidRPr="00AC2CDF" w:rsidR="00AC2CDF">
        <w:rPr>
          <w:rFonts w:asciiTheme="minorHAnsi" w:hAnsiTheme="minorHAnsi" w:cstheme="minorHAnsi"/>
          <w:spacing w:val="-1"/>
          <w:lang w:val="nl-NL"/>
        </w:rPr>
        <w:t>e</w:t>
      </w:r>
      <w:r w:rsidRPr="00AC2CDF" w:rsidR="00AC2CDF">
        <w:rPr>
          <w:rFonts w:asciiTheme="minorHAnsi" w:hAnsiTheme="minorHAnsi" w:cstheme="minorHAnsi"/>
          <w:lang w:val="nl-NL"/>
        </w:rPr>
        <w:t>t</w:t>
      </w:r>
      <w:r w:rsidRPr="00AC2CDF" w:rsidR="00AC2CDF">
        <w:rPr>
          <w:rFonts w:asciiTheme="minorHAnsi" w:hAnsiTheme="minorHAnsi" w:cstheme="minorHAnsi"/>
          <w:spacing w:val="-12"/>
          <w:lang w:val="nl-NL"/>
        </w:rPr>
        <w:t xml:space="preserve"> </w:t>
      </w:r>
      <w:r w:rsidRPr="00AC2CDF" w:rsidR="00AC2CDF">
        <w:rPr>
          <w:rFonts w:asciiTheme="minorHAnsi" w:hAnsiTheme="minorHAnsi" w:cstheme="minorHAnsi"/>
          <w:spacing w:val="2"/>
          <w:lang w:val="nl-NL"/>
        </w:rPr>
        <w:t>l</w:t>
      </w:r>
      <w:r w:rsidRPr="00AC2CDF" w:rsidR="00AC2CDF">
        <w:rPr>
          <w:rFonts w:asciiTheme="minorHAnsi" w:hAnsiTheme="minorHAnsi" w:cstheme="minorHAnsi"/>
          <w:spacing w:val="-2"/>
          <w:lang w:val="nl-NL"/>
        </w:rPr>
        <w:t>e</w:t>
      </w:r>
      <w:r w:rsidRPr="00AC2CDF" w:rsidR="00AC2CDF">
        <w:rPr>
          <w:rFonts w:asciiTheme="minorHAnsi" w:hAnsiTheme="minorHAnsi" w:cstheme="minorHAnsi"/>
          <w:spacing w:val="1"/>
          <w:lang w:val="nl-NL"/>
        </w:rPr>
        <w:t>e</w:t>
      </w:r>
      <w:r w:rsidRPr="00AC2CDF" w:rsidR="00AC2CDF">
        <w:rPr>
          <w:rFonts w:asciiTheme="minorHAnsi" w:hAnsiTheme="minorHAnsi" w:cstheme="minorHAnsi"/>
          <w:spacing w:val="-1"/>
          <w:lang w:val="nl-NL"/>
        </w:rPr>
        <w:t>r</w:t>
      </w:r>
      <w:r w:rsidRPr="00AC2CDF" w:rsidR="00AC2CDF">
        <w:rPr>
          <w:rFonts w:asciiTheme="minorHAnsi" w:hAnsiTheme="minorHAnsi" w:cstheme="minorHAnsi"/>
          <w:lang w:val="nl-NL"/>
        </w:rPr>
        <w:t>l</w:t>
      </w:r>
      <w:r w:rsidRPr="00AC2CDF" w:rsidR="00AC2CDF">
        <w:rPr>
          <w:rFonts w:asciiTheme="minorHAnsi" w:hAnsiTheme="minorHAnsi" w:cstheme="minorHAnsi"/>
          <w:spacing w:val="2"/>
          <w:lang w:val="nl-NL"/>
        </w:rPr>
        <w:t>i</w:t>
      </w:r>
      <w:r w:rsidRPr="00AC2CDF" w:rsidR="00AC2CDF">
        <w:rPr>
          <w:rFonts w:asciiTheme="minorHAnsi" w:hAnsiTheme="minorHAnsi" w:cstheme="minorHAnsi"/>
          <w:spacing w:val="1"/>
          <w:lang w:val="nl-NL"/>
        </w:rPr>
        <w:t>n</w:t>
      </w:r>
      <w:r w:rsidRPr="00AC2CDF" w:rsidR="00AC2CDF">
        <w:rPr>
          <w:rFonts w:asciiTheme="minorHAnsi" w:hAnsiTheme="minorHAnsi" w:cstheme="minorHAnsi"/>
          <w:lang w:val="nl-NL"/>
        </w:rPr>
        <w:t>g</w:t>
      </w:r>
      <w:r w:rsidRPr="00AC2CDF" w:rsidR="00AC2CDF">
        <w:rPr>
          <w:rFonts w:asciiTheme="minorHAnsi" w:hAnsiTheme="minorHAnsi" w:cstheme="minorHAnsi"/>
          <w:spacing w:val="-2"/>
          <w:lang w:val="nl-NL"/>
        </w:rPr>
        <w:t>e</w:t>
      </w:r>
      <w:r w:rsidRPr="00AC2CDF" w:rsidR="00AC2CDF">
        <w:rPr>
          <w:rFonts w:asciiTheme="minorHAnsi" w:hAnsiTheme="minorHAnsi" w:cstheme="minorHAnsi"/>
          <w:lang w:val="nl-NL"/>
        </w:rPr>
        <w:t>n</w:t>
      </w:r>
      <w:r w:rsidRPr="00AC2CDF" w:rsidR="00AC2CDF">
        <w:rPr>
          <w:rFonts w:asciiTheme="minorHAnsi" w:hAnsiTheme="minorHAnsi" w:cstheme="minorHAnsi"/>
          <w:spacing w:val="-12"/>
          <w:lang w:val="nl-NL"/>
        </w:rPr>
        <w:t xml:space="preserve"> </w:t>
      </w:r>
      <w:r w:rsidRPr="00AC2CDF" w:rsidR="00AC2CDF">
        <w:rPr>
          <w:rFonts w:asciiTheme="minorHAnsi" w:hAnsiTheme="minorHAnsi" w:cstheme="minorHAnsi"/>
          <w:spacing w:val="-2"/>
          <w:lang w:val="nl-NL"/>
        </w:rPr>
        <w:t>e</w:t>
      </w:r>
      <w:r w:rsidRPr="00AC2CDF" w:rsidR="00AC2CDF">
        <w:rPr>
          <w:rFonts w:asciiTheme="minorHAnsi" w:hAnsiTheme="minorHAnsi" w:cstheme="minorHAnsi"/>
          <w:lang w:val="nl-NL"/>
        </w:rPr>
        <w:t>n</w:t>
      </w:r>
      <w:r w:rsidRPr="00AC2CDF" w:rsidR="00AC2CDF">
        <w:rPr>
          <w:rFonts w:asciiTheme="minorHAnsi" w:hAnsiTheme="minorHAnsi" w:cstheme="minorHAnsi"/>
          <w:spacing w:val="-12"/>
          <w:lang w:val="nl-NL"/>
        </w:rPr>
        <w:t xml:space="preserve"> </w:t>
      </w:r>
      <w:r w:rsidRPr="00AC2CDF" w:rsidR="00AC2CDF">
        <w:rPr>
          <w:rFonts w:asciiTheme="minorHAnsi" w:hAnsiTheme="minorHAnsi" w:cstheme="minorHAnsi"/>
          <w:spacing w:val="-2"/>
          <w:lang w:val="nl-NL"/>
        </w:rPr>
        <w:t>o</w:t>
      </w:r>
      <w:r w:rsidRPr="00AC2CDF" w:rsidR="00AC2CDF">
        <w:rPr>
          <w:rFonts w:asciiTheme="minorHAnsi" w:hAnsiTheme="minorHAnsi" w:cstheme="minorHAnsi"/>
          <w:spacing w:val="1"/>
          <w:lang w:val="nl-NL"/>
        </w:rPr>
        <w:t>u</w:t>
      </w:r>
      <w:r w:rsidRPr="00AC2CDF" w:rsidR="00AC2CDF">
        <w:rPr>
          <w:rFonts w:asciiTheme="minorHAnsi" w:hAnsiTheme="minorHAnsi" w:cstheme="minorHAnsi"/>
          <w:spacing w:val="2"/>
          <w:lang w:val="nl-NL"/>
        </w:rPr>
        <w:t>d</w:t>
      </w:r>
      <w:r w:rsidRPr="00AC2CDF" w:rsidR="00AC2CDF">
        <w:rPr>
          <w:rFonts w:asciiTheme="minorHAnsi" w:hAnsiTheme="minorHAnsi" w:cstheme="minorHAnsi"/>
          <w:spacing w:val="-2"/>
          <w:lang w:val="nl-NL"/>
        </w:rPr>
        <w:t>e</w:t>
      </w:r>
      <w:r w:rsidRPr="00AC2CDF" w:rsidR="00AC2CDF">
        <w:rPr>
          <w:rFonts w:asciiTheme="minorHAnsi" w:hAnsiTheme="minorHAnsi" w:cstheme="minorHAnsi"/>
          <w:spacing w:val="1"/>
          <w:lang w:val="nl-NL"/>
        </w:rPr>
        <w:t>r</w:t>
      </w:r>
      <w:r w:rsidRPr="00AC2CDF" w:rsidR="00AC2CDF">
        <w:rPr>
          <w:rFonts w:asciiTheme="minorHAnsi" w:hAnsiTheme="minorHAnsi" w:cstheme="minorHAnsi"/>
          <w:lang w:val="nl-NL"/>
        </w:rPr>
        <w:t>s</w:t>
      </w:r>
      <w:r>
        <w:rPr>
          <w:rFonts w:asciiTheme="minorHAnsi" w:hAnsiTheme="minorHAnsi" w:cstheme="minorHAnsi"/>
          <w:lang w:val="nl-NL"/>
        </w:rPr>
        <w:t xml:space="preserve"> organiseren</w:t>
      </w:r>
      <w:r w:rsidRPr="00AC2CDF" w:rsidR="00AC2CDF">
        <w:rPr>
          <w:rFonts w:asciiTheme="minorHAnsi" w:hAnsiTheme="minorHAnsi" w:cstheme="minorHAnsi"/>
          <w:lang w:val="nl-NL"/>
        </w:rPr>
        <w:t>.</w:t>
      </w:r>
    </w:p>
    <w:p w:rsidRPr="00AC2CDF" w:rsidR="00AC2CDF" w:rsidP="00AC2CDF" w:rsidRDefault="00AC2CDF" w14:paraId="1C33190D" w14:textId="77777777">
      <w:pPr>
        <w:pStyle w:val="Gemiddeldraster21"/>
        <w:rPr>
          <w:rFonts w:asciiTheme="minorHAnsi" w:hAnsiTheme="minorHAnsi" w:cstheme="minorHAnsi"/>
          <w:lang w:val="nl-NL"/>
        </w:rPr>
      </w:pPr>
    </w:p>
    <w:p w:rsidRPr="00536442" w:rsidR="00AC2CDF" w:rsidP="00AC2CDF" w:rsidRDefault="00AC2CDF" w14:paraId="6F54C34A" w14:textId="77777777">
      <w:pPr>
        <w:pStyle w:val="Gemiddeldraster21"/>
        <w:rPr>
          <w:rFonts w:asciiTheme="minorHAnsi" w:hAnsiTheme="minorHAnsi" w:cstheme="minorHAnsi"/>
          <w:b/>
          <w:lang w:val="nl-NL"/>
        </w:rPr>
      </w:pPr>
      <w:r w:rsidRPr="00536442">
        <w:rPr>
          <w:rFonts w:asciiTheme="minorHAnsi" w:hAnsiTheme="minorHAnsi" w:cstheme="minorHAnsi"/>
          <w:b/>
          <w:lang w:val="nl-NL"/>
        </w:rPr>
        <w:t>Zo</w:t>
      </w:r>
      <w:r w:rsidRPr="00536442">
        <w:rPr>
          <w:rFonts w:asciiTheme="minorHAnsi" w:hAnsiTheme="minorHAnsi" w:cstheme="minorHAnsi"/>
          <w:b/>
          <w:spacing w:val="-2"/>
          <w:lang w:val="nl-NL"/>
        </w:rPr>
        <w:t>r</w:t>
      </w:r>
      <w:r w:rsidRPr="00536442">
        <w:rPr>
          <w:rFonts w:asciiTheme="minorHAnsi" w:hAnsiTheme="minorHAnsi" w:cstheme="minorHAnsi"/>
          <w:b/>
          <w:lang w:val="nl-NL"/>
        </w:rPr>
        <w:t>g</w:t>
      </w:r>
      <w:r w:rsidRPr="00536442">
        <w:rPr>
          <w:rFonts w:asciiTheme="minorHAnsi" w:hAnsiTheme="minorHAnsi" w:cstheme="minorHAnsi"/>
          <w:b/>
          <w:spacing w:val="-6"/>
          <w:lang w:val="nl-NL"/>
        </w:rPr>
        <w:t xml:space="preserve"> </w:t>
      </w:r>
      <w:r w:rsidRPr="00536442">
        <w:rPr>
          <w:rFonts w:asciiTheme="minorHAnsi" w:hAnsiTheme="minorHAnsi" w:cstheme="minorHAnsi"/>
          <w:b/>
          <w:lang w:val="nl-NL"/>
        </w:rPr>
        <w:t>na</w:t>
      </w:r>
      <w:r w:rsidRPr="00536442">
        <w:rPr>
          <w:rFonts w:asciiTheme="minorHAnsi" w:hAnsiTheme="minorHAnsi" w:cstheme="minorHAnsi"/>
          <w:b/>
          <w:spacing w:val="-6"/>
          <w:lang w:val="nl-NL"/>
        </w:rPr>
        <w:t xml:space="preserve"> </w:t>
      </w:r>
      <w:r w:rsidRPr="00536442">
        <w:rPr>
          <w:rFonts w:asciiTheme="minorHAnsi" w:hAnsiTheme="minorHAnsi" w:cstheme="minorHAnsi"/>
          <w:b/>
          <w:spacing w:val="2"/>
          <w:lang w:val="nl-NL"/>
        </w:rPr>
        <w:t>d</w:t>
      </w:r>
      <w:r w:rsidRPr="00536442">
        <w:rPr>
          <w:rFonts w:asciiTheme="minorHAnsi" w:hAnsiTheme="minorHAnsi" w:cstheme="minorHAnsi"/>
          <w:b/>
          <w:lang w:val="nl-NL"/>
        </w:rPr>
        <w:t>e</w:t>
      </w:r>
      <w:r w:rsidRPr="00536442">
        <w:rPr>
          <w:rFonts w:asciiTheme="minorHAnsi" w:hAnsiTheme="minorHAnsi" w:cstheme="minorHAnsi"/>
          <w:b/>
          <w:spacing w:val="-8"/>
          <w:lang w:val="nl-NL"/>
        </w:rPr>
        <w:t xml:space="preserve"> </w:t>
      </w:r>
      <w:r w:rsidRPr="00536442">
        <w:rPr>
          <w:rFonts w:asciiTheme="minorHAnsi" w:hAnsiTheme="minorHAnsi" w:cstheme="minorHAnsi"/>
          <w:b/>
          <w:lang w:val="nl-NL"/>
        </w:rPr>
        <w:t>uitva</w:t>
      </w:r>
      <w:r w:rsidRPr="00536442">
        <w:rPr>
          <w:rFonts w:asciiTheme="minorHAnsi" w:hAnsiTheme="minorHAnsi" w:cstheme="minorHAnsi"/>
          <w:b/>
          <w:spacing w:val="2"/>
          <w:lang w:val="nl-NL"/>
        </w:rPr>
        <w:t>a</w:t>
      </w:r>
      <w:r w:rsidRPr="00536442">
        <w:rPr>
          <w:rFonts w:asciiTheme="minorHAnsi" w:hAnsiTheme="minorHAnsi" w:cstheme="minorHAnsi"/>
          <w:b/>
          <w:spacing w:val="-1"/>
          <w:lang w:val="nl-NL"/>
        </w:rPr>
        <w:t>r</w:t>
      </w:r>
      <w:r w:rsidRPr="00536442">
        <w:rPr>
          <w:rFonts w:asciiTheme="minorHAnsi" w:hAnsiTheme="minorHAnsi" w:cstheme="minorHAnsi"/>
          <w:b/>
          <w:lang w:val="nl-NL"/>
        </w:rPr>
        <w:t>t</w:t>
      </w:r>
    </w:p>
    <w:p w:rsidRPr="00AC2CDF" w:rsidR="00AC2CDF" w:rsidP="007E1B80" w:rsidRDefault="00AC2CDF" w14:paraId="21D4D73C" w14:textId="77777777">
      <w:pPr>
        <w:pStyle w:val="Gemiddeldraster21"/>
        <w:numPr>
          <w:ilvl w:val="0"/>
          <w:numId w:val="29"/>
        </w:numPr>
        <w:rPr>
          <w:rFonts w:asciiTheme="minorHAnsi" w:hAnsiTheme="minorHAnsi" w:cstheme="minorHAnsi"/>
          <w:lang w:val="nl-NL"/>
        </w:rPr>
      </w:pP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2"/>
          <w:lang w:val="nl-NL"/>
        </w:rPr>
        <w:t>l</w:t>
      </w:r>
      <w:r w:rsidRPr="00AC2CDF">
        <w:rPr>
          <w:rFonts w:asciiTheme="minorHAnsi" w:hAnsiTheme="minorHAnsi" w:cstheme="minorHAnsi"/>
          <w:lang w:val="nl-NL"/>
        </w:rPr>
        <w:t>aa</w:t>
      </w:r>
      <w:r w:rsidRPr="00AC2CDF">
        <w:rPr>
          <w:rFonts w:asciiTheme="minorHAnsi" w:hAnsiTheme="minorHAnsi" w:cstheme="minorHAnsi"/>
          <w:spacing w:val="1"/>
          <w:lang w:val="nl-NL"/>
        </w:rPr>
        <w:t>t</w:t>
      </w:r>
      <w:r w:rsidRPr="00AC2CDF">
        <w:rPr>
          <w:rFonts w:asciiTheme="minorHAnsi" w:hAnsiTheme="minorHAnsi" w:cstheme="minorHAnsi"/>
          <w:lang w:val="nl-NL"/>
        </w:rPr>
        <w:t>s</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naz</w:t>
      </w:r>
      <w:r w:rsidRPr="00AC2CDF">
        <w:rPr>
          <w:rFonts w:asciiTheme="minorHAnsi" w:hAnsiTheme="minorHAnsi" w:cstheme="minorHAnsi"/>
          <w:spacing w:val="1"/>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g</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b</w:t>
      </w:r>
      <w:r w:rsidRPr="00AC2CDF">
        <w:rPr>
          <w:rFonts w:asciiTheme="minorHAnsi" w:hAnsiTheme="minorHAnsi" w:cstheme="minorHAnsi"/>
          <w:lang w:val="nl-NL"/>
        </w:rPr>
        <w:t>lijft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h</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he</w:t>
      </w:r>
      <w:r w:rsidRPr="00AC2CDF">
        <w:rPr>
          <w:rFonts w:asciiTheme="minorHAnsi" w:hAnsiTheme="minorHAnsi" w:cstheme="minorHAnsi"/>
          <w:spacing w:val="2"/>
          <w:lang w:val="nl-NL"/>
        </w:rPr>
        <w:t>l</w:t>
      </w:r>
      <w:r w:rsidRPr="00AC2CDF">
        <w:rPr>
          <w:rFonts w:asciiTheme="minorHAnsi" w:hAnsiTheme="minorHAnsi" w:cstheme="minorHAnsi"/>
          <w:lang w:val="nl-NL"/>
        </w:rPr>
        <w:t>e</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s</w:t>
      </w:r>
      <w:r w:rsidRPr="00AC2CDF">
        <w:rPr>
          <w:rFonts w:asciiTheme="minorHAnsi" w:hAnsiTheme="minorHAnsi" w:cstheme="minorHAnsi"/>
          <w:lang w:val="nl-NL"/>
        </w:rPr>
        <w:t>c</w:t>
      </w:r>
      <w:r w:rsidRPr="00AC2CDF">
        <w:rPr>
          <w:rFonts w:asciiTheme="minorHAnsi" w:hAnsiTheme="minorHAnsi" w:cstheme="minorHAnsi"/>
          <w:spacing w:val="2"/>
          <w:lang w:val="nl-NL"/>
        </w:rPr>
        <w:t>h</w:t>
      </w:r>
      <w:r w:rsidRPr="00AC2CDF">
        <w:rPr>
          <w:rFonts w:asciiTheme="minorHAnsi" w:hAnsiTheme="minorHAnsi" w:cstheme="minorHAnsi"/>
          <w:spacing w:val="-1"/>
          <w:lang w:val="nl-NL"/>
        </w:rPr>
        <w:t>oo</w:t>
      </w:r>
      <w:r w:rsidRPr="00AC2CDF">
        <w:rPr>
          <w:rFonts w:asciiTheme="minorHAnsi" w:hAnsiTheme="minorHAnsi" w:cstheme="minorHAnsi"/>
          <w:spacing w:val="2"/>
          <w:lang w:val="nl-NL"/>
        </w:rPr>
        <w:t>l</w:t>
      </w:r>
      <w:r w:rsidRPr="00AC2CDF">
        <w:rPr>
          <w:rFonts w:asciiTheme="minorHAnsi" w:hAnsiTheme="minorHAnsi" w:cstheme="minorHAnsi"/>
          <w:lang w:val="nl-NL"/>
        </w:rPr>
        <w:t>jaar</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het</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1"/>
          <w:lang w:val="nl-NL"/>
        </w:rPr>
        <w:t>o</w:t>
      </w:r>
      <w:r w:rsidRPr="00AC2CDF">
        <w:rPr>
          <w:rFonts w:asciiTheme="minorHAnsi" w:hAnsiTheme="minorHAnsi" w:cstheme="minorHAnsi"/>
          <w:lang w:val="nl-NL"/>
        </w:rPr>
        <w:t>kaa</w:t>
      </w:r>
      <w:r w:rsidRPr="00AC2CDF">
        <w:rPr>
          <w:rFonts w:asciiTheme="minorHAnsi" w:hAnsiTheme="minorHAnsi" w:cstheme="minorHAnsi"/>
          <w:spacing w:val="3"/>
          <w:lang w:val="nl-NL"/>
        </w:rPr>
        <w:t>l</w:t>
      </w:r>
      <w:r w:rsidRPr="00AC2CDF">
        <w:rPr>
          <w:rFonts w:asciiTheme="minorHAnsi" w:hAnsiTheme="minorHAnsi" w:cstheme="minorHAnsi"/>
          <w:lang w:val="nl-NL"/>
        </w:rPr>
        <w:t>.</w:t>
      </w:r>
    </w:p>
    <w:p w:rsidRPr="00AC2CDF" w:rsidR="00AC2CDF" w:rsidP="007E1B80" w:rsidRDefault="00AC2CDF" w14:paraId="7D51DB41" w14:textId="77777777">
      <w:pPr>
        <w:pStyle w:val="Gemiddeldraster21"/>
        <w:numPr>
          <w:ilvl w:val="0"/>
          <w:numId w:val="29"/>
        </w:numPr>
        <w:rPr>
          <w:rFonts w:asciiTheme="minorHAnsi" w:hAnsiTheme="minorHAnsi" w:cstheme="minorHAnsi"/>
          <w:lang w:val="nl-NL"/>
        </w:rPr>
      </w:pP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s</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mat</w:t>
      </w:r>
      <w:r w:rsidRPr="00AC2CDF">
        <w:rPr>
          <w:rFonts w:asciiTheme="minorHAnsi" w:hAnsiTheme="minorHAnsi" w:cstheme="minorHAnsi"/>
          <w:spacing w:val="2"/>
          <w:lang w:val="nl-NL"/>
        </w:rPr>
        <w:t>i</w:t>
      </w:r>
      <w:r w:rsidRPr="00AC2CDF">
        <w:rPr>
          <w:rFonts w:asciiTheme="minorHAnsi" w:hAnsiTheme="minorHAnsi" w:cstheme="minorHAnsi"/>
          <w:lang w:val="nl-NL"/>
        </w:rPr>
        <w:t>g</w:t>
      </w:r>
      <w:r w:rsidRPr="00AC2CDF">
        <w:rPr>
          <w:rFonts w:asciiTheme="minorHAnsi" w:hAnsiTheme="minorHAnsi" w:cstheme="minorHAnsi"/>
          <w:spacing w:val="-5"/>
          <w:lang w:val="nl-NL"/>
        </w:rPr>
        <w:t xml:space="preserve"> </w:t>
      </w:r>
      <w:r w:rsidRPr="00AC2CDF">
        <w:rPr>
          <w:rFonts w:asciiTheme="minorHAnsi" w:hAnsiTheme="minorHAnsi" w:cstheme="minorHAnsi"/>
          <w:spacing w:val="-3"/>
          <w:lang w:val="nl-NL"/>
        </w:rPr>
        <w:t>t</w:t>
      </w:r>
      <w:r w:rsidRPr="00AC2CDF">
        <w:rPr>
          <w:rFonts w:asciiTheme="minorHAnsi" w:hAnsiTheme="minorHAnsi" w:cstheme="minorHAnsi"/>
          <w:lang w:val="nl-NL"/>
        </w:rPr>
        <w:t>ijd</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vo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4"/>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s</w:t>
      </w:r>
      <w:r w:rsidRPr="00AC2CDF">
        <w:rPr>
          <w:rFonts w:asciiTheme="minorHAnsi" w:hAnsiTheme="minorHAnsi" w:cstheme="minorHAnsi"/>
          <w:spacing w:val="2"/>
          <w:lang w:val="nl-NL"/>
        </w:rPr>
        <w:t>p</w:t>
      </w:r>
      <w:r w:rsidRPr="00AC2CDF">
        <w:rPr>
          <w:rFonts w:asciiTheme="minorHAnsi" w:hAnsiTheme="minorHAnsi" w:cstheme="minorHAnsi"/>
          <w:spacing w:val="-1"/>
          <w:lang w:val="nl-NL"/>
        </w:rPr>
        <w:t>r</w:t>
      </w:r>
      <w:r w:rsidRPr="00AC2CDF">
        <w:rPr>
          <w:rFonts w:asciiTheme="minorHAnsi" w:hAnsiTheme="minorHAnsi" w:cstheme="minorHAnsi"/>
          <w:spacing w:val="1"/>
          <w:lang w:val="nl-NL"/>
        </w:rPr>
        <w:t>e</w:t>
      </w:r>
      <w:r w:rsidRPr="00AC2CDF">
        <w:rPr>
          <w:rFonts w:asciiTheme="minorHAnsi" w:hAnsiTheme="minorHAnsi" w:cstheme="minorHAnsi"/>
          <w:lang w:val="nl-NL"/>
        </w:rPr>
        <w:t>k;</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lang w:val="nl-NL"/>
        </w:rPr>
        <w:t>t</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k</w:t>
      </w:r>
      <w:r w:rsidRPr="00AC2CDF">
        <w:rPr>
          <w:rFonts w:asciiTheme="minorHAnsi" w:hAnsiTheme="minorHAnsi" w:cstheme="minorHAnsi"/>
          <w:lang w:val="nl-NL"/>
        </w:rPr>
        <w:t>an</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het</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e</w:t>
      </w:r>
      <w:r w:rsidRPr="00AC2CDF">
        <w:rPr>
          <w:rFonts w:asciiTheme="minorHAnsi" w:hAnsiTheme="minorHAnsi" w:cstheme="minorHAnsi"/>
          <w:lang w:val="nl-NL"/>
        </w:rPr>
        <w:t>st</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p</w:t>
      </w:r>
      <w:r w:rsidRPr="00AC2CDF">
        <w:rPr>
          <w:rFonts w:asciiTheme="minorHAnsi" w:hAnsiTheme="minorHAnsi" w:cstheme="minorHAnsi"/>
          <w:spacing w:val="-3"/>
          <w:lang w:val="nl-NL"/>
        </w:rPr>
        <w:t xml:space="preserve"> </w:t>
      </w:r>
      <w:r w:rsidRPr="00AC2CDF">
        <w:rPr>
          <w:rFonts w:asciiTheme="minorHAnsi" w:hAnsiTheme="minorHAnsi" w:cstheme="minorHAnsi"/>
          <w:lang w:val="nl-NL"/>
        </w:rPr>
        <w:t>m</w:t>
      </w:r>
      <w:r w:rsidRPr="00AC2CDF">
        <w:rPr>
          <w:rFonts w:asciiTheme="minorHAnsi" w:hAnsiTheme="minorHAnsi" w:cstheme="minorHAnsi"/>
          <w:spacing w:val="-1"/>
          <w:lang w:val="nl-NL"/>
        </w:rPr>
        <w:t>o</w:t>
      </w:r>
      <w:r w:rsidRPr="00AC2CDF">
        <w:rPr>
          <w:rFonts w:asciiTheme="minorHAnsi" w:hAnsiTheme="minorHAnsi" w:cstheme="minorHAnsi"/>
          <w:spacing w:val="2"/>
          <w:lang w:val="nl-NL"/>
        </w:rPr>
        <w:t>m</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t</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at</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w w:val="99"/>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s,</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f</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or</w:t>
      </w:r>
      <w:r w:rsidRPr="00AC2CDF">
        <w:rPr>
          <w:rFonts w:asciiTheme="minorHAnsi" w:hAnsiTheme="minorHAnsi" w:cstheme="minorHAnsi"/>
          <w:lang w:val="nl-NL"/>
        </w:rPr>
        <w:t>dat</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er</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ts</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b</w:t>
      </w:r>
      <w:r w:rsidRPr="00AC2CDF">
        <w:rPr>
          <w:rFonts w:asciiTheme="minorHAnsi" w:hAnsiTheme="minorHAnsi" w:cstheme="minorHAnsi"/>
          <w:spacing w:val="-2"/>
          <w:lang w:val="nl-NL"/>
        </w:rPr>
        <w:t>e</w:t>
      </w:r>
      <w:r w:rsidRPr="00AC2CDF">
        <w:rPr>
          <w:rFonts w:asciiTheme="minorHAnsi" w:hAnsiTheme="minorHAnsi" w:cstheme="minorHAnsi"/>
          <w:spacing w:val="3"/>
          <w:lang w:val="nl-NL"/>
        </w:rPr>
        <w:t>u</w:t>
      </w:r>
      <w:r w:rsidRPr="00AC2CDF">
        <w:rPr>
          <w:rFonts w:asciiTheme="minorHAnsi" w:hAnsiTheme="minorHAnsi" w:cstheme="minorHAnsi"/>
          <w:spacing w:val="-1"/>
          <w:lang w:val="nl-NL"/>
        </w:rPr>
        <w:t>r</w:t>
      </w:r>
      <w:r w:rsidRPr="00AC2CDF">
        <w:rPr>
          <w:rFonts w:asciiTheme="minorHAnsi" w:hAnsiTheme="minorHAnsi" w:cstheme="minorHAnsi"/>
          <w:lang w:val="nl-NL"/>
        </w:rPr>
        <w:t>t,</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a</w:t>
      </w:r>
      <w:r w:rsidRPr="00AC2CDF">
        <w:rPr>
          <w:rFonts w:asciiTheme="minorHAnsi" w:hAnsiTheme="minorHAnsi" w:cstheme="minorHAnsi"/>
          <w:spacing w:val="1"/>
          <w:lang w:val="nl-NL"/>
        </w:rPr>
        <w:t>u</w:t>
      </w:r>
      <w:r w:rsidRPr="00AC2CDF">
        <w:rPr>
          <w:rFonts w:asciiTheme="minorHAnsi" w:hAnsiTheme="minorHAnsi" w:cstheme="minorHAnsi"/>
          <w:lang w:val="nl-NL"/>
        </w:rPr>
        <w:t>t</w:t>
      </w:r>
      <w:r w:rsidRPr="00AC2CDF">
        <w:rPr>
          <w:rFonts w:asciiTheme="minorHAnsi" w:hAnsiTheme="minorHAnsi" w:cstheme="minorHAnsi"/>
          <w:spacing w:val="-1"/>
          <w:lang w:val="nl-NL"/>
        </w:rPr>
        <w:t>o</w:t>
      </w:r>
      <w:r w:rsidRPr="00AC2CDF">
        <w:rPr>
          <w:rFonts w:asciiTheme="minorHAnsi" w:hAnsiTheme="minorHAnsi" w:cstheme="minorHAnsi"/>
          <w:lang w:val="nl-NL"/>
        </w:rPr>
        <w:t>mat</w:t>
      </w:r>
      <w:r w:rsidRPr="00AC2CDF">
        <w:rPr>
          <w:rFonts w:asciiTheme="minorHAnsi" w:hAnsiTheme="minorHAnsi" w:cstheme="minorHAnsi"/>
          <w:spacing w:val="2"/>
          <w:lang w:val="nl-NL"/>
        </w:rPr>
        <w:t>i</w:t>
      </w:r>
      <w:r w:rsidRPr="00AC2CDF">
        <w:rPr>
          <w:rFonts w:asciiTheme="minorHAnsi" w:hAnsiTheme="minorHAnsi" w:cstheme="minorHAnsi"/>
          <w:lang w:val="nl-NL"/>
        </w:rPr>
        <w:t>s</w:t>
      </w:r>
      <w:r w:rsidRPr="00AC2CDF">
        <w:rPr>
          <w:rFonts w:asciiTheme="minorHAnsi" w:hAnsiTheme="minorHAnsi" w:cstheme="minorHAnsi"/>
          <w:spacing w:val="-2"/>
          <w:lang w:val="nl-NL"/>
        </w:rPr>
        <w:t>c</w:t>
      </w:r>
      <w:r w:rsidRPr="00AC2CDF">
        <w:rPr>
          <w:rFonts w:asciiTheme="minorHAnsi" w:hAnsiTheme="minorHAnsi" w:cstheme="minorHAnsi"/>
          <w:lang w:val="nl-NL"/>
        </w:rPr>
        <w:t>h</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a</w:t>
      </w:r>
      <w:r w:rsidRPr="00AC2CDF">
        <w:rPr>
          <w:rFonts w:asciiTheme="minorHAnsi" w:hAnsiTheme="minorHAnsi" w:cstheme="minorHAnsi"/>
          <w:spacing w:val="2"/>
          <w:lang w:val="nl-NL"/>
        </w:rPr>
        <w:t>a</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ove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e</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w</w:t>
      </w:r>
      <w:r w:rsidRPr="00AC2CDF">
        <w:rPr>
          <w:rFonts w:asciiTheme="minorHAnsi" w:hAnsiTheme="minorHAnsi" w:cstheme="minorHAnsi"/>
          <w:spacing w:val="-1"/>
          <w:lang w:val="nl-NL"/>
        </w:rPr>
        <w:t>or</w:t>
      </w:r>
      <w:r w:rsidRPr="00AC2CDF">
        <w:rPr>
          <w:rFonts w:asciiTheme="minorHAnsi" w:hAnsiTheme="minorHAnsi" w:cstheme="minorHAnsi"/>
          <w:lang w:val="nl-NL"/>
        </w:rPr>
        <w:t>dt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dacht.</w:t>
      </w:r>
    </w:p>
    <w:p w:rsidRPr="00AC2CDF" w:rsidR="00AC2CDF" w:rsidP="007E1B80" w:rsidRDefault="00AC2CDF" w14:paraId="4855513C" w14:textId="77777777">
      <w:pPr>
        <w:pStyle w:val="Gemiddeldraster21"/>
        <w:numPr>
          <w:ilvl w:val="0"/>
          <w:numId w:val="29"/>
        </w:numPr>
        <w:rPr>
          <w:rFonts w:asciiTheme="minorHAnsi" w:hAnsiTheme="minorHAnsi" w:cstheme="minorHAnsi"/>
          <w:lang w:val="nl-NL"/>
        </w:rPr>
      </w:pPr>
      <w:r w:rsidRPr="00AC2CDF">
        <w:rPr>
          <w:rFonts w:asciiTheme="minorHAnsi" w:hAnsiTheme="minorHAnsi" w:cstheme="minorHAnsi"/>
          <w:lang w:val="nl-NL"/>
        </w:rPr>
        <w:t>De</w:t>
      </w:r>
      <w:r w:rsidRPr="00AC2CDF">
        <w:rPr>
          <w:rFonts w:asciiTheme="minorHAnsi" w:hAnsiTheme="minorHAnsi" w:cstheme="minorHAnsi"/>
          <w:spacing w:val="-11"/>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k</w:t>
      </w:r>
      <w:r w:rsidRPr="00AC2CDF">
        <w:rPr>
          <w:rFonts w:asciiTheme="minorHAnsi" w:hAnsiTheme="minorHAnsi" w:cstheme="minorHAnsi"/>
          <w:spacing w:val="-1"/>
          <w:lang w:val="nl-NL"/>
        </w:rPr>
        <w:t>r</w:t>
      </w:r>
      <w:r w:rsidRPr="00AC2CDF">
        <w:rPr>
          <w:rFonts w:asciiTheme="minorHAnsi" w:hAnsiTheme="minorHAnsi" w:cstheme="minorHAnsi"/>
          <w:lang w:val="nl-NL"/>
        </w:rPr>
        <w:t>acht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st</w:t>
      </w:r>
      <w:r w:rsidRPr="00AC2CDF">
        <w:rPr>
          <w:rFonts w:asciiTheme="minorHAnsi" w:hAnsiTheme="minorHAnsi" w:cstheme="minorHAnsi"/>
          <w:spacing w:val="-1"/>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t</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z</w:t>
      </w:r>
      <w:r w:rsidRPr="00AC2CDF">
        <w:rPr>
          <w:rFonts w:asciiTheme="minorHAnsi" w:hAnsiTheme="minorHAnsi" w:cstheme="minorHAnsi"/>
          <w:spacing w:val="3"/>
          <w:lang w:val="nl-NL"/>
        </w:rPr>
        <w:t>i</w:t>
      </w:r>
      <w:r w:rsidRPr="00AC2CDF">
        <w:rPr>
          <w:rFonts w:asciiTheme="minorHAnsi" w:hAnsiTheme="minorHAnsi" w:cstheme="minorHAnsi"/>
          <w:lang w:val="nl-NL"/>
        </w:rPr>
        <w:t>ch</w:t>
      </w:r>
      <w:r w:rsidRPr="00AC2CDF">
        <w:rPr>
          <w:rFonts w:asciiTheme="minorHAnsi" w:hAnsiTheme="minorHAnsi" w:cstheme="minorHAnsi"/>
          <w:spacing w:val="-11"/>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2"/>
          <w:lang w:val="nl-NL"/>
        </w:rPr>
        <w:t>e</w:t>
      </w:r>
      <w:r w:rsidRPr="00AC2CDF">
        <w:rPr>
          <w:rFonts w:asciiTheme="minorHAnsi" w:hAnsiTheme="minorHAnsi" w:cstheme="minorHAnsi"/>
          <w:lang w:val="nl-NL"/>
        </w:rPr>
        <w:t>s</w:t>
      </w:r>
      <w:r w:rsidRPr="00AC2CDF">
        <w:rPr>
          <w:rFonts w:asciiTheme="minorHAnsi" w:hAnsiTheme="minorHAnsi" w:cstheme="minorHAnsi"/>
          <w:spacing w:val="-2"/>
          <w:lang w:val="nl-NL"/>
        </w:rPr>
        <w:t>c</w:t>
      </w:r>
      <w:r w:rsidRPr="00AC2CDF">
        <w:rPr>
          <w:rFonts w:asciiTheme="minorHAnsi" w:hAnsiTheme="minorHAnsi" w:cstheme="minorHAnsi"/>
          <w:spacing w:val="1"/>
          <w:lang w:val="nl-NL"/>
        </w:rPr>
        <w:t>h</w:t>
      </w:r>
      <w:r w:rsidRPr="00AC2CDF">
        <w:rPr>
          <w:rFonts w:asciiTheme="minorHAnsi" w:hAnsiTheme="minorHAnsi" w:cstheme="minorHAnsi"/>
          <w:spacing w:val="2"/>
          <w:lang w:val="nl-NL"/>
        </w:rPr>
        <w:t>i</w:t>
      </w:r>
      <w:r w:rsidRPr="00AC2CDF">
        <w:rPr>
          <w:rFonts w:asciiTheme="minorHAnsi" w:hAnsiTheme="minorHAnsi" w:cstheme="minorHAnsi"/>
          <w:lang w:val="nl-NL"/>
        </w:rPr>
        <w:t>kbaar</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v</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so</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lang w:val="nl-NL"/>
        </w:rPr>
        <w:t>jke</w:t>
      </w:r>
      <w:r w:rsidRPr="00AC2CDF">
        <w:rPr>
          <w:rFonts w:asciiTheme="minorHAnsi" w:hAnsiTheme="minorHAnsi" w:cstheme="minorHAnsi"/>
          <w:spacing w:val="-10"/>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lang w:val="nl-NL"/>
        </w:rPr>
        <w:t>sp</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spacing w:val="1"/>
          <w:lang w:val="nl-NL"/>
        </w:rPr>
        <w:t>k</w:t>
      </w:r>
      <w:r w:rsidRPr="00AC2CDF">
        <w:rPr>
          <w:rFonts w:asciiTheme="minorHAnsi" w:hAnsiTheme="minorHAnsi" w:cstheme="minorHAnsi"/>
          <w:lang w:val="nl-NL"/>
        </w:rPr>
        <w:t>k</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met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k</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r w:rsidRPr="00AC2CDF">
        <w:rPr>
          <w:rFonts w:asciiTheme="minorHAnsi" w:hAnsiTheme="minorHAnsi" w:cstheme="minorHAnsi"/>
          <w:w w:val="99"/>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spacing w:val="-1"/>
          <w:lang w:val="nl-NL"/>
        </w:rPr>
        <w:t>r</w:t>
      </w:r>
      <w:r w:rsidRPr="00AC2CDF">
        <w:rPr>
          <w:rFonts w:asciiTheme="minorHAnsi" w:hAnsiTheme="minorHAnsi" w:cstheme="minorHAnsi"/>
          <w:spacing w:val="1"/>
          <w:lang w:val="nl-NL"/>
        </w:rPr>
        <w:t>e</w:t>
      </w:r>
      <w:r w:rsidRPr="00AC2CDF">
        <w:rPr>
          <w:rFonts w:asciiTheme="minorHAnsi" w:hAnsiTheme="minorHAnsi" w:cstheme="minorHAnsi"/>
          <w:lang w:val="nl-NL"/>
        </w:rPr>
        <w:t>ct</w:t>
      </w:r>
      <w:r w:rsidRPr="00AC2CDF">
        <w:rPr>
          <w:rFonts w:asciiTheme="minorHAnsi" w:hAnsiTheme="minorHAnsi" w:cstheme="minorHAnsi"/>
          <w:spacing w:val="-1"/>
          <w:lang w:val="nl-NL"/>
        </w:rPr>
        <w:t>e</w:t>
      </w:r>
      <w:r w:rsidRPr="00AC2CDF">
        <w:rPr>
          <w:rFonts w:asciiTheme="minorHAnsi" w:hAnsiTheme="minorHAnsi" w:cstheme="minorHAnsi"/>
          <w:spacing w:val="1"/>
          <w:lang w:val="nl-NL"/>
        </w:rPr>
        <w:t>u</w:t>
      </w:r>
      <w:r w:rsidRPr="00AC2CDF">
        <w:rPr>
          <w:rFonts w:asciiTheme="minorHAnsi" w:hAnsiTheme="minorHAnsi" w:cstheme="minorHAnsi"/>
          <w:lang w:val="nl-NL"/>
        </w:rPr>
        <w:t>r</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of</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c</w:t>
      </w:r>
      <w:r w:rsidRPr="00AC2CDF">
        <w:rPr>
          <w:rFonts w:asciiTheme="minorHAnsi" w:hAnsiTheme="minorHAnsi" w:cstheme="minorHAnsi"/>
          <w:spacing w:val="-2"/>
          <w:lang w:val="nl-NL"/>
        </w:rPr>
        <w:t>o</w:t>
      </w:r>
      <w:r w:rsidRPr="00AC2CDF">
        <w:rPr>
          <w:rFonts w:asciiTheme="minorHAnsi" w:hAnsiTheme="minorHAnsi" w:cstheme="minorHAnsi"/>
          <w:spacing w:val="2"/>
          <w:lang w:val="nl-NL"/>
        </w:rPr>
        <w:t>l</w:t>
      </w:r>
      <w:r w:rsidRPr="00AC2CDF">
        <w:rPr>
          <w:rFonts w:asciiTheme="minorHAnsi" w:hAnsiTheme="minorHAnsi" w:cstheme="minorHAnsi"/>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ga</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ft</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k</w:t>
      </w:r>
      <w:r w:rsidRPr="00AC2CDF">
        <w:rPr>
          <w:rFonts w:asciiTheme="minorHAnsi" w:hAnsiTheme="minorHAnsi" w:cstheme="minorHAnsi"/>
          <w:spacing w:val="-1"/>
          <w:lang w:val="nl-NL"/>
        </w:rPr>
        <w:t>r</w:t>
      </w:r>
      <w:r w:rsidRPr="00AC2CDF">
        <w:rPr>
          <w:rFonts w:asciiTheme="minorHAnsi" w:hAnsiTheme="minorHAnsi" w:cstheme="minorHAnsi"/>
          <w:spacing w:val="2"/>
          <w:lang w:val="nl-NL"/>
        </w:rPr>
        <w:t>a</w:t>
      </w:r>
      <w:r w:rsidRPr="00AC2CDF">
        <w:rPr>
          <w:rFonts w:asciiTheme="minorHAnsi" w:hAnsiTheme="minorHAnsi" w:cstheme="minorHAnsi"/>
          <w:lang w:val="nl-NL"/>
        </w:rPr>
        <w:t>cht</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1"/>
          <w:lang w:val="nl-NL"/>
        </w:rPr>
        <w:t>r</w:t>
      </w:r>
      <w:r w:rsidRPr="00AC2CDF">
        <w:rPr>
          <w:rFonts w:asciiTheme="minorHAnsi" w:hAnsiTheme="minorHAnsi" w:cstheme="minorHAnsi"/>
          <w:spacing w:val="1"/>
          <w:lang w:val="nl-NL"/>
        </w:rPr>
        <w:t>o</w:t>
      </w:r>
      <w:r w:rsidRPr="00AC2CDF">
        <w:rPr>
          <w:rFonts w:asciiTheme="minorHAnsi" w:hAnsiTheme="minorHAnsi" w:cstheme="minorHAnsi"/>
          <w:spacing w:val="-2"/>
          <w:lang w:val="nl-NL"/>
        </w:rPr>
        <w:t>e</w:t>
      </w:r>
      <w:r w:rsidRPr="00AC2CDF">
        <w:rPr>
          <w:rFonts w:asciiTheme="minorHAnsi" w:hAnsiTheme="minorHAnsi" w:cstheme="minorHAnsi"/>
          <w:lang w:val="nl-NL"/>
        </w:rPr>
        <w:t>p</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matig</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f</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dbac</w:t>
      </w:r>
      <w:r w:rsidRPr="00AC2CDF">
        <w:rPr>
          <w:rFonts w:asciiTheme="minorHAnsi" w:hAnsiTheme="minorHAnsi" w:cstheme="minorHAnsi"/>
          <w:spacing w:val="1"/>
          <w:lang w:val="nl-NL"/>
        </w:rPr>
        <w:t>k</w:t>
      </w:r>
      <w:r w:rsidRPr="00AC2CDF">
        <w:rPr>
          <w:rFonts w:asciiTheme="minorHAnsi" w:hAnsiTheme="minorHAnsi" w:cstheme="minorHAnsi"/>
          <w:lang w:val="nl-NL"/>
        </w:rPr>
        <w:t>.</w:t>
      </w:r>
      <w:r w:rsidRPr="00AC2CDF">
        <w:rPr>
          <w:rFonts w:asciiTheme="minorHAnsi" w:hAnsiTheme="minorHAnsi" w:cstheme="minorHAnsi"/>
          <w:w w:val="99"/>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p</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w</w:t>
      </w:r>
      <w:r w:rsidRPr="00AC2CDF">
        <w:rPr>
          <w:rFonts w:asciiTheme="minorHAnsi" w:hAnsiTheme="minorHAnsi" w:cstheme="minorHAnsi"/>
          <w:spacing w:val="-2"/>
          <w:lang w:val="nl-NL"/>
        </w:rPr>
        <w:t>e</w:t>
      </w:r>
      <w:r w:rsidRPr="00AC2CDF">
        <w:rPr>
          <w:rFonts w:asciiTheme="minorHAnsi" w:hAnsiTheme="minorHAnsi" w:cstheme="minorHAnsi"/>
          <w:lang w:val="nl-NL"/>
        </w:rPr>
        <w:t>bs</w:t>
      </w:r>
      <w:r w:rsidRPr="00AC2CDF">
        <w:rPr>
          <w:rFonts w:asciiTheme="minorHAnsi" w:hAnsiTheme="minorHAnsi" w:cstheme="minorHAnsi"/>
          <w:spacing w:val="2"/>
          <w:lang w:val="nl-NL"/>
        </w:rPr>
        <w:t>i</w:t>
      </w:r>
      <w:r w:rsidRPr="00AC2CDF">
        <w:rPr>
          <w:rFonts w:asciiTheme="minorHAnsi" w:hAnsiTheme="minorHAnsi" w:cstheme="minorHAnsi"/>
          <w:lang w:val="nl-NL"/>
        </w:rPr>
        <w:t>te</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4"/>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s</w:t>
      </w:r>
      <w:r w:rsidRPr="00AC2CDF">
        <w:rPr>
          <w:rFonts w:asciiTheme="minorHAnsi" w:hAnsiTheme="minorHAnsi" w:cstheme="minorHAnsi"/>
          <w:lang w:val="nl-NL"/>
        </w:rPr>
        <w:t>cho</w:t>
      </w:r>
      <w:r w:rsidRPr="00AC2CDF">
        <w:rPr>
          <w:rFonts w:asciiTheme="minorHAnsi" w:hAnsiTheme="minorHAnsi" w:cstheme="minorHAnsi"/>
          <w:spacing w:val="-2"/>
          <w:lang w:val="nl-NL"/>
        </w:rPr>
        <w:t>o</w:t>
      </w:r>
      <w:r w:rsidRPr="00AC2CDF">
        <w:rPr>
          <w:rFonts w:asciiTheme="minorHAnsi" w:hAnsiTheme="minorHAnsi" w:cstheme="minorHAnsi"/>
          <w:spacing w:val="2"/>
          <w:lang w:val="nl-NL"/>
        </w:rPr>
        <w:t>l</w:t>
      </w:r>
      <w:r w:rsidRPr="00AC2CDF">
        <w:rPr>
          <w:rFonts w:asciiTheme="minorHAnsi" w:hAnsiTheme="minorHAnsi" w:cstheme="minorHAnsi"/>
          <w:lang w:val="nl-NL"/>
        </w:rPr>
        <w:t xml:space="preserve"> en/of</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n</w:t>
      </w:r>
      <w:r w:rsidRPr="00AC2CDF">
        <w:rPr>
          <w:rFonts w:asciiTheme="minorHAnsi" w:hAnsiTheme="minorHAnsi" w:cstheme="minorHAnsi"/>
          <w:spacing w:val="3"/>
          <w:lang w:val="nl-NL"/>
        </w:rPr>
        <w:t>i</w:t>
      </w:r>
      <w:r w:rsidRPr="00AC2CDF">
        <w:rPr>
          <w:rFonts w:asciiTheme="minorHAnsi" w:hAnsiTheme="minorHAnsi" w:cstheme="minorHAnsi"/>
          <w:spacing w:val="-2"/>
          <w:lang w:val="nl-NL"/>
        </w:rPr>
        <w:t>e</w:t>
      </w:r>
      <w:r w:rsidRPr="00AC2CDF">
        <w:rPr>
          <w:rFonts w:asciiTheme="minorHAnsi" w:hAnsiTheme="minorHAnsi" w:cstheme="minorHAnsi"/>
          <w:spacing w:val="1"/>
          <w:lang w:val="nl-NL"/>
        </w:rPr>
        <w:t>u</w:t>
      </w:r>
      <w:r w:rsidRPr="00AC2CDF">
        <w:rPr>
          <w:rFonts w:asciiTheme="minorHAnsi" w:hAnsiTheme="minorHAnsi" w:cstheme="minorHAnsi"/>
          <w:lang w:val="nl-NL"/>
        </w:rPr>
        <w:t>wsb</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f</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wo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w w:val="99"/>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ee</w:t>
      </w:r>
      <w:r w:rsidRPr="00AC2CDF">
        <w:rPr>
          <w:rFonts w:asciiTheme="minorHAnsi" w:hAnsiTheme="minorHAnsi" w:cstheme="minorHAnsi"/>
          <w:spacing w:val="-1"/>
          <w:lang w:val="nl-NL"/>
        </w:rPr>
        <w:t>r</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10"/>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lang w:val="nl-NL"/>
        </w:rPr>
        <w:t>n</w:t>
      </w:r>
      <w:r w:rsidRPr="00AC2CDF">
        <w:rPr>
          <w:rFonts w:asciiTheme="minorHAnsi" w:hAnsiTheme="minorHAnsi" w:cstheme="minorHAnsi"/>
          <w:spacing w:val="-9"/>
          <w:lang w:val="nl-NL"/>
        </w:rPr>
        <w:t xml:space="preserve"> </w:t>
      </w:r>
      <w:r w:rsidRPr="00AC2CDF">
        <w:rPr>
          <w:rFonts w:asciiTheme="minorHAnsi" w:hAnsiTheme="minorHAnsi" w:cstheme="minorHAnsi"/>
          <w:spacing w:val="2"/>
          <w:lang w:val="nl-NL"/>
        </w:rPr>
        <w:t>h</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nn</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g</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aan</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3"/>
          <w:lang w:val="nl-NL"/>
        </w:rPr>
        <w:t>n</w:t>
      </w:r>
      <w:r w:rsidRPr="00AC2CDF">
        <w:rPr>
          <w:rFonts w:asciiTheme="minorHAnsi" w:hAnsiTheme="minorHAnsi" w:cstheme="minorHAnsi"/>
          <w:lang w:val="nl-NL"/>
        </w:rPr>
        <w:t>e</w:t>
      </w:r>
      <w:r w:rsidRPr="00AC2CDF">
        <w:rPr>
          <w:rFonts w:asciiTheme="minorHAnsi" w:hAnsiTheme="minorHAnsi" w:cstheme="minorHAnsi"/>
          <w:spacing w:val="-11"/>
          <w:lang w:val="nl-NL"/>
        </w:rPr>
        <w:t xml:space="preserve"> </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lang w:val="nl-NL"/>
        </w:rPr>
        <w:t>s</w:t>
      </w:r>
      <w:r w:rsidRPr="00AC2CDF">
        <w:rPr>
          <w:rFonts w:asciiTheme="minorHAnsi" w:hAnsiTheme="minorHAnsi" w:cstheme="minorHAnsi"/>
          <w:spacing w:val="-2"/>
          <w:lang w:val="nl-NL"/>
        </w:rPr>
        <w:t>c</w:t>
      </w:r>
      <w:r w:rsidRPr="00AC2CDF">
        <w:rPr>
          <w:rFonts w:asciiTheme="minorHAnsi" w:hAnsiTheme="minorHAnsi" w:cstheme="minorHAnsi"/>
          <w:spacing w:val="3"/>
          <w:lang w:val="nl-NL"/>
        </w:rPr>
        <w:t>h</w:t>
      </w:r>
      <w:r w:rsidRPr="00AC2CDF">
        <w:rPr>
          <w:rFonts w:asciiTheme="minorHAnsi" w:hAnsiTheme="minorHAnsi" w:cstheme="minorHAnsi"/>
          <w:spacing w:val="-1"/>
          <w:lang w:val="nl-NL"/>
        </w:rPr>
        <w:t>r</w:t>
      </w:r>
      <w:r w:rsidRPr="00AC2CDF">
        <w:rPr>
          <w:rFonts w:asciiTheme="minorHAnsi" w:hAnsiTheme="minorHAnsi" w:cstheme="minorHAnsi"/>
          <w:spacing w:val="1"/>
          <w:lang w:val="nl-NL"/>
        </w:rPr>
        <w:t>e</w:t>
      </w:r>
      <w:r w:rsidRPr="00AC2CDF">
        <w:rPr>
          <w:rFonts w:asciiTheme="minorHAnsi" w:hAnsiTheme="minorHAnsi" w:cstheme="minorHAnsi"/>
          <w:spacing w:val="5"/>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p>
    <w:p w:rsidRPr="00AC2CDF" w:rsidR="00AC2CDF" w:rsidP="007E1B80" w:rsidRDefault="00AC2CDF" w14:paraId="0C1A581F" w14:textId="1D6F0349">
      <w:pPr>
        <w:pStyle w:val="Gemiddeldraster21"/>
        <w:numPr>
          <w:ilvl w:val="0"/>
          <w:numId w:val="29"/>
        </w:numPr>
        <w:rPr>
          <w:rFonts w:asciiTheme="minorHAnsi" w:hAnsiTheme="minorHAnsi" w:cstheme="minorHAnsi"/>
          <w:lang w:val="nl-NL"/>
        </w:rPr>
      </w:pPr>
      <w:r w:rsidRPr="00AC2CDF">
        <w:rPr>
          <w:rFonts w:asciiTheme="minorHAnsi" w:hAnsiTheme="minorHAnsi" w:cstheme="minorHAnsi"/>
          <w:spacing w:val="-1"/>
          <w:lang w:val="nl-NL"/>
        </w:rPr>
        <w:t>O</w:t>
      </w:r>
      <w:r w:rsidRPr="00AC2CDF">
        <w:rPr>
          <w:rFonts w:asciiTheme="minorHAnsi" w:hAnsiTheme="minorHAnsi" w:cstheme="minorHAnsi"/>
          <w:lang w:val="nl-NL"/>
        </w:rPr>
        <w:t>p</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ja</w:t>
      </w:r>
      <w:r w:rsidRPr="00AC2CDF">
        <w:rPr>
          <w:rFonts w:asciiTheme="minorHAnsi" w:hAnsiTheme="minorHAnsi" w:cstheme="minorHAnsi"/>
          <w:spacing w:val="2"/>
          <w:lang w:val="nl-NL"/>
        </w:rPr>
        <w:t>a</w:t>
      </w:r>
      <w:r w:rsidRPr="00AC2CDF">
        <w:rPr>
          <w:rFonts w:asciiTheme="minorHAnsi" w:hAnsiTheme="minorHAnsi" w:cstheme="minorHAnsi"/>
          <w:spacing w:val="-1"/>
          <w:lang w:val="nl-NL"/>
        </w:rPr>
        <w:t>r</w:t>
      </w:r>
      <w:r w:rsidRPr="00AC2CDF">
        <w:rPr>
          <w:rFonts w:asciiTheme="minorHAnsi" w:hAnsiTheme="minorHAnsi" w:cstheme="minorHAnsi"/>
          <w:lang w:val="nl-NL"/>
        </w:rPr>
        <w:t>dag</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4"/>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6"/>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ve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3"/>
          <w:lang w:val="nl-NL"/>
        </w:rPr>
        <w:t>n</w:t>
      </w:r>
      <w:r w:rsidRPr="00AC2CDF">
        <w:rPr>
          <w:rFonts w:asciiTheme="minorHAnsi" w:hAnsiTheme="minorHAnsi" w:cstheme="minorHAnsi"/>
          <w:lang w:val="nl-NL"/>
        </w:rPr>
        <w:t>e</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3"/>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p</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6"/>
          <w:lang w:val="nl-NL"/>
        </w:rPr>
        <w:t xml:space="preserve"> </w:t>
      </w:r>
      <w:proofErr w:type="spellStart"/>
      <w:r w:rsidRPr="00AC2CDF">
        <w:rPr>
          <w:rFonts w:asciiTheme="minorHAnsi" w:hAnsiTheme="minorHAnsi" w:cstheme="minorHAnsi"/>
          <w:spacing w:val="1"/>
          <w:lang w:val="nl-NL"/>
        </w:rPr>
        <w:t>o</w:t>
      </w:r>
      <w:r w:rsidRPr="00AC2CDF">
        <w:rPr>
          <w:rFonts w:asciiTheme="minorHAnsi" w:hAnsiTheme="minorHAnsi" w:cstheme="minorHAnsi"/>
          <w:lang w:val="nl-NL"/>
        </w:rPr>
        <w:t>ve</w:t>
      </w:r>
      <w:r w:rsidRPr="00AC2CDF">
        <w:rPr>
          <w:rFonts w:asciiTheme="minorHAnsi" w:hAnsiTheme="minorHAnsi" w:cstheme="minorHAnsi"/>
          <w:spacing w:val="-1"/>
          <w:lang w:val="nl-NL"/>
        </w:rPr>
        <w:t>r</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lang w:val="nl-NL"/>
        </w:rPr>
        <w:t>jd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sdag</w:t>
      </w:r>
      <w:proofErr w:type="spellEnd"/>
      <w:r w:rsidRPr="00AC2CDF">
        <w:rPr>
          <w:rFonts w:asciiTheme="minorHAnsi" w:hAnsiTheme="minorHAnsi" w:cstheme="minorHAnsi"/>
          <w:spacing w:val="-5"/>
          <w:lang w:val="nl-NL"/>
        </w:rPr>
        <w:t xml:space="preserve"> </w:t>
      </w:r>
      <w:r w:rsidR="00B20538">
        <w:rPr>
          <w:rFonts w:asciiTheme="minorHAnsi" w:hAnsiTheme="minorHAnsi" w:cstheme="minorHAnsi"/>
          <w:lang w:val="nl-NL"/>
        </w:rPr>
        <w:t>kan er</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r</w:t>
      </w:r>
      <w:r w:rsidRPr="00AC2CDF">
        <w:rPr>
          <w:rFonts w:asciiTheme="minorHAnsi" w:hAnsiTheme="minorHAnsi" w:cstheme="minorHAnsi"/>
          <w:spacing w:val="-1"/>
          <w:lang w:val="nl-NL"/>
        </w:rPr>
        <w:t>o</w:t>
      </w:r>
      <w:r w:rsidRPr="00AC2CDF">
        <w:rPr>
          <w:rFonts w:asciiTheme="minorHAnsi" w:hAnsiTheme="minorHAnsi" w:cstheme="minorHAnsi"/>
          <w:spacing w:val="-2"/>
          <w:lang w:val="nl-NL"/>
        </w:rPr>
        <w:t>e</w:t>
      </w:r>
      <w:r w:rsidRPr="00AC2CDF">
        <w:rPr>
          <w:rFonts w:asciiTheme="minorHAnsi" w:hAnsiTheme="minorHAnsi" w:cstheme="minorHAnsi"/>
          <w:lang w:val="nl-NL"/>
        </w:rPr>
        <w:t>p</w:t>
      </w:r>
      <w:r w:rsidRPr="00AC2CDF">
        <w:rPr>
          <w:rFonts w:asciiTheme="minorHAnsi" w:hAnsiTheme="minorHAnsi" w:cstheme="minorHAnsi"/>
          <w:w w:val="99"/>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het</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p</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2"/>
          <w:lang w:val="nl-NL"/>
        </w:rPr>
        <w:t>o</w:t>
      </w:r>
      <w:r w:rsidRPr="00AC2CDF">
        <w:rPr>
          <w:rFonts w:asciiTheme="minorHAnsi" w:hAnsiTheme="minorHAnsi" w:cstheme="minorHAnsi"/>
          <w:spacing w:val="3"/>
          <w:lang w:val="nl-NL"/>
        </w:rPr>
        <w:t>n</w:t>
      </w:r>
      <w:r w:rsidRPr="00AC2CDF">
        <w:rPr>
          <w:rFonts w:asciiTheme="minorHAnsi" w:hAnsiTheme="minorHAnsi" w:cstheme="minorHAnsi"/>
          <w:spacing w:val="-2"/>
          <w:lang w:val="nl-NL"/>
        </w:rPr>
        <w:t>ee</w:t>
      </w:r>
      <w:r w:rsidRPr="00AC2CDF">
        <w:rPr>
          <w:rFonts w:asciiTheme="minorHAnsi" w:hAnsiTheme="minorHAnsi" w:cstheme="minorHAnsi"/>
          <w:lang w:val="nl-NL"/>
        </w:rPr>
        <w:t>l</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e</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k</w:t>
      </w:r>
      <w:r w:rsidRPr="00AC2CDF">
        <w:rPr>
          <w:rFonts w:asciiTheme="minorHAnsi" w:hAnsiTheme="minorHAnsi" w:cstheme="minorHAnsi"/>
          <w:spacing w:val="2"/>
          <w:lang w:val="nl-NL"/>
        </w:rPr>
        <w:t>a</w:t>
      </w:r>
      <w:r w:rsidRPr="00AC2CDF">
        <w:rPr>
          <w:rFonts w:asciiTheme="minorHAnsi" w:hAnsiTheme="minorHAnsi" w:cstheme="minorHAnsi"/>
          <w:lang w:val="nl-NL"/>
        </w:rPr>
        <w:t>a</w:t>
      </w:r>
      <w:r w:rsidRPr="00AC2CDF">
        <w:rPr>
          <w:rFonts w:asciiTheme="minorHAnsi" w:hAnsiTheme="minorHAnsi" w:cstheme="minorHAnsi"/>
          <w:spacing w:val="-1"/>
          <w:lang w:val="nl-NL"/>
        </w:rPr>
        <w:t>r</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aan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nab</w:t>
      </w:r>
      <w:r w:rsidRPr="00AC2CDF">
        <w:rPr>
          <w:rFonts w:asciiTheme="minorHAnsi" w:hAnsiTheme="minorHAnsi" w:cstheme="minorHAnsi"/>
          <w:spacing w:val="1"/>
          <w:lang w:val="nl-NL"/>
        </w:rPr>
        <w:t>e</w:t>
      </w:r>
      <w:r w:rsidRPr="00AC2CDF">
        <w:rPr>
          <w:rFonts w:asciiTheme="minorHAnsi" w:hAnsiTheme="minorHAnsi" w:cstheme="minorHAnsi"/>
          <w:lang w:val="nl-NL"/>
        </w:rPr>
        <w:t>staa</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1"/>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00B20538">
        <w:rPr>
          <w:rFonts w:asciiTheme="minorHAnsi" w:hAnsiTheme="minorHAnsi" w:cstheme="minorHAnsi"/>
          <w:spacing w:val="-7"/>
          <w:lang w:val="nl-NL"/>
        </w:rPr>
        <w:t xml:space="preserve">worden </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lang w:val="nl-NL"/>
        </w:rPr>
        <w:t>st</w:t>
      </w:r>
      <w:r w:rsidRPr="00AC2CDF">
        <w:rPr>
          <w:rFonts w:asciiTheme="minorHAnsi" w:hAnsiTheme="minorHAnsi" w:cstheme="minorHAnsi"/>
          <w:spacing w:val="1"/>
          <w:lang w:val="nl-NL"/>
        </w:rPr>
        <w:t>uu</w:t>
      </w:r>
      <w:r w:rsidRPr="00AC2CDF">
        <w:rPr>
          <w:rFonts w:asciiTheme="minorHAnsi" w:hAnsiTheme="minorHAnsi" w:cstheme="minorHAnsi"/>
          <w:spacing w:val="-1"/>
          <w:lang w:val="nl-NL"/>
        </w:rPr>
        <w:t>r</w:t>
      </w:r>
      <w:r w:rsidRPr="00AC2CDF">
        <w:rPr>
          <w:rFonts w:asciiTheme="minorHAnsi" w:hAnsiTheme="minorHAnsi" w:cstheme="minorHAnsi"/>
          <w:lang w:val="nl-NL"/>
        </w:rPr>
        <w:t>d.</w:t>
      </w:r>
    </w:p>
    <w:p w:rsidRPr="00AC2CDF" w:rsidR="00AC2CDF" w:rsidP="007E1B80" w:rsidRDefault="00AC2CDF" w14:paraId="69B35142" w14:textId="7E502B3E">
      <w:pPr>
        <w:pStyle w:val="Gemiddeldraster21"/>
        <w:numPr>
          <w:ilvl w:val="0"/>
          <w:numId w:val="29"/>
        </w:numPr>
        <w:rPr>
          <w:rFonts w:asciiTheme="minorHAnsi" w:hAnsiTheme="minorHAnsi" w:cstheme="minorHAnsi"/>
          <w:lang w:val="nl-NL"/>
        </w:rPr>
      </w:pP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f</w:t>
      </w:r>
      <w:r w:rsidRPr="00AC2CDF">
        <w:rPr>
          <w:rFonts w:asciiTheme="minorHAnsi" w:hAnsiTheme="minorHAnsi" w:cstheme="minorHAnsi"/>
          <w:spacing w:val="-1"/>
          <w:lang w:val="nl-NL"/>
        </w:rPr>
        <w:t>o</w:t>
      </w:r>
      <w:r w:rsidRPr="00AC2CDF">
        <w:rPr>
          <w:rFonts w:asciiTheme="minorHAnsi" w:hAnsiTheme="minorHAnsi" w:cstheme="minorHAnsi"/>
          <w:lang w:val="nl-NL"/>
        </w:rPr>
        <w:t>to</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1"/>
          <w:lang w:val="nl-NL"/>
        </w:rPr>
        <w:t>en</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gaat</w:t>
      </w:r>
      <w:r w:rsidRPr="00AC2CDF">
        <w:rPr>
          <w:rFonts w:asciiTheme="minorHAnsi" w:hAnsiTheme="minorHAnsi" w:cstheme="minorHAnsi"/>
          <w:spacing w:val="-5"/>
          <w:lang w:val="nl-NL"/>
        </w:rPr>
        <w:t xml:space="preserve"> </w:t>
      </w:r>
      <w:r w:rsidR="00B20538">
        <w:rPr>
          <w:rFonts w:asciiTheme="minorHAnsi" w:hAnsiTheme="minorHAnsi" w:cstheme="minorHAnsi"/>
          <w:spacing w:val="-5"/>
          <w:lang w:val="nl-NL"/>
        </w:rPr>
        <w:t xml:space="preserve">– indien gewenst - </w:t>
      </w:r>
      <w:r w:rsidRPr="00AC2CDF">
        <w:rPr>
          <w:rFonts w:asciiTheme="minorHAnsi" w:hAnsiTheme="minorHAnsi" w:cstheme="minorHAnsi"/>
          <w:spacing w:val="2"/>
          <w:lang w:val="nl-NL"/>
        </w:rPr>
        <w:t>m</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r</w:t>
      </w:r>
      <w:r w:rsidRPr="00AC2CDF">
        <w:rPr>
          <w:rFonts w:asciiTheme="minorHAnsi" w:hAnsiTheme="minorHAnsi" w:cstheme="minorHAnsi"/>
          <w:spacing w:val="-1"/>
          <w:lang w:val="nl-NL"/>
        </w:rPr>
        <w:t>o</w:t>
      </w:r>
      <w:r w:rsidRPr="00AC2CDF">
        <w:rPr>
          <w:rFonts w:asciiTheme="minorHAnsi" w:hAnsiTheme="minorHAnsi" w:cstheme="minorHAnsi"/>
          <w:spacing w:val="-2"/>
          <w:lang w:val="nl-NL"/>
        </w:rPr>
        <w:t>e</w:t>
      </w:r>
      <w:r w:rsidRPr="00AC2CDF">
        <w:rPr>
          <w:rFonts w:asciiTheme="minorHAnsi" w:hAnsiTheme="minorHAnsi" w:cstheme="minorHAnsi"/>
          <w:lang w:val="nl-NL"/>
        </w:rPr>
        <w:t>p</w:t>
      </w:r>
      <w:r w:rsidRPr="00AC2CDF">
        <w:rPr>
          <w:rFonts w:asciiTheme="minorHAnsi" w:hAnsiTheme="minorHAnsi" w:cstheme="minorHAnsi"/>
          <w:spacing w:val="-4"/>
          <w:lang w:val="nl-NL"/>
        </w:rPr>
        <w:t xml:space="preserve"> </w:t>
      </w:r>
      <w:r w:rsidRPr="00AC2CDF">
        <w:rPr>
          <w:rFonts w:asciiTheme="minorHAnsi" w:hAnsiTheme="minorHAnsi" w:cstheme="minorHAnsi"/>
          <w:spacing w:val="2"/>
          <w:lang w:val="nl-NL"/>
        </w:rPr>
        <w:t>m</w:t>
      </w:r>
      <w:r w:rsidRPr="00AC2CDF">
        <w:rPr>
          <w:rFonts w:asciiTheme="minorHAnsi" w:hAnsiTheme="minorHAnsi" w:cstheme="minorHAnsi"/>
          <w:spacing w:val="-2"/>
          <w:lang w:val="nl-NL"/>
        </w:rPr>
        <w:t>e</w:t>
      </w:r>
      <w:r w:rsidRPr="00AC2CDF">
        <w:rPr>
          <w:rFonts w:asciiTheme="minorHAnsi" w:hAnsiTheme="minorHAnsi" w:cstheme="minorHAnsi"/>
          <w:lang w:val="nl-NL"/>
        </w:rPr>
        <w:t>e</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naar</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1"/>
          <w:lang w:val="nl-NL"/>
        </w:rPr>
        <w:t>o</w:t>
      </w:r>
      <w:r w:rsidRPr="00AC2CDF">
        <w:rPr>
          <w:rFonts w:asciiTheme="minorHAnsi" w:hAnsiTheme="minorHAnsi" w:cstheme="minorHAnsi"/>
          <w:spacing w:val="2"/>
          <w:lang w:val="nl-NL"/>
        </w:rPr>
        <w:t>l</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ja</w:t>
      </w:r>
      <w:r w:rsidRPr="00AC2CDF">
        <w:rPr>
          <w:rFonts w:asciiTheme="minorHAnsi" w:hAnsiTheme="minorHAnsi" w:cstheme="minorHAnsi"/>
          <w:spacing w:val="1"/>
          <w:lang w:val="nl-NL"/>
        </w:rPr>
        <w:t>r</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p>
    <w:p w:rsidRPr="00AC2CDF" w:rsidR="00AC2CDF" w:rsidP="007E1B80" w:rsidRDefault="00AC2CDF" w14:paraId="1F41536E" w14:textId="77777777">
      <w:pPr>
        <w:pStyle w:val="Gemiddeldraster21"/>
        <w:numPr>
          <w:ilvl w:val="0"/>
          <w:numId w:val="29"/>
        </w:numPr>
        <w:rPr>
          <w:rFonts w:asciiTheme="minorHAnsi" w:hAnsiTheme="minorHAnsi" w:cstheme="minorHAnsi"/>
          <w:lang w:val="nl-NL"/>
        </w:rPr>
      </w:pPr>
      <w:r w:rsidRPr="00AC2CDF">
        <w:rPr>
          <w:rFonts w:asciiTheme="minorHAnsi" w:hAnsiTheme="minorHAnsi" w:cstheme="minorHAnsi"/>
          <w:lang w:val="nl-NL"/>
        </w:rPr>
        <w:t>A</w:t>
      </w:r>
      <w:r w:rsidRPr="00AC2CDF">
        <w:rPr>
          <w:rFonts w:asciiTheme="minorHAnsi" w:hAnsiTheme="minorHAnsi" w:cstheme="minorHAnsi"/>
          <w:spacing w:val="3"/>
          <w:lang w:val="nl-NL"/>
        </w:rPr>
        <w:t>l</w:t>
      </w:r>
      <w:r w:rsidRPr="00AC2CDF">
        <w:rPr>
          <w:rFonts w:asciiTheme="minorHAnsi" w:hAnsiTheme="minorHAnsi" w:cstheme="minorHAnsi"/>
          <w:lang w:val="nl-NL"/>
        </w:rPr>
        <w:t>s</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h</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gaat</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m</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ee</w:t>
      </w:r>
      <w:r w:rsidRPr="00AC2CDF">
        <w:rPr>
          <w:rFonts w:asciiTheme="minorHAnsi" w:hAnsiTheme="minorHAnsi" w:cstheme="minorHAnsi"/>
          <w:lang w:val="nl-NL"/>
        </w:rPr>
        <w:t>n</w:t>
      </w:r>
      <w:r w:rsidRPr="00AC2CDF">
        <w:rPr>
          <w:rFonts w:asciiTheme="minorHAnsi" w:hAnsiTheme="minorHAnsi" w:cstheme="minorHAnsi"/>
          <w:spacing w:val="-4"/>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spacing w:val="1"/>
          <w:lang w:val="nl-NL"/>
        </w:rPr>
        <w:t>ve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s</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ne</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spacing w:val="3"/>
          <w:lang w:val="nl-NL"/>
        </w:rPr>
        <w:t>s</w:t>
      </w:r>
      <w:r w:rsidRPr="00AC2CDF">
        <w:rPr>
          <w:rFonts w:asciiTheme="minorHAnsi" w:hAnsiTheme="minorHAnsi" w:cstheme="minorHAnsi"/>
          <w:lang w:val="nl-NL"/>
        </w:rPr>
        <w:t>l</w:t>
      </w:r>
      <w:r w:rsidRPr="00AC2CDF">
        <w:rPr>
          <w:rFonts w:asciiTheme="minorHAnsi" w:hAnsiTheme="minorHAnsi" w:cstheme="minorHAnsi"/>
          <w:spacing w:val="2"/>
          <w:lang w:val="nl-NL"/>
        </w:rPr>
        <w:t>i</w:t>
      </w:r>
      <w:r w:rsidRPr="00AC2CDF">
        <w:rPr>
          <w:rFonts w:asciiTheme="minorHAnsi" w:hAnsiTheme="minorHAnsi" w:cstheme="minorHAnsi"/>
          <w:lang w:val="nl-NL"/>
        </w:rPr>
        <w:t>d,</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b</w:t>
      </w:r>
      <w:r w:rsidRPr="00AC2CDF">
        <w:rPr>
          <w:rFonts w:asciiTheme="minorHAnsi" w:hAnsiTheme="minorHAnsi" w:cstheme="minorHAnsi"/>
          <w:lang w:val="nl-NL"/>
        </w:rPr>
        <w:t>lijft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f</w:t>
      </w:r>
      <w:r w:rsidRPr="00AC2CDF">
        <w:rPr>
          <w:rFonts w:asciiTheme="minorHAnsi" w:hAnsiTheme="minorHAnsi" w:cstheme="minorHAnsi"/>
          <w:spacing w:val="-1"/>
          <w:lang w:val="nl-NL"/>
        </w:rPr>
        <w:t>o</w:t>
      </w:r>
      <w:r w:rsidRPr="00AC2CDF">
        <w:rPr>
          <w:rFonts w:asciiTheme="minorHAnsi" w:hAnsiTheme="minorHAnsi" w:cstheme="minorHAnsi"/>
          <w:lang w:val="nl-NL"/>
        </w:rPr>
        <w:t>to</w:t>
      </w:r>
      <w:r w:rsidRPr="00AC2CDF">
        <w:rPr>
          <w:rFonts w:asciiTheme="minorHAnsi" w:hAnsiTheme="minorHAnsi" w:cstheme="minorHAnsi"/>
          <w:spacing w:val="-6"/>
          <w:lang w:val="nl-NL"/>
        </w:rPr>
        <w:t xml:space="preserve"> </w:t>
      </w:r>
      <w:r w:rsidRPr="00AC2CDF">
        <w:rPr>
          <w:rFonts w:asciiTheme="minorHAnsi" w:hAnsiTheme="minorHAnsi" w:cstheme="minorHAnsi"/>
          <w:spacing w:val="2"/>
          <w:lang w:val="nl-NL"/>
        </w:rPr>
        <w:t>i</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p</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s</w:t>
      </w:r>
      <w:r w:rsidRPr="00AC2CDF">
        <w:rPr>
          <w:rFonts w:asciiTheme="minorHAnsi" w:hAnsiTheme="minorHAnsi" w:cstheme="minorHAnsi"/>
          <w:spacing w:val="-1"/>
          <w:lang w:val="nl-NL"/>
        </w:rPr>
        <w:t>o</w:t>
      </w:r>
      <w:r w:rsidRPr="00AC2CDF">
        <w:rPr>
          <w:rFonts w:asciiTheme="minorHAnsi" w:hAnsiTheme="minorHAnsi" w:cstheme="minorHAnsi"/>
          <w:spacing w:val="1"/>
          <w:lang w:val="nl-NL"/>
        </w:rPr>
        <w:t>ne</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lang w:val="nl-NL"/>
        </w:rPr>
        <w:t>s</w:t>
      </w:r>
      <w:r w:rsidRPr="00AC2CDF">
        <w:rPr>
          <w:rFonts w:asciiTheme="minorHAnsi" w:hAnsiTheme="minorHAnsi" w:cstheme="minorHAnsi"/>
          <w:spacing w:val="-1"/>
          <w:lang w:val="nl-NL"/>
        </w:rPr>
        <w:t>k</w:t>
      </w:r>
      <w:r w:rsidRPr="00AC2CDF">
        <w:rPr>
          <w:rFonts w:asciiTheme="minorHAnsi" w:hAnsiTheme="minorHAnsi" w:cstheme="minorHAnsi"/>
          <w:lang w:val="nl-NL"/>
        </w:rPr>
        <w:t>am</w:t>
      </w:r>
      <w:r w:rsidRPr="00AC2CDF">
        <w:rPr>
          <w:rFonts w:asciiTheme="minorHAnsi" w:hAnsiTheme="minorHAnsi" w:cstheme="minorHAnsi"/>
          <w:spacing w:val="1"/>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w:t>
      </w:r>
      <w:r w:rsidRPr="00AC2CDF">
        <w:rPr>
          <w:rFonts w:asciiTheme="minorHAnsi" w:hAnsiTheme="minorHAnsi" w:cstheme="minorHAnsi"/>
          <w:w w:val="99"/>
          <w:lang w:val="nl-NL"/>
        </w:rPr>
        <w:t xml:space="preserve"> </w:t>
      </w:r>
      <w:r w:rsidRPr="00AC2CDF">
        <w:rPr>
          <w:rFonts w:asciiTheme="minorHAnsi" w:hAnsiTheme="minorHAnsi" w:cstheme="minorHAnsi"/>
          <w:lang w:val="nl-NL"/>
        </w:rPr>
        <w:t>Zo</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n</w:t>
      </w:r>
      <w:r w:rsidRPr="00AC2CDF">
        <w:rPr>
          <w:rFonts w:asciiTheme="minorHAnsi" w:hAnsiTheme="minorHAnsi" w:cstheme="minorHAnsi"/>
          <w:spacing w:val="-1"/>
          <w:lang w:val="nl-NL"/>
        </w:rPr>
        <w:t>o</w:t>
      </w:r>
      <w:r w:rsidRPr="00AC2CDF">
        <w:rPr>
          <w:rFonts w:asciiTheme="minorHAnsi" w:hAnsiTheme="minorHAnsi" w:cstheme="minorHAnsi"/>
          <w:lang w:val="nl-NL"/>
        </w:rPr>
        <w:t>d</w:t>
      </w:r>
      <w:r w:rsidRPr="00AC2CDF">
        <w:rPr>
          <w:rFonts w:asciiTheme="minorHAnsi" w:hAnsiTheme="minorHAnsi" w:cstheme="minorHAnsi"/>
          <w:spacing w:val="2"/>
          <w:lang w:val="nl-NL"/>
        </w:rPr>
        <w:t>i</w:t>
      </w:r>
      <w:r w:rsidRPr="00AC2CDF">
        <w:rPr>
          <w:rFonts w:asciiTheme="minorHAnsi" w:hAnsiTheme="minorHAnsi" w:cstheme="minorHAnsi"/>
          <w:lang w:val="nl-NL"/>
        </w:rPr>
        <w:t>g</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wo</w:t>
      </w:r>
      <w:r w:rsidRPr="00AC2CDF">
        <w:rPr>
          <w:rFonts w:asciiTheme="minorHAnsi" w:hAnsiTheme="minorHAnsi" w:cstheme="minorHAnsi"/>
          <w:spacing w:val="-1"/>
          <w:lang w:val="nl-NL"/>
        </w:rPr>
        <w:t>r</w:t>
      </w:r>
      <w:r w:rsidRPr="00AC2CDF">
        <w:rPr>
          <w:rFonts w:asciiTheme="minorHAnsi" w:hAnsiTheme="minorHAnsi" w:cstheme="minorHAnsi"/>
          <w:lang w:val="nl-NL"/>
        </w:rPr>
        <w:t>dt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s</w:t>
      </w:r>
      <w:r w:rsidRPr="00AC2CDF">
        <w:rPr>
          <w:rFonts w:asciiTheme="minorHAnsi" w:hAnsiTheme="minorHAnsi" w:cstheme="minorHAnsi"/>
          <w:lang w:val="nl-NL"/>
        </w:rPr>
        <w:t>c</w:t>
      </w:r>
      <w:r w:rsidRPr="00AC2CDF">
        <w:rPr>
          <w:rFonts w:asciiTheme="minorHAnsi" w:hAnsiTheme="minorHAnsi" w:cstheme="minorHAnsi"/>
          <w:spacing w:val="2"/>
          <w:lang w:val="nl-NL"/>
        </w:rPr>
        <w:t>h</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spacing w:val="2"/>
          <w:lang w:val="nl-NL"/>
        </w:rPr>
        <w:t>l</w:t>
      </w:r>
      <w:r w:rsidRPr="00AC2CDF">
        <w:rPr>
          <w:rFonts w:asciiTheme="minorHAnsi" w:hAnsiTheme="minorHAnsi" w:cstheme="minorHAnsi"/>
          <w:lang w:val="nl-NL"/>
        </w:rPr>
        <w:t>a</w:t>
      </w:r>
      <w:r w:rsidRPr="00AC2CDF">
        <w:rPr>
          <w:rFonts w:asciiTheme="minorHAnsi" w:hAnsiTheme="minorHAnsi" w:cstheme="minorHAnsi"/>
          <w:spacing w:val="-1"/>
          <w:lang w:val="nl-NL"/>
        </w:rPr>
        <w:t>r</w:t>
      </w:r>
      <w:r w:rsidRPr="00AC2CDF">
        <w:rPr>
          <w:rFonts w:asciiTheme="minorHAnsi" w:hAnsiTheme="minorHAnsi" w:cstheme="minorHAnsi"/>
          <w:lang w:val="nl-NL"/>
        </w:rPr>
        <w:t>ts</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m</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adv</w:t>
      </w:r>
      <w:r w:rsidRPr="00AC2CDF">
        <w:rPr>
          <w:rFonts w:asciiTheme="minorHAnsi" w:hAnsiTheme="minorHAnsi" w:cstheme="minorHAnsi"/>
          <w:spacing w:val="3"/>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s</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lang w:val="nl-NL"/>
        </w:rPr>
        <w:t>f</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b</w:t>
      </w:r>
      <w:r w:rsidRPr="00AC2CDF">
        <w:rPr>
          <w:rFonts w:asciiTheme="minorHAnsi" w:hAnsiTheme="minorHAnsi" w:cstheme="minorHAnsi"/>
          <w:spacing w:val="-2"/>
          <w:lang w:val="nl-NL"/>
        </w:rPr>
        <w:t>e</w:t>
      </w:r>
      <w:r w:rsidRPr="00AC2CDF">
        <w:rPr>
          <w:rFonts w:asciiTheme="minorHAnsi" w:hAnsiTheme="minorHAnsi" w:cstheme="minorHAnsi"/>
          <w:spacing w:val="2"/>
          <w:lang w:val="nl-NL"/>
        </w:rPr>
        <w:t>g</w:t>
      </w:r>
      <w:r w:rsidRPr="00AC2CDF">
        <w:rPr>
          <w:rFonts w:asciiTheme="minorHAnsi" w:hAnsiTheme="minorHAnsi" w:cstheme="minorHAnsi"/>
          <w:spacing w:val="-2"/>
          <w:lang w:val="nl-NL"/>
        </w:rPr>
        <w:t>e</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spacing w:val="2"/>
          <w:lang w:val="nl-NL"/>
        </w:rPr>
        <w:t>i</w:t>
      </w:r>
      <w:r w:rsidRPr="00AC2CDF">
        <w:rPr>
          <w:rFonts w:asciiTheme="minorHAnsi" w:hAnsiTheme="minorHAnsi" w:cstheme="minorHAnsi"/>
          <w:spacing w:val="-2"/>
          <w:lang w:val="nl-NL"/>
        </w:rPr>
        <w:t>d</w:t>
      </w:r>
      <w:r w:rsidRPr="00AC2CDF">
        <w:rPr>
          <w:rFonts w:asciiTheme="minorHAnsi" w:hAnsiTheme="minorHAnsi" w:cstheme="minorHAnsi"/>
          <w:spacing w:val="2"/>
          <w:lang w:val="nl-NL"/>
        </w:rPr>
        <w:t>i</w:t>
      </w:r>
      <w:r w:rsidRPr="00AC2CDF">
        <w:rPr>
          <w:rFonts w:asciiTheme="minorHAnsi" w:hAnsiTheme="minorHAnsi" w:cstheme="minorHAnsi"/>
          <w:spacing w:val="-2"/>
          <w:lang w:val="nl-NL"/>
        </w:rPr>
        <w:t>n</w:t>
      </w:r>
      <w:r w:rsidRPr="00AC2CDF">
        <w:rPr>
          <w:rFonts w:asciiTheme="minorHAnsi" w:hAnsiTheme="minorHAnsi" w:cstheme="minorHAnsi"/>
          <w:lang w:val="nl-NL"/>
        </w:rPr>
        <w:t>g</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lang w:val="nl-NL"/>
        </w:rPr>
        <w:t>v</w:t>
      </w:r>
      <w:r w:rsidRPr="00AC2CDF">
        <w:rPr>
          <w:rFonts w:asciiTheme="minorHAnsi" w:hAnsiTheme="minorHAnsi" w:cstheme="minorHAnsi"/>
          <w:spacing w:val="-2"/>
          <w:lang w:val="nl-NL"/>
        </w:rPr>
        <w:t>r</w:t>
      </w:r>
      <w:r w:rsidRPr="00AC2CDF">
        <w:rPr>
          <w:rFonts w:asciiTheme="minorHAnsi" w:hAnsiTheme="minorHAnsi" w:cstheme="minorHAnsi"/>
          <w:lang w:val="nl-NL"/>
        </w:rPr>
        <w:t>aa</w:t>
      </w:r>
      <w:r w:rsidRPr="00AC2CDF">
        <w:rPr>
          <w:rFonts w:asciiTheme="minorHAnsi" w:hAnsiTheme="minorHAnsi" w:cstheme="minorHAnsi"/>
          <w:spacing w:val="1"/>
          <w:lang w:val="nl-NL"/>
        </w:rPr>
        <w:t>g</w:t>
      </w:r>
      <w:r w:rsidRPr="00AC2CDF">
        <w:rPr>
          <w:rFonts w:asciiTheme="minorHAnsi" w:hAnsiTheme="minorHAnsi" w:cstheme="minorHAnsi"/>
          <w:spacing w:val="2"/>
          <w:lang w:val="nl-NL"/>
        </w:rPr>
        <w:t>d</w:t>
      </w:r>
      <w:r w:rsidRPr="00AC2CDF">
        <w:rPr>
          <w:rFonts w:asciiTheme="minorHAnsi" w:hAnsiTheme="minorHAnsi" w:cstheme="minorHAnsi"/>
          <w:lang w:val="nl-NL"/>
        </w:rPr>
        <w:t>.</w:t>
      </w:r>
    </w:p>
    <w:p w:rsidRPr="00AC2CDF" w:rsidR="00AC2CDF" w:rsidP="007E1B80" w:rsidRDefault="00AC2CDF" w14:paraId="282A5F81" w14:textId="77777777">
      <w:pPr>
        <w:pStyle w:val="Gemiddeldraster21"/>
        <w:numPr>
          <w:ilvl w:val="0"/>
          <w:numId w:val="29"/>
        </w:numPr>
        <w:rPr>
          <w:rFonts w:asciiTheme="minorHAnsi" w:hAnsiTheme="minorHAnsi" w:cstheme="minorHAnsi"/>
          <w:lang w:val="nl-NL"/>
        </w:rPr>
      </w:pPr>
      <w:r w:rsidRPr="00AC2CDF">
        <w:rPr>
          <w:rFonts w:asciiTheme="minorHAnsi" w:hAnsiTheme="minorHAnsi" w:cstheme="minorHAnsi"/>
          <w:spacing w:val="-2"/>
          <w:lang w:val="nl-NL"/>
        </w:rPr>
        <w:t>E</w:t>
      </w:r>
      <w:r w:rsidRPr="00AC2CDF">
        <w:rPr>
          <w:rFonts w:asciiTheme="minorHAnsi" w:hAnsiTheme="minorHAnsi" w:cstheme="minorHAnsi"/>
          <w:lang w:val="nl-NL"/>
        </w:rPr>
        <w:t>r</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bl</w:t>
      </w:r>
      <w:r w:rsidRPr="00AC2CDF">
        <w:rPr>
          <w:rFonts w:asciiTheme="minorHAnsi" w:hAnsiTheme="minorHAnsi" w:cstheme="minorHAnsi"/>
          <w:spacing w:val="2"/>
          <w:lang w:val="nl-NL"/>
        </w:rPr>
        <w:t>i</w:t>
      </w:r>
      <w:r w:rsidRPr="00AC2CDF">
        <w:rPr>
          <w:rFonts w:asciiTheme="minorHAnsi" w:hAnsiTheme="minorHAnsi" w:cstheme="minorHAnsi"/>
          <w:lang w:val="nl-NL"/>
        </w:rPr>
        <w:t>jft</w:t>
      </w:r>
      <w:r w:rsidRPr="00AC2CDF">
        <w:rPr>
          <w:rFonts w:asciiTheme="minorHAnsi" w:hAnsiTheme="minorHAnsi" w:cstheme="minorHAnsi"/>
          <w:spacing w:val="-8"/>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w:t>
      </w:r>
      <w:r w:rsidRPr="00AC2CDF">
        <w:rPr>
          <w:rFonts w:asciiTheme="minorHAnsi" w:hAnsiTheme="minorHAnsi" w:cstheme="minorHAnsi"/>
          <w:spacing w:val="1"/>
          <w:lang w:val="nl-NL"/>
        </w:rPr>
        <w:t>n</w:t>
      </w:r>
      <w:r w:rsidRPr="00AC2CDF">
        <w:rPr>
          <w:rFonts w:asciiTheme="minorHAnsi" w:hAnsiTheme="minorHAnsi" w:cstheme="minorHAnsi"/>
          <w:spacing w:val="-2"/>
          <w:lang w:val="nl-NL"/>
        </w:rPr>
        <w:t>u</w:t>
      </w:r>
      <w:r w:rsidRPr="00AC2CDF">
        <w:rPr>
          <w:rFonts w:asciiTheme="minorHAnsi" w:hAnsiTheme="minorHAnsi" w:cstheme="minorHAnsi"/>
          <w:spacing w:val="2"/>
          <w:lang w:val="nl-NL"/>
        </w:rPr>
        <w:t>i</w:t>
      </w:r>
      <w:r w:rsidRPr="00AC2CDF">
        <w:rPr>
          <w:rFonts w:asciiTheme="minorHAnsi" w:hAnsiTheme="minorHAnsi" w:cstheme="minorHAnsi"/>
          <w:lang w:val="nl-NL"/>
        </w:rPr>
        <w:t>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spacing w:val="-2"/>
          <w:lang w:val="nl-NL"/>
        </w:rPr>
        <w:t>s</w:t>
      </w:r>
      <w:r w:rsidRPr="00AC2CDF">
        <w:rPr>
          <w:rFonts w:asciiTheme="minorHAnsi" w:hAnsiTheme="minorHAnsi" w:cstheme="minorHAnsi"/>
          <w:lang w:val="nl-NL"/>
        </w:rPr>
        <w:t>ch</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l</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aa</w:t>
      </w:r>
      <w:r w:rsidRPr="00AC2CDF">
        <w:rPr>
          <w:rFonts w:asciiTheme="minorHAnsi" w:hAnsiTheme="minorHAnsi" w:cstheme="minorHAnsi"/>
          <w:spacing w:val="1"/>
          <w:lang w:val="nl-NL"/>
        </w:rPr>
        <w:t>n</w:t>
      </w:r>
      <w:r w:rsidRPr="00AC2CDF">
        <w:rPr>
          <w:rFonts w:asciiTheme="minorHAnsi" w:hAnsiTheme="minorHAnsi" w:cstheme="minorHAnsi"/>
          <w:lang w:val="nl-NL"/>
        </w:rPr>
        <w:t>dacht</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e</w:t>
      </w:r>
      <w:r w:rsidRPr="00AC2CDF">
        <w:rPr>
          <w:rFonts w:asciiTheme="minorHAnsi" w:hAnsiTheme="minorHAnsi" w:cstheme="minorHAnsi"/>
          <w:lang w:val="nl-NL"/>
        </w:rPr>
        <w:t>staan</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v</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r</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8"/>
          <w:lang w:val="nl-NL"/>
        </w:rPr>
        <w:t xml:space="preserve"> </w:t>
      </w:r>
      <w:r w:rsidRPr="00AC2CDF">
        <w:rPr>
          <w:rFonts w:asciiTheme="minorHAnsi" w:hAnsiTheme="minorHAnsi" w:cstheme="minorHAnsi"/>
          <w:lang w:val="nl-NL"/>
        </w:rPr>
        <w:t>nab</w:t>
      </w:r>
      <w:r w:rsidRPr="00AC2CDF">
        <w:rPr>
          <w:rFonts w:asciiTheme="minorHAnsi" w:hAnsiTheme="minorHAnsi" w:cstheme="minorHAnsi"/>
          <w:spacing w:val="1"/>
          <w:lang w:val="nl-NL"/>
        </w:rPr>
        <w:t>e</w:t>
      </w:r>
      <w:r w:rsidRPr="00AC2CDF">
        <w:rPr>
          <w:rFonts w:asciiTheme="minorHAnsi" w:hAnsiTheme="minorHAnsi" w:cstheme="minorHAnsi"/>
          <w:lang w:val="nl-NL"/>
        </w:rPr>
        <w:t>staa</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w:t>
      </w:r>
    </w:p>
    <w:p w:rsidRPr="00AC2CDF" w:rsidR="00AC2CDF" w:rsidP="00AC2CDF" w:rsidRDefault="00AC2CDF" w14:paraId="7C9EA8B5" w14:textId="77777777">
      <w:pPr>
        <w:pStyle w:val="Gemiddeldraster21"/>
        <w:rPr>
          <w:rFonts w:asciiTheme="minorHAnsi" w:hAnsiTheme="minorHAnsi" w:cstheme="minorHAnsi"/>
          <w:lang w:val="nl-NL"/>
        </w:rPr>
      </w:pPr>
    </w:p>
    <w:p w:rsidRPr="00536442" w:rsidR="00AC2CDF" w:rsidP="00AC2CDF" w:rsidRDefault="00AC2CDF" w14:paraId="6DBB2794" w14:textId="77777777">
      <w:pPr>
        <w:pStyle w:val="Gemiddeldraster21"/>
        <w:rPr>
          <w:rFonts w:asciiTheme="minorHAnsi" w:hAnsiTheme="minorHAnsi" w:cstheme="minorHAnsi"/>
          <w:b/>
          <w:lang w:val="nl-NL"/>
        </w:rPr>
      </w:pPr>
      <w:r w:rsidRPr="00536442">
        <w:rPr>
          <w:rFonts w:asciiTheme="minorHAnsi" w:hAnsiTheme="minorHAnsi" w:cstheme="minorHAnsi"/>
          <w:b/>
          <w:lang w:val="nl-NL"/>
        </w:rPr>
        <w:t>Admi</w:t>
      </w:r>
      <w:r w:rsidRPr="00536442">
        <w:rPr>
          <w:rFonts w:asciiTheme="minorHAnsi" w:hAnsiTheme="minorHAnsi" w:cstheme="minorHAnsi"/>
          <w:b/>
          <w:spacing w:val="1"/>
          <w:lang w:val="nl-NL"/>
        </w:rPr>
        <w:t>n</w:t>
      </w:r>
      <w:r w:rsidRPr="00536442">
        <w:rPr>
          <w:rFonts w:asciiTheme="minorHAnsi" w:hAnsiTheme="minorHAnsi" w:cstheme="minorHAnsi"/>
          <w:b/>
          <w:lang w:val="nl-NL"/>
        </w:rPr>
        <w:t>ist</w:t>
      </w:r>
      <w:r w:rsidRPr="00536442">
        <w:rPr>
          <w:rFonts w:asciiTheme="minorHAnsi" w:hAnsiTheme="minorHAnsi" w:cstheme="minorHAnsi"/>
          <w:b/>
          <w:spacing w:val="-1"/>
          <w:lang w:val="nl-NL"/>
        </w:rPr>
        <w:t>r</w:t>
      </w:r>
      <w:r w:rsidRPr="00536442">
        <w:rPr>
          <w:rFonts w:asciiTheme="minorHAnsi" w:hAnsiTheme="minorHAnsi" w:cstheme="minorHAnsi"/>
          <w:b/>
          <w:lang w:val="nl-NL"/>
        </w:rPr>
        <w:t>ati</w:t>
      </w:r>
      <w:r w:rsidRPr="00536442">
        <w:rPr>
          <w:rFonts w:asciiTheme="minorHAnsi" w:hAnsiTheme="minorHAnsi" w:cstheme="minorHAnsi"/>
          <w:b/>
          <w:spacing w:val="-2"/>
          <w:lang w:val="nl-NL"/>
        </w:rPr>
        <w:t>e</w:t>
      </w:r>
      <w:r w:rsidRPr="00536442">
        <w:rPr>
          <w:rFonts w:asciiTheme="minorHAnsi" w:hAnsiTheme="minorHAnsi" w:cstheme="minorHAnsi"/>
          <w:b/>
          <w:spacing w:val="2"/>
          <w:lang w:val="nl-NL"/>
        </w:rPr>
        <w:t>v</w:t>
      </w:r>
      <w:r w:rsidRPr="00536442">
        <w:rPr>
          <w:rFonts w:asciiTheme="minorHAnsi" w:hAnsiTheme="minorHAnsi" w:cstheme="minorHAnsi"/>
          <w:b/>
          <w:lang w:val="nl-NL"/>
        </w:rPr>
        <w:t>e</w:t>
      </w:r>
      <w:r w:rsidRPr="00536442">
        <w:rPr>
          <w:rFonts w:asciiTheme="minorHAnsi" w:hAnsiTheme="minorHAnsi" w:cstheme="minorHAnsi"/>
          <w:b/>
          <w:spacing w:val="-29"/>
          <w:lang w:val="nl-NL"/>
        </w:rPr>
        <w:t xml:space="preserve"> </w:t>
      </w:r>
      <w:r w:rsidRPr="00536442">
        <w:rPr>
          <w:rFonts w:asciiTheme="minorHAnsi" w:hAnsiTheme="minorHAnsi" w:cstheme="minorHAnsi"/>
          <w:b/>
          <w:lang w:val="nl-NL"/>
        </w:rPr>
        <w:t>inst</w:t>
      </w:r>
      <w:r w:rsidRPr="00536442">
        <w:rPr>
          <w:rFonts w:asciiTheme="minorHAnsi" w:hAnsiTheme="minorHAnsi" w:cstheme="minorHAnsi"/>
          <w:b/>
          <w:spacing w:val="-1"/>
          <w:lang w:val="nl-NL"/>
        </w:rPr>
        <w:t>r</w:t>
      </w:r>
      <w:r w:rsidRPr="00536442">
        <w:rPr>
          <w:rFonts w:asciiTheme="minorHAnsi" w:hAnsiTheme="minorHAnsi" w:cstheme="minorHAnsi"/>
          <w:b/>
          <w:spacing w:val="1"/>
          <w:lang w:val="nl-NL"/>
        </w:rPr>
        <w:t>u</w:t>
      </w:r>
      <w:r w:rsidRPr="00536442">
        <w:rPr>
          <w:rFonts w:asciiTheme="minorHAnsi" w:hAnsiTheme="minorHAnsi" w:cstheme="minorHAnsi"/>
          <w:b/>
          <w:lang w:val="nl-NL"/>
        </w:rPr>
        <w:t>ct</w:t>
      </w:r>
      <w:r w:rsidRPr="00536442">
        <w:rPr>
          <w:rFonts w:asciiTheme="minorHAnsi" w:hAnsiTheme="minorHAnsi" w:cstheme="minorHAnsi"/>
          <w:b/>
          <w:spacing w:val="2"/>
          <w:lang w:val="nl-NL"/>
        </w:rPr>
        <w:t>i</w:t>
      </w:r>
      <w:r w:rsidRPr="00536442">
        <w:rPr>
          <w:rFonts w:asciiTheme="minorHAnsi" w:hAnsiTheme="minorHAnsi" w:cstheme="minorHAnsi"/>
          <w:b/>
          <w:spacing w:val="-2"/>
          <w:lang w:val="nl-NL"/>
        </w:rPr>
        <w:t>e</w:t>
      </w:r>
      <w:r w:rsidRPr="00536442">
        <w:rPr>
          <w:rFonts w:asciiTheme="minorHAnsi" w:hAnsiTheme="minorHAnsi" w:cstheme="minorHAnsi"/>
          <w:b/>
          <w:lang w:val="nl-NL"/>
        </w:rPr>
        <w:t>s</w:t>
      </w:r>
    </w:p>
    <w:p w:rsidRPr="00AC2CDF" w:rsidR="00AC2CDF" w:rsidP="007E1B80" w:rsidRDefault="00AC2CDF" w14:paraId="3FEA5479" w14:textId="77777777">
      <w:pPr>
        <w:pStyle w:val="Gemiddeldraster21"/>
        <w:numPr>
          <w:ilvl w:val="0"/>
          <w:numId w:val="30"/>
        </w:numPr>
        <w:rPr>
          <w:rFonts w:asciiTheme="minorHAnsi" w:hAnsiTheme="minorHAnsi" w:cstheme="minorHAnsi"/>
          <w:lang w:val="nl-NL"/>
        </w:rPr>
      </w:pP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3"/>
          <w:lang w:val="nl-NL"/>
        </w:rPr>
        <w:t>n</w:t>
      </w:r>
      <w:r w:rsidRPr="00AC2CDF">
        <w:rPr>
          <w:rFonts w:asciiTheme="minorHAnsi" w:hAnsiTheme="minorHAnsi" w:cstheme="minorHAnsi"/>
          <w:lang w:val="nl-NL"/>
        </w:rPr>
        <w:t>e</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w</w:t>
      </w:r>
      <w:r w:rsidRPr="00AC2CDF">
        <w:rPr>
          <w:rFonts w:asciiTheme="minorHAnsi" w:hAnsiTheme="minorHAnsi" w:cstheme="minorHAnsi"/>
          <w:spacing w:val="-1"/>
          <w:lang w:val="nl-NL"/>
        </w:rPr>
        <w:t>or</w:t>
      </w:r>
      <w:r w:rsidRPr="00AC2CDF">
        <w:rPr>
          <w:rFonts w:asciiTheme="minorHAnsi" w:hAnsiTheme="minorHAnsi" w:cstheme="minorHAnsi"/>
          <w:lang w:val="nl-NL"/>
        </w:rPr>
        <w:t>dt</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z</w:t>
      </w:r>
      <w:r w:rsidRPr="00AC2CDF">
        <w:rPr>
          <w:rFonts w:asciiTheme="minorHAnsi" w:hAnsiTheme="minorHAnsi" w:cstheme="minorHAnsi"/>
          <w:spacing w:val="1"/>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gvu</w:t>
      </w:r>
      <w:r w:rsidRPr="00AC2CDF">
        <w:rPr>
          <w:rFonts w:asciiTheme="minorHAnsi" w:hAnsiTheme="minorHAnsi" w:cstheme="minorHAnsi"/>
          <w:spacing w:val="2"/>
          <w:lang w:val="nl-NL"/>
        </w:rPr>
        <w:t>l</w:t>
      </w:r>
      <w:r w:rsidRPr="00AC2CDF">
        <w:rPr>
          <w:rFonts w:asciiTheme="minorHAnsi" w:hAnsiTheme="minorHAnsi" w:cstheme="minorHAnsi"/>
          <w:spacing w:val="-2"/>
          <w:lang w:val="nl-NL"/>
        </w:rPr>
        <w:t>d</w:t>
      </w:r>
      <w:r w:rsidRPr="00AC2CDF">
        <w:rPr>
          <w:rFonts w:asciiTheme="minorHAnsi" w:hAnsiTheme="minorHAnsi" w:cstheme="minorHAnsi"/>
          <w:spacing w:val="2"/>
          <w:lang w:val="nl-NL"/>
        </w:rPr>
        <w:t>i</w:t>
      </w:r>
      <w:r w:rsidRPr="00AC2CDF">
        <w:rPr>
          <w:rFonts w:asciiTheme="minorHAnsi" w:hAnsiTheme="minorHAnsi" w:cstheme="minorHAnsi"/>
          <w:lang w:val="nl-NL"/>
        </w:rPr>
        <w:t>g</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u</w:t>
      </w:r>
      <w:r w:rsidRPr="00AC2CDF">
        <w:rPr>
          <w:rFonts w:asciiTheme="minorHAnsi" w:hAnsiTheme="minorHAnsi" w:cstheme="minorHAnsi"/>
          <w:spacing w:val="2"/>
          <w:lang w:val="nl-NL"/>
        </w:rPr>
        <w:t>i</w:t>
      </w:r>
      <w:r w:rsidRPr="00AC2CDF">
        <w:rPr>
          <w:rFonts w:asciiTheme="minorHAnsi" w:hAnsiTheme="minorHAnsi" w:cstheme="minorHAnsi"/>
          <w:lang w:val="nl-NL"/>
        </w:rPr>
        <w:t>t</w:t>
      </w:r>
      <w:r w:rsidRPr="00AC2CDF">
        <w:rPr>
          <w:rFonts w:asciiTheme="minorHAnsi" w:hAnsiTheme="minorHAnsi" w:cstheme="minorHAnsi"/>
          <w:spacing w:val="-7"/>
          <w:lang w:val="nl-NL"/>
        </w:rPr>
        <w:t xml:space="preserve"> </w:t>
      </w:r>
      <w:r w:rsidRPr="00AC2CDF">
        <w:rPr>
          <w:rFonts w:asciiTheme="minorHAnsi" w:hAnsiTheme="minorHAnsi" w:cstheme="minorHAnsi"/>
          <w:spacing w:val="-3"/>
          <w:lang w:val="nl-NL"/>
        </w:rPr>
        <w:t>a</w:t>
      </w:r>
      <w:r w:rsidRPr="00AC2CDF">
        <w:rPr>
          <w:rFonts w:asciiTheme="minorHAnsi" w:hAnsiTheme="minorHAnsi" w:cstheme="minorHAnsi"/>
          <w:lang w:val="nl-NL"/>
        </w:rPr>
        <w:t>l</w:t>
      </w:r>
      <w:r w:rsidRPr="00AC2CDF">
        <w:rPr>
          <w:rFonts w:asciiTheme="minorHAnsi" w:hAnsiTheme="minorHAnsi" w:cstheme="minorHAnsi"/>
          <w:spacing w:val="2"/>
          <w:lang w:val="nl-NL"/>
        </w:rPr>
        <w:t>l</w:t>
      </w:r>
      <w:r w:rsidRPr="00AC2CDF">
        <w:rPr>
          <w:rFonts w:asciiTheme="minorHAnsi" w:hAnsiTheme="minorHAnsi" w:cstheme="minorHAnsi"/>
          <w:lang w:val="nl-NL"/>
        </w:rPr>
        <w:t>e</w:t>
      </w:r>
      <w:r w:rsidRPr="00AC2CDF">
        <w:rPr>
          <w:rFonts w:asciiTheme="minorHAnsi" w:hAnsiTheme="minorHAnsi" w:cstheme="minorHAnsi"/>
          <w:spacing w:val="-9"/>
          <w:lang w:val="nl-NL"/>
        </w:rPr>
        <w:t xml:space="preserve"> </w:t>
      </w:r>
      <w:r w:rsidRPr="00AC2CDF">
        <w:rPr>
          <w:rFonts w:asciiTheme="minorHAnsi" w:hAnsiTheme="minorHAnsi" w:cstheme="minorHAnsi"/>
          <w:lang w:val="nl-NL"/>
        </w:rPr>
        <w:t>b</w:t>
      </w:r>
      <w:r w:rsidRPr="00AC2CDF">
        <w:rPr>
          <w:rFonts w:asciiTheme="minorHAnsi" w:hAnsiTheme="minorHAnsi" w:cstheme="minorHAnsi"/>
          <w:spacing w:val="-1"/>
          <w:lang w:val="nl-NL"/>
        </w:rPr>
        <w:t>e</w:t>
      </w:r>
      <w:r w:rsidRPr="00AC2CDF">
        <w:rPr>
          <w:rFonts w:asciiTheme="minorHAnsi" w:hAnsiTheme="minorHAnsi" w:cstheme="minorHAnsi"/>
          <w:lang w:val="nl-NL"/>
        </w:rPr>
        <w:t>sta</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lang w:val="nl-NL"/>
        </w:rPr>
        <w:t>an</w:t>
      </w:r>
      <w:r w:rsidRPr="00AC2CDF">
        <w:rPr>
          <w:rFonts w:asciiTheme="minorHAnsi" w:hAnsiTheme="minorHAnsi" w:cstheme="minorHAnsi"/>
          <w:spacing w:val="-2"/>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e</w:t>
      </w:r>
      <w:r w:rsidRPr="00AC2CDF">
        <w:rPr>
          <w:rFonts w:asciiTheme="minorHAnsi" w:hAnsiTheme="minorHAnsi" w:cstheme="minorHAnsi"/>
          <w:spacing w:val="-9"/>
          <w:lang w:val="nl-NL"/>
        </w:rPr>
        <w:t xml:space="preserve"> </w:t>
      </w:r>
      <w:r w:rsidRPr="00AC2CDF">
        <w:rPr>
          <w:rFonts w:asciiTheme="minorHAnsi" w:hAnsiTheme="minorHAnsi" w:cstheme="minorHAnsi"/>
          <w:spacing w:val="1"/>
          <w:lang w:val="nl-NL"/>
        </w:rPr>
        <w:t>s</w:t>
      </w:r>
      <w:r w:rsidRPr="00AC2CDF">
        <w:rPr>
          <w:rFonts w:asciiTheme="minorHAnsi" w:hAnsiTheme="minorHAnsi" w:cstheme="minorHAnsi"/>
          <w:lang w:val="nl-NL"/>
        </w:rPr>
        <w:t>ch</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l</w:t>
      </w:r>
      <w:r w:rsidRPr="00AC2CDF">
        <w:rPr>
          <w:rFonts w:asciiTheme="minorHAnsi" w:hAnsiTheme="minorHAnsi" w:cstheme="minorHAnsi"/>
          <w:spacing w:val="-5"/>
          <w:lang w:val="nl-NL"/>
        </w:rPr>
        <w:t xml:space="preserve"> </w:t>
      </w:r>
      <w:r w:rsidRPr="00AC2CDF">
        <w:rPr>
          <w:rFonts w:asciiTheme="minorHAnsi" w:hAnsiTheme="minorHAnsi" w:cstheme="minorHAnsi"/>
          <w:spacing w:val="-1"/>
          <w:lang w:val="nl-NL"/>
        </w:rPr>
        <w:t>v</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w</w:t>
      </w:r>
      <w:r w:rsidRPr="00AC2CDF">
        <w:rPr>
          <w:rFonts w:asciiTheme="minorHAnsi" w:hAnsiTheme="minorHAnsi" w:cstheme="minorHAnsi"/>
          <w:spacing w:val="2"/>
          <w:lang w:val="nl-NL"/>
        </w:rPr>
        <w:t>i</w:t>
      </w:r>
      <w:r w:rsidRPr="00AC2CDF">
        <w:rPr>
          <w:rFonts w:asciiTheme="minorHAnsi" w:hAnsiTheme="minorHAnsi" w:cstheme="minorHAnsi"/>
          <w:spacing w:val="-2"/>
          <w:lang w:val="nl-NL"/>
        </w:rPr>
        <w:t>j</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d.</w:t>
      </w:r>
      <w:r w:rsidRPr="00AC2CDF">
        <w:rPr>
          <w:rFonts w:asciiTheme="minorHAnsi" w:hAnsiTheme="minorHAnsi" w:cstheme="minorHAnsi"/>
          <w:w w:val="99"/>
          <w:lang w:val="nl-NL"/>
        </w:rPr>
        <w:t xml:space="preserve"> </w:t>
      </w:r>
    </w:p>
    <w:p w:rsidRPr="00AC2CDF" w:rsidR="00AC2CDF" w:rsidP="007E1B80" w:rsidRDefault="00AC2CDF" w14:paraId="1BB77B9A" w14:textId="77777777">
      <w:pPr>
        <w:pStyle w:val="Gemiddeldraster21"/>
        <w:numPr>
          <w:ilvl w:val="0"/>
          <w:numId w:val="30"/>
        </w:numPr>
        <w:rPr>
          <w:rFonts w:asciiTheme="minorHAnsi" w:hAnsiTheme="minorHAnsi" w:cstheme="minorHAnsi"/>
          <w:lang w:val="nl-NL"/>
        </w:rPr>
      </w:pPr>
      <w:r w:rsidRPr="00AC2CDF">
        <w:rPr>
          <w:rFonts w:asciiTheme="minorHAnsi" w:hAnsiTheme="minorHAnsi" w:cstheme="minorHAnsi"/>
          <w:lang w:val="nl-NL"/>
        </w:rPr>
        <w:t>A</w:t>
      </w:r>
      <w:r w:rsidRPr="00AC2CDF">
        <w:rPr>
          <w:rFonts w:asciiTheme="minorHAnsi" w:hAnsiTheme="minorHAnsi" w:cstheme="minorHAnsi"/>
          <w:spacing w:val="3"/>
          <w:lang w:val="nl-NL"/>
        </w:rPr>
        <w:t>l</w:t>
      </w:r>
      <w:r w:rsidRPr="00AC2CDF">
        <w:rPr>
          <w:rFonts w:asciiTheme="minorHAnsi" w:hAnsiTheme="minorHAnsi" w:cstheme="minorHAnsi"/>
          <w:lang w:val="nl-NL"/>
        </w:rPr>
        <w:t>s</w:t>
      </w:r>
      <w:r w:rsidRPr="00AC2CDF">
        <w:rPr>
          <w:rFonts w:asciiTheme="minorHAnsi" w:hAnsiTheme="minorHAnsi" w:cstheme="minorHAnsi"/>
          <w:spacing w:val="-7"/>
          <w:lang w:val="nl-NL"/>
        </w:rPr>
        <w:t xml:space="preserve"> </w:t>
      </w:r>
      <w:r w:rsidRPr="00AC2CDF">
        <w:rPr>
          <w:rFonts w:asciiTheme="minorHAnsi" w:hAnsiTheme="minorHAnsi" w:cstheme="minorHAnsi"/>
          <w:lang w:val="nl-NL"/>
        </w:rPr>
        <w:t>de</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spacing w:val="1"/>
          <w:lang w:val="nl-NL"/>
        </w:rPr>
        <w:t>ve</w:t>
      </w:r>
      <w:r w:rsidRPr="00AC2CDF">
        <w:rPr>
          <w:rFonts w:asciiTheme="minorHAnsi" w:hAnsiTheme="minorHAnsi" w:cstheme="minorHAnsi"/>
          <w:spacing w:val="-1"/>
          <w:lang w:val="nl-NL"/>
        </w:rPr>
        <w:t>r</w:t>
      </w:r>
      <w:r w:rsidRPr="00AC2CDF">
        <w:rPr>
          <w:rFonts w:asciiTheme="minorHAnsi" w:hAnsiTheme="minorHAnsi" w:cstheme="minorHAnsi"/>
          <w:spacing w:val="2"/>
          <w:lang w:val="nl-NL"/>
        </w:rPr>
        <w:t>l</w:t>
      </w:r>
      <w:r w:rsidRPr="00AC2CDF">
        <w:rPr>
          <w:rFonts w:asciiTheme="minorHAnsi" w:hAnsiTheme="minorHAnsi" w:cstheme="minorHAnsi"/>
          <w:spacing w:val="-2"/>
          <w:lang w:val="nl-NL"/>
        </w:rPr>
        <w:t>e</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e</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h</w:t>
      </w:r>
      <w:r w:rsidRPr="00AC2CDF">
        <w:rPr>
          <w:rFonts w:asciiTheme="minorHAnsi" w:hAnsiTheme="minorHAnsi" w:cstheme="minorHAnsi"/>
          <w:spacing w:val="-2"/>
          <w:lang w:val="nl-NL"/>
        </w:rPr>
        <w:t>e</w:t>
      </w:r>
      <w:r w:rsidRPr="00AC2CDF">
        <w:rPr>
          <w:rFonts w:asciiTheme="minorHAnsi" w:hAnsiTheme="minorHAnsi" w:cstheme="minorHAnsi"/>
          <w:lang w:val="nl-NL"/>
        </w:rPr>
        <w:t>t</w:t>
      </w:r>
      <w:r w:rsidRPr="00AC2CDF">
        <w:rPr>
          <w:rFonts w:asciiTheme="minorHAnsi" w:hAnsiTheme="minorHAnsi" w:cstheme="minorHAnsi"/>
          <w:spacing w:val="-4"/>
          <w:lang w:val="nl-NL"/>
        </w:rPr>
        <w:t xml:space="preserve"> </w:t>
      </w:r>
      <w:r w:rsidRPr="00AC2CDF">
        <w:rPr>
          <w:rFonts w:asciiTheme="minorHAnsi" w:hAnsiTheme="minorHAnsi" w:cstheme="minorHAnsi"/>
          <w:lang w:val="nl-NL"/>
        </w:rPr>
        <w:t>e</w:t>
      </w:r>
      <w:r w:rsidRPr="00AC2CDF">
        <w:rPr>
          <w:rFonts w:asciiTheme="minorHAnsi" w:hAnsiTheme="minorHAnsi" w:cstheme="minorHAnsi"/>
          <w:spacing w:val="1"/>
          <w:lang w:val="nl-NL"/>
        </w:rPr>
        <w:t>n</w:t>
      </w:r>
      <w:r w:rsidRPr="00AC2CDF">
        <w:rPr>
          <w:rFonts w:asciiTheme="minorHAnsi" w:hAnsiTheme="minorHAnsi" w:cstheme="minorHAnsi"/>
          <w:spacing w:val="2"/>
          <w:lang w:val="nl-NL"/>
        </w:rPr>
        <w:t>i</w:t>
      </w:r>
      <w:r w:rsidRPr="00AC2CDF">
        <w:rPr>
          <w:rFonts w:asciiTheme="minorHAnsi" w:hAnsiTheme="minorHAnsi" w:cstheme="minorHAnsi"/>
          <w:lang w:val="nl-NL"/>
        </w:rPr>
        <w:t>ge</w:t>
      </w:r>
      <w:r w:rsidRPr="00AC2CDF">
        <w:rPr>
          <w:rFonts w:asciiTheme="minorHAnsi" w:hAnsiTheme="minorHAnsi" w:cstheme="minorHAnsi"/>
          <w:spacing w:val="-7"/>
          <w:lang w:val="nl-NL"/>
        </w:rPr>
        <w:t xml:space="preserve"> </w:t>
      </w:r>
      <w:r w:rsidRPr="00AC2CDF">
        <w:rPr>
          <w:rFonts w:asciiTheme="minorHAnsi" w:hAnsiTheme="minorHAnsi" w:cstheme="minorHAnsi"/>
          <w:spacing w:val="-1"/>
          <w:lang w:val="nl-NL"/>
        </w:rPr>
        <w:t>k</w:t>
      </w:r>
      <w:r w:rsidRPr="00AC2CDF">
        <w:rPr>
          <w:rFonts w:asciiTheme="minorHAnsi" w:hAnsiTheme="minorHAnsi" w:cstheme="minorHAnsi"/>
          <w:lang w:val="nl-NL"/>
        </w:rPr>
        <w:t>i</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u</w:t>
      </w:r>
      <w:r w:rsidRPr="00AC2CDF">
        <w:rPr>
          <w:rFonts w:asciiTheme="minorHAnsi" w:hAnsiTheme="minorHAnsi" w:cstheme="minorHAnsi"/>
          <w:spacing w:val="2"/>
          <w:lang w:val="nl-NL"/>
        </w:rPr>
        <w:t>i</w:t>
      </w:r>
      <w:r w:rsidRPr="00AC2CDF">
        <w:rPr>
          <w:rFonts w:asciiTheme="minorHAnsi" w:hAnsiTheme="minorHAnsi" w:cstheme="minorHAnsi"/>
          <w:lang w:val="nl-NL"/>
        </w:rPr>
        <w:t>t</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het</w:t>
      </w:r>
      <w:r w:rsidRPr="00AC2CDF">
        <w:rPr>
          <w:rFonts w:asciiTheme="minorHAnsi" w:hAnsiTheme="minorHAnsi" w:cstheme="minorHAnsi"/>
          <w:spacing w:val="-6"/>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lang w:val="nl-NL"/>
        </w:rPr>
        <w:t>z</w:t>
      </w:r>
      <w:r w:rsidRPr="00AC2CDF">
        <w:rPr>
          <w:rFonts w:asciiTheme="minorHAnsi" w:hAnsiTheme="minorHAnsi" w:cstheme="minorHAnsi"/>
          <w:spacing w:val="2"/>
          <w:lang w:val="nl-NL"/>
        </w:rPr>
        <w:t>i</w:t>
      </w:r>
      <w:r w:rsidRPr="00AC2CDF">
        <w:rPr>
          <w:rFonts w:asciiTheme="minorHAnsi" w:hAnsiTheme="minorHAnsi" w:cstheme="minorHAnsi"/>
          <w:lang w:val="nl-NL"/>
        </w:rPr>
        <w:t>n</w:t>
      </w:r>
      <w:r w:rsidRPr="00AC2CDF">
        <w:rPr>
          <w:rFonts w:asciiTheme="minorHAnsi" w:hAnsiTheme="minorHAnsi" w:cstheme="minorHAnsi"/>
          <w:spacing w:val="-5"/>
          <w:lang w:val="nl-NL"/>
        </w:rPr>
        <w:t xml:space="preserve"> </w:t>
      </w:r>
      <w:r w:rsidRPr="00AC2CDF">
        <w:rPr>
          <w:rFonts w:asciiTheme="minorHAnsi" w:hAnsiTheme="minorHAnsi" w:cstheme="minorHAnsi"/>
          <w:spacing w:val="-2"/>
          <w:lang w:val="nl-NL"/>
        </w:rPr>
        <w:t>o</w:t>
      </w:r>
      <w:r w:rsidRPr="00AC2CDF">
        <w:rPr>
          <w:rFonts w:asciiTheme="minorHAnsi" w:hAnsiTheme="minorHAnsi" w:cstheme="minorHAnsi"/>
          <w:lang w:val="nl-NL"/>
        </w:rPr>
        <w:t>p</w:t>
      </w:r>
      <w:r w:rsidRPr="00AC2CDF">
        <w:rPr>
          <w:rFonts w:asciiTheme="minorHAnsi" w:hAnsiTheme="minorHAnsi" w:cstheme="minorHAnsi"/>
          <w:spacing w:val="-4"/>
          <w:lang w:val="nl-NL"/>
        </w:rPr>
        <w:t xml:space="preserve"> </w:t>
      </w:r>
      <w:r w:rsidRPr="00AC2CDF">
        <w:rPr>
          <w:rFonts w:asciiTheme="minorHAnsi" w:hAnsiTheme="minorHAnsi" w:cstheme="minorHAnsi"/>
          <w:spacing w:val="-2"/>
          <w:lang w:val="nl-NL"/>
        </w:rPr>
        <w:t>s</w:t>
      </w:r>
      <w:r w:rsidRPr="00AC2CDF">
        <w:rPr>
          <w:rFonts w:asciiTheme="minorHAnsi" w:hAnsiTheme="minorHAnsi" w:cstheme="minorHAnsi"/>
          <w:lang w:val="nl-NL"/>
        </w:rPr>
        <w:t>ch</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l</w:t>
      </w:r>
      <w:r w:rsidRPr="00AC2CDF">
        <w:rPr>
          <w:rFonts w:asciiTheme="minorHAnsi" w:hAnsiTheme="minorHAnsi" w:cstheme="minorHAnsi"/>
          <w:spacing w:val="-3"/>
          <w:lang w:val="nl-NL"/>
        </w:rPr>
        <w:t xml:space="preserve"> </w:t>
      </w:r>
      <w:r w:rsidRPr="00AC2CDF">
        <w:rPr>
          <w:rFonts w:asciiTheme="minorHAnsi" w:hAnsiTheme="minorHAnsi" w:cstheme="minorHAnsi"/>
          <w:lang w:val="nl-NL"/>
        </w:rPr>
        <w:t>was,</w:t>
      </w:r>
      <w:r w:rsidRPr="00AC2CDF">
        <w:rPr>
          <w:rFonts w:asciiTheme="minorHAnsi" w:hAnsiTheme="minorHAnsi" w:cstheme="minorHAnsi"/>
          <w:spacing w:val="-5"/>
          <w:lang w:val="nl-NL"/>
        </w:rPr>
        <w:t xml:space="preserve"> </w:t>
      </w:r>
      <w:r w:rsidRPr="00AC2CDF">
        <w:rPr>
          <w:rFonts w:asciiTheme="minorHAnsi" w:hAnsiTheme="minorHAnsi" w:cstheme="minorHAnsi"/>
          <w:lang w:val="nl-NL"/>
        </w:rPr>
        <w:t>w</w:t>
      </w:r>
      <w:r w:rsidRPr="00AC2CDF">
        <w:rPr>
          <w:rFonts w:asciiTheme="minorHAnsi" w:hAnsiTheme="minorHAnsi" w:cstheme="minorHAnsi"/>
          <w:spacing w:val="1"/>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3"/>
          <w:lang w:val="nl-NL"/>
        </w:rPr>
        <w:t xml:space="preserv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lang w:val="nl-NL"/>
        </w:rPr>
        <w:t>k</w:t>
      </w:r>
      <w:r w:rsidRPr="00AC2CDF">
        <w:rPr>
          <w:rFonts w:asciiTheme="minorHAnsi" w:hAnsiTheme="minorHAnsi" w:cstheme="minorHAnsi"/>
          <w:spacing w:val="-7"/>
          <w:lang w:val="nl-NL"/>
        </w:rPr>
        <w:t xml:space="preserve"> </w:t>
      </w:r>
      <w:r w:rsidRPr="00AC2CDF">
        <w:rPr>
          <w:rFonts w:asciiTheme="minorHAnsi" w:hAnsiTheme="minorHAnsi" w:cstheme="minorHAnsi"/>
          <w:spacing w:val="2"/>
          <w:lang w:val="nl-NL"/>
        </w:rPr>
        <w:t>d</w:t>
      </w:r>
      <w:r w:rsidRPr="00AC2CDF">
        <w:rPr>
          <w:rFonts w:asciiTheme="minorHAnsi" w:hAnsiTheme="minorHAnsi" w:cstheme="minorHAnsi"/>
          <w:lang w:val="nl-NL"/>
        </w:rPr>
        <w:t xml:space="preserve">e </w:t>
      </w:r>
      <w:r w:rsidRPr="00AC2CDF">
        <w:rPr>
          <w:rFonts w:asciiTheme="minorHAnsi" w:hAnsiTheme="minorHAnsi" w:cstheme="minorHAnsi"/>
          <w:spacing w:val="-1"/>
          <w:lang w:val="nl-NL"/>
        </w:rPr>
        <w:t>o</w:t>
      </w:r>
      <w:r w:rsidRPr="00AC2CDF">
        <w:rPr>
          <w:rFonts w:asciiTheme="minorHAnsi" w:hAnsiTheme="minorHAnsi" w:cstheme="minorHAnsi"/>
          <w:spacing w:val="1"/>
          <w:lang w:val="nl-NL"/>
        </w:rPr>
        <w:t>u</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s</w:t>
      </w:r>
      <w:r w:rsidRPr="00AC2CDF">
        <w:rPr>
          <w:rFonts w:asciiTheme="minorHAnsi" w:hAnsiTheme="minorHAnsi" w:cstheme="minorHAnsi"/>
          <w:spacing w:val="-13"/>
          <w:lang w:val="nl-NL"/>
        </w:rPr>
        <w:t xml:space="preserve"> </w:t>
      </w:r>
      <w:r w:rsidRPr="00AC2CDF">
        <w:rPr>
          <w:rFonts w:asciiTheme="minorHAnsi" w:hAnsiTheme="minorHAnsi" w:cstheme="minorHAnsi"/>
          <w:spacing w:val="1"/>
          <w:lang w:val="nl-NL"/>
        </w:rPr>
        <w:t>u</w:t>
      </w:r>
      <w:r w:rsidRPr="00AC2CDF">
        <w:rPr>
          <w:rFonts w:asciiTheme="minorHAnsi" w:hAnsiTheme="minorHAnsi" w:cstheme="minorHAnsi"/>
          <w:spacing w:val="2"/>
          <w:lang w:val="nl-NL"/>
        </w:rPr>
        <w:t>i</w:t>
      </w:r>
      <w:r w:rsidRPr="00AC2CDF">
        <w:rPr>
          <w:rFonts w:asciiTheme="minorHAnsi" w:hAnsiTheme="minorHAnsi" w:cstheme="minorHAnsi"/>
          <w:lang w:val="nl-NL"/>
        </w:rPr>
        <w:t>t</w:t>
      </w:r>
      <w:r w:rsidRPr="00AC2CDF">
        <w:rPr>
          <w:rFonts w:asciiTheme="minorHAnsi" w:hAnsiTheme="minorHAnsi" w:cstheme="minorHAnsi"/>
          <w:spacing w:val="-10"/>
          <w:lang w:val="nl-NL"/>
        </w:rPr>
        <w:t xml:space="preserve"> de </w:t>
      </w:r>
      <w:r w:rsidRPr="00AC2CDF">
        <w:rPr>
          <w:rFonts w:asciiTheme="minorHAnsi" w:hAnsiTheme="minorHAnsi" w:cstheme="minorHAnsi"/>
          <w:lang w:val="nl-NL"/>
        </w:rPr>
        <w:t>b</w:t>
      </w:r>
      <w:r w:rsidRPr="00AC2CDF">
        <w:rPr>
          <w:rFonts w:asciiTheme="minorHAnsi" w:hAnsiTheme="minorHAnsi" w:cstheme="minorHAnsi"/>
          <w:spacing w:val="-1"/>
          <w:lang w:val="nl-NL"/>
        </w:rPr>
        <w:t>e</w:t>
      </w:r>
      <w:r w:rsidRPr="00AC2CDF">
        <w:rPr>
          <w:rFonts w:asciiTheme="minorHAnsi" w:hAnsiTheme="minorHAnsi" w:cstheme="minorHAnsi"/>
          <w:lang w:val="nl-NL"/>
        </w:rPr>
        <w:t>sta</w:t>
      </w:r>
      <w:r w:rsidRPr="00AC2CDF">
        <w:rPr>
          <w:rFonts w:asciiTheme="minorHAnsi" w:hAnsiTheme="minorHAnsi" w:cstheme="minorHAnsi"/>
          <w:spacing w:val="1"/>
          <w:lang w:val="nl-NL"/>
        </w:rPr>
        <w:t>n</w:t>
      </w:r>
      <w:r w:rsidRPr="00AC2CDF">
        <w:rPr>
          <w:rFonts w:asciiTheme="minorHAnsi" w:hAnsiTheme="minorHAnsi" w:cstheme="minorHAnsi"/>
          <w:lang w:val="nl-NL"/>
        </w:rPr>
        <w:t>d</w:t>
      </w:r>
      <w:r w:rsidRPr="00AC2CDF">
        <w:rPr>
          <w:rFonts w:asciiTheme="minorHAnsi" w:hAnsiTheme="minorHAnsi" w:cstheme="minorHAnsi"/>
          <w:spacing w:val="-2"/>
          <w:lang w:val="nl-NL"/>
        </w:rPr>
        <w:t>e</w:t>
      </w:r>
      <w:r w:rsidRPr="00AC2CDF">
        <w:rPr>
          <w:rFonts w:asciiTheme="minorHAnsi" w:hAnsiTheme="minorHAnsi" w:cstheme="minorHAnsi"/>
          <w:lang w:val="nl-NL"/>
        </w:rPr>
        <w:t>n</w:t>
      </w:r>
      <w:r w:rsidRPr="00AC2CDF">
        <w:rPr>
          <w:rFonts w:asciiTheme="minorHAnsi" w:hAnsiTheme="minorHAnsi" w:cstheme="minorHAnsi"/>
          <w:spacing w:val="-11"/>
          <w:lang w:val="nl-NL"/>
        </w:rPr>
        <w:t xml:space="preserve"> </w:t>
      </w:r>
      <w:r w:rsidRPr="00AC2CDF">
        <w:rPr>
          <w:rFonts w:asciiTheme="minorHAnsi" w:hAnsiTheme="minorHAnsi" w:cstheme="minorHAnsi"/>
          <w:spacing w:val="1"/>
          <w:lang w:val="nl-NL"/>
        </w:rPr>
        <w:t>ve</w:t>
      </w:r>
      <w:r w:rsidRPr="00AC2CDF">
        <w:rPr>
          <w:rFonts w:asciiTheme="minorHAnsi" w:hAnsiTheme="minorHAnsi" w:cstheme="minorHAnsi"/>
          <w:spacing w:val="-1"/>
          <w:lang w:val="nl-NL"/>
        </w:rPr>
        <w:t>r</w:t>
      </w:r>
      <w:r w:rsidRPr="00AC2CDF">
        <w:rPr>
          <w:rFonts w:asciiTheme="minorHAnsi" w:hAnsiTheme="minorHAnsi" w:cstheme="minorHAnsi"/>
          <w:lang w:val="nl-NL"/>
        </w:rPr>
        <w:t>w</w:t>
      </w:r>
      <w:r w:rsidRPr="00AC2CDF">
        <w:rPr>
          <w:rFonts w:asciiTheme="minorHAnsi" w:hAnsiTheme="minorHAnsi" w:cstheme="minorHAnsi"/>
          <w:spacing w:val="2"/>
          <w:lang w:val="nl-NL"/>
        </w:rPr>
        <w:t>i</w:t>
      </w:r>
      <w:r w:rsidRPr="00AC2CDF">
        <w:rPr>
          <w:rFonts w:asciiTheme="minorHAnsi" w:hAnsiTheme="minorHAnsi" w:cstheme="minorHAnsi"/>
          <w:lang w:val="nl-NL"/>
        </w:rPr>
        <w:t>jd</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lang w:val="nl-NL"/>
        </w:rPr>
        <w:t>d.</w:t>
      </w:r>
    </w:p>
    <w:p w:rsidR="00AC2CDF" w:rsidP="007E1B80" w:rsidRDefault="00AC2CDF" w14:paraId="7B1B276C" w14:textId="77777777">
      <w:pPr>
        <w:pStyle w:val="Gemiddeldraster21"/>
        <w:numPr>
          <w:ilvl w:val="0"/>
          <w:numId w:val="30"/>
        </w:numPr>
        <w:rPr>
          <w:rFonts w:asciiTheme="minorHAnsi" w:hAnsiTheme="minorHAnsi" w:cstheme="minorHAnsi"/>
          <w:lang w:val="nl-NL"/>
        </w:rPr>
      </w:pPr>
      <w:r w:rsidRPr="00AC2CDF">
        <w:rPr>
          <w:rFonts w:asciiTheme="minorHAnsi" w:hAnsiTheme="minorHAnsi" w:cstheme="minorHAnsi"/>
          <w:spacing w:val="-2"/>
          <w:lang w:val="nl-NL"/>
        </w:rPr>
        <w:t>E</w:t>
      </w:r>
      <w:r w:rsidRPr="00AC2CDF">
        <w:rPr>
          <w:rFonts w:asciiTheme="minorHAnsi" w:hAnsiTheme="minorHAnsi" w:cstheme="minorHAnsi"/>
          <w:lang w:val="nl-NL"/>
        </w:rPr>
        <w:t>x</w:t>
      </w:r>
      <w:r w:rsidRPr="00AC2CDF">
        <w:rPr>
          <w:rFonts w:asciiTheme="minorHAnsi" w:hAnsiTheme="minorHAnsi" w:cstheme="minorHAnsi"/>
          <w:spacing w:val="2"/>
          <w:lang w:val="nl-NL"/>
        </w:rPr>
        <w:t>t</w:t>
      </w:r>
      <w:r w:rsidRPr="00AC2CDF">
        <w:rPr>
          <w:rFonts w:asciiTheme="minorHAnsi" w:hAnsiTheme="minorHAnsi" w:cstheme="minorHAnsi"/>
          <w:spacing w:val="-2"/>
          <w:lang w:val="nl-NL"/>
        </w:rPr>
        <w:t>e</w:t>
      </w:r>
      <w:r w:rsidRPr="00AC2CDF">
        <w:rPr>
          <w:rFonts w:asciiTheme="minorHAnsi" w:hAnsiTheme="minorHAnsi" w:cstheme="minorHAnsi"/>
          <w:spacing w:val="-1"/>
          <w:lang w:val="nl-NL"/>
        </w:rPr>
        <w:t>r</w:t>
      </w:r>
      <w:r w:rsidRPr="00AC2CDF">
        <w:rPr>
          <w:rFonts w:asciiTheme="minorHAnsi" w:hAnsiTheme="minorHAnsi" w:cstheme="minorHAnsi"/>
          <w:spacing w:val="1"/>
          <w:lang w:val="nl-NL"/>
        </w:rPr>
        <w:t>n</w:t>
      </w:r>
      <w:r w:rsidRPr="00AC2CDF">
        <w:rPr>
          <w:rFonts w:asciiTheme="minorHAnsi" w:hAnsiTheme="minorHAnsi" w:cstheme="minorHAnsi"/>
          <w:lang w:val="nl-NL"/>
        </w:rPr>
        <w:t>e</w:t>
      </w:r>
      <w:r w:rsidRPr="00AC2CDF">
        <w:rPr>
          <w:rFonts w:asciiTheme="minorHAnsi" w:hAnsiTheme="minorHAnsi" w:cstheme="minorHAnsi"/>
          <w:spacing w:val="-12"/>
          <w:lang w:val="nl-NL"/>
        </w:rPr>
        <w:t xml:space="preserve"> </w:t>
      </w:r>
      <w:r w:rsidRPr="00AC2CDF">
        <w:rPr>
          <w:rFonts w:asciiTheme="minorHAnsi" w:hAnsiTheme="minorHAnsi" w:cstheme="minorHAnsi"/>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ga</w:t>
      </w:r>
      <w:r w:rsidRPr="00AC2CDF">
        <w:rPr>
          <w:rFonts w:asciiTheme="minorHAnsi" w:hAnsiTheme="minorHAnsi" w:cstheme="minorHAnsi"/>
          <w:spacing w:val="1"/>
          <w:lang w:val="nl-NL"/>
        </w:rPr>
        <w:t>n</w:t>
      </w:r>
      <w:r w:rsidRPr="00AC2CDF">
        <w:rPr>
          <w:rFonts w:asciiTheme="minorHAnsi" w:hAnsiTheme="minorHAnsi" w:cstheme="minorHAnsi"/>
          <w:spacing w:val="2"/>
          <w:lang w:val="nl-NL"/>
        </w:rPr>
        <w:t>i</w:t>
      </w:r>
      <w:r w:rsidRPr="00AC2CDF">
        <w:rPr>
          <w:rFonts w:asciiTheme="minorHAnsi" w:hAnsiTheme="minorHAnsi" w:cstheme="minorHAnsi"/>
          <w:lang w:val="nl-NL"/>
        </w:rPr>
        <w:t>sat</w:t>
      </w:r>
      <w:r w:rsidRPr="00AC2CDF">
        <w:rPr>
          <w:rFonts w:asciiTheme="minorHAnsi" w:hAnsiTheme="minorHAnsi" w:cstheme="minorHAnsi"/>
          <w:spacing w:val="3"/>
          <w:lang w:val="nl-NL"/>
        </w:rPr>
        <w:t>i</w:t>
      </w:r>
      <w:r w:rsidRPr="00AC2CDF">
        <w:rPr>
          <w:rFonts w:asciiTheme="minorHAnsi" w:hAnsiTheme="minorHAnsi" w:cstheme="minorHAnsi"/>
          <w:spacing w:val="-2"/>
          <w:lang w:val="nl-NL"/>
        </w:rPr>
        <w:t>e</w:t>
      </w:r>
      <w:r w:rsidRPr="00AC2CDF">
        <w:rPr>
          <w:rFonts w:asciiTheme="minorHAnsi" w:hAnsiTheme="minorHAnsi" w:cstheme="minorHAnsi"/>
          <w:lang w:val="nl-NL"/>
        </w:rPr>
        <w:t>s:</w:t>
      </w:r>
      <w:r w:rsidRPr="00AC2CDF">
        <w:rPr>
          <w:rFonts w:asciiTheme="minorHAnsi" w:hAnsiTheme="minorHAnsi" w:cstheme="minorHAnsi"/>
          <w:spacing w:val="-13"/>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1"/>
          <w:lang w:val="nl-NL"/>
        </w:rPr>
        <w:t>e</w:t>
      </w:r>
      <w:r w:rsidRPr="00AC2CDF">
        <w:rPr>
          <w:rFonts w:asciiTheme="minorHAnsi" w:hAnsiTheme="minorHAnsi" w:cstheme="minorHAnsi"/>
          <w:lang w:val="nl-NL"/>
        </w:rPr>
        <w:t>m</w:t>
      </w:r>
      <w:r w:rsidRPr="00AC2CDF">
        <w:rPr>
          <w:rFonts w:asciiTheme="minorHAnsi" w:hAnsiTheme="minorHAnsi" w:cstheme="minorHAnsi"/>
          <w:spacing w:val="1"/>
          <w:lang w:val="nl-NL"/>
        </w:rPr>
        <w:t>e</w:t>
      </w:r>
      <w:r w:rsidRPr="00AC2CDF">
        <w:rPr>
          <w:rFonts w:asciiTheme="minorHAnsi" w:hAnsiTheme="minorHAnsi" w:cstheme="minorHAnsi"/>
          <w:spacing w:val="-2"/>
          <w:lang w:val="nl-NL"/>
        </w:rPr>
        <w:t>e</w:t>
      </w:r>
      <w:r w:rsidRPr="00AC2CDF">
        <w:rPr>
          <w:rFonts w:asciiTheme="minorHAnsi" w:hAnsiTheme="minorHAnsi" w:cstheme="minorHAnsi"/>
          <w:spacing w:val="1"/>
          <w:lang w:val="nl-NL"/>
        </w:rPr>
        <w:t>n</w:t>
      </w:r>
      <w:r w:rsidRPr="00AC2CDF">
        <w:rPr>
          <w:rFonts w:asciiTheme="minorHAnsi" w:hAnsiTheme="minorHAnsi" w:cstheme="minorHAnsi"/>
          <w:lang w:val="nl-NL"/>
        </w:rPr>
        <w:t>t</w:t>
      </w:r>
      <w:r w:rsidRPr="00AC2CDF">
        <w:rPr>
          <w:rFonts w:asciiTheme="minorHAnsi" w:hAnsiTheme="minorHAnsi" w:cstheme="minorHAnsi"/>
          <w:spacing w:val="1"/>
          <w:lang w:val="nl-NL"/>
        </w:rPr>
        <w:t>e</w:t>
      </w:r>
      <w:r w:rsidRPr="00AC2CDF">
        <w:rPr>
          <w:rFonts w:asciiTheme="minorHAnsi" w:hAnsiTheme="minorHAnsi" w:cstheme="minorHAnsi"/>
          <w:lang w:val="nl-NL"/>
        </w:rPr>
        <w:t>,</w:t>
      </w:r>
      <w:r w:rsidRPr="00AC2CDF">
        <w:rPr>
          <w:rFonts w:asciiTheme="minorHAnsi" w:hAnsiTheme="minorHAnsi" w:cstheme="minorHAnsi"/>
          <w:spacing w:val="-13"/>
          <w:lang w:val="nl-NL"/>
        </w:rPr>
        <w:t xml:space="preserve"> </w:t>
      </w:r>
      <w:r w:rsidRPr="00AC2CDF">
        <w:rPr>
          <w:rFonts w:asciiTheme="minorHAnsi" w:hAnsiTheme="minorHAnsi" w:cstheme="minorHAnsi"/>
          <w:spacing w:val="1"/>
          <w:lang w:val="nl-NL"/>
        </w:rPr>
        <w:t>s</w:t>
      </w:r>
      <w:r w:rsidRPr="00AC2CDF">
        <w:rPr>
          <w:rFonts w:asciiTheme="minorHAnsi" w:hAnsiTheme="minorHAnsi" w:cstheme="minorHAnsi"/>
          <w:lang w:val="nl-NL"/>
        </w:rPr>
        <w:t>ch</w:t>
      </w:r>
      <w:r w:rsidRPr="00AC2CDF">
        <w:rPr>
          <w:rFonts w:asciiTheme="minorHAnsi" w:hAnsiTheme="minorHAnsi" w:cstheme="minorHAnsi"/>
          <w:spacing w:val="1"/>
          <w:lang w:val="nl-NL"/>
        </w:rPr>
        <w:t>o</w:t>
      </w:r>
      <w:r w:rsidRPr="00AC2CDF">
        <w:rPr>
          <w:rFonts w:asciiTheme="minorHAnsi" w:hAnsiTheme="minorHAnsi" w:cstheme="minorHAnsi"/>
          <w:spacing w:val="-1"/>
          <w:lang w:val="nl-NL"/>
        </w:rPr>
        <w:t>o</w:t>
      </w:r>
      <w:r w:rsidRPr="00AC2CDF">
        <w:rPr>
          <w:rFonts w:asciiTheme="minorHAnsi" w:hAnsiTheme="minorHAnsi" w:cstheme="minorHAnsi"/>
          <w:spacing w:val="2"/>
          <w:lang w:val="nl-NL"/>
        </w:rPr>
        <w:t>l</w:t>
      </w:r>
      <w:r w:rsidRPr="00AC2CDF">
        <w:rPr>
          <w:rFonts w:asciiTheme="minorHAnsi" w:hAnsiTheme="minorHAnsi" w:cstheme="minorHAnsi"/>
          <w:lang w:val="nl-NL"/>
        </w:rPr>
        <w:t>a</w:t>
      </w:r>
      <w:r w:rsidRPr="00AC2CDF">
        <w:rPr>
          <w:rFonts w:asciiTheme="minorHAnsi" w:hAnsiTheme="minorHAnsi" w:cstheme="minorHAnsi"/>
          <w:spacing w:val="-1"/>
          <w:lang w:val="nl-NL"/>
        </w:rPr>
        <w:t>r</w:t>
      </w:r>
      <w:r w:rsidRPr="00AC2CDF">
        <w:rPr>
          <w:rFonts w:asciiTheme="minorHAnsi" w:hAnsiTheme="minorHAnsi" w:cstheme="minorHAnsi"/>
          <w:lang w:val="nl-NL"/>
        </w:rPr>
        <w:t>ts</w:t>
      </w:r>
      <w:r w:rsidRPr="00AC2CDF">
        <w:rPr>
          <w:rFonts w:asciiTheme="minorHAnsi" w:hAnsiTheme="minorHAnsi" w:cstheme="minorHAnsi"/>
          <w:spacing w:val="-14"/>
          <w:lang w:val="nl-NL"/>
        </w:rPr>
        <w:t xml:space="preserve"> </w:t>
      </w:r>
      <w:r w:rsidRPr="00AC2CDF">
        <w:rPr>
          <w:rFonts w:asciiTheme="minorHAnsi" w:hAnsiTheme="minorHAnsi" w:cstheme="minorHAnsi"/>
          <w:spacing w:val="-2"/>
          <w:lang w:val="nl-NL"/>
        </w:rPr>
        <w:t>e</w:t>
      </w:r>
      <w:r w:rsidRPr="00AC2CDF">
        <w:rPr>
          <w:rFonts w:asciiTheme="minorHAnsi" w:hAnsiTheme="minorHAnsi" w:cstheme="minorHAnsi"/>
          <w:lang w:val="nl-NL"/>
        </w:rPr>
        <w:t>.</w:t>
      </w:r>
      <w:r w:rsidRPr="00AC2CDF">
        <w:rPr>
          <w:rFonts w:asciiTheme="minorHAnsi" w:hAnsiTheme="minorHAnsi" w:cstheme="minorHAnsi"/>
          <w:spacing w:val="2"/>
          <w:lang w:val="nl-NL"/>
        </w:rPr>
        <w:t>d</w:t>
      </w:r>
      <w:r w:rsidRPr="00AC2CDF">
        <w:rPr>
          <w:rFonts w:asciiTheme="minorHAnsi" w:hAnsiTheme="minorHAnsi" w:cstheme="minorHAnsi"/>
          <w:lang w:val="nl-NL"/>
        </w:rPr>
        <w:t>.</w:t>
      </w:r>
      <w:r w:rsidRPr="00AC2CDF">
        <w:rPr>
          <w:rFonts w:asciiTheme="minorHAnsi" w:hAnsiTheme="minorHAnsi" w:cstheme="minorHAnsi"/>
          <w:spacing w:val="-13"/>
          <w:lang w:val="nl-NL"/>
        </w:rPr>
        <w:t xml:space="preserve"> </w:t>
      </w:r>
      <w:r w:rsidRPr="00AC2CDF">
        <w:rPr>
          <w:rFonts w:asciiTheme="minorHAnsi" w:hAnsiTheme="minorHAnsi" w:cstheme="minorHAnsi"/>
          <w:spacing w:val="2"/>
          <w:lang w:val="nl-NL"/>
        </w:rPr>
        <w:t>w</w:t>
      </w:r>
      <w:r w:rsidRPr="00AC2CDF">
        <w:rPr>
          <w:rFonts w:asciiTheme="minorHAnsi" w:hAnsiTheme="minorHAnsi" w:cstheme="minorHAnsi"/>
          <w:spacing w:val="-1"/>
          <w:lang w:val="nl-NL"/>
        </w:rPr>
        <w:t>or</w:t>
      </w:r>
      <w:r w:rsidRPr="00AC2CDF">
        <w:rPr>
          <w:rFonts w:asciiTheme="minorHAnsi" w:hAnsiTheme="minorHAnsi" w:cstheme="minorHAnsi"/>
          <w:spacing w:val="2"/>
          <w:lang w:val="nl-NL"/>
        </w:rPr>
        <w:t>d</w:t>
      </w:r>
      <w:r w:rsidRPr="00AC2CDF">
        <w:rPr>
          <w:rFonts w:asciiTheme="minorHAnsi" w:hAnsiTheme="minorHAnsi" w:cstheme="minorHAnsi"/>
          <w:spacing w:val="1"/>
          <w:lang w:val="nl-NL"/>
        </w:rPr>
        <w:t>e</w:t>
      </w:r>
      <w:r w:rsidRPr="00AC2CDF">
        <w:rPr>
          <w:rFonts w:asciiTheme="minorHAnsi" w:hAnsiTheme="minorHAnsi" w:cstheme="minorHAnsi"/>
          <w:lang w:val="nl-NL"/>
        </w:rPr>
        <w:t>n</w:t>
      </w:r>
      <w:r w:rsidRPr="00AC2CDF">
        <w:rPr>
          <w:rFonts w:asciiTheme="minorHAnsi" w:hAnsiTheme="minorHAnsi" w:cstheme="minorHAnsi"/>
          <w:w w:val="99"/>
          <w:lang w:val="nl-NL"/>
        </w:rPr>
        <w:t xml:space="preserve"> </w:t>
      </w:r>
      <w:r w:rsidRPr="00AC2CDF">
        <w:rPr>
          <w:rFonts w:asciiTheme="minorHAnsi" w:hAnsiTheme="minorHAnsi" w:cstheme="minorHAnsi"/>
          <w:lang w:val="nl-NL"/>
        </w:rPr>
        <w:t>g</w:t>
      </w:r>
      <w:r w:rsidRPr="00AC2CDF">
        <w:rPr>
          <w:rFonts w:asciiTheme="minorHAnsi" w:hAnsiTheme="minorHAnsi" w:cstheme="minorHAnsi"/>
          <w:spacing w:val="-2"/>
          <w:lang w:val="nl-NL"/>
        </w:rPr>
        <w:t>e</w:t>
      </w:r>
      <w:r w:rsidRPr="00AC2CDF">
        <w:rPr>
          <w:rFonts w:asciiTheme="minorHAnsi" w:hAnsiTheme="minorHAnsi" w:cstheme="minorHAnsi"/>
          <w:spacing w:val="2"/>
          <w:lang w:val="nl-NL"/>
        </w:rPr>
        <w:t>ï</w:t>
      </w:r>
      <w:r w:rsidRPr="00AC2CDF">
        <w:rPr>
          <w:rFonts w:asciiTheme="minorHAnsi" w:hAnsiTheme="minorHAnsi" w:cstheme="minorHAnsi"/>
          <w:spacing w:val="1"/>
          <w:lang w:val="nl-NL"/>
        </w:rPr>
        <w:t>n</w:t>
      </w:r>
      <w:r w:rsidRPr="00AC2CDF">
        <w:rPr>
          <w:rFonts w:asciiTheme="minorHAnsi" w:hAnsiTheme="minorHAnsi" w:cstheme="minorHAnsi"/>
          <w:lang w:val="nl-NL"/>
        </w:rPr>
        <w:t>f</w:t>
      </w:r>
      <w:r w:rsidRPr="00AC2CDF">
        <w:rPr>
          <w:rFonts w:asciiTheme="minorHAnsi" w:hAnsiTheme="minorHAnsi" w:cstheme="minorHAnsi"/>
          <w:spacing w:val="-2"/>
          <w:lang w:val="nl-NL"/>
        </w:rPr>
        <w:t>o</w:t>
      </w:r>
      <w:r w:rsidRPr="00AC2CDF">
        <w:rPr>
          <w:rFonts w:asciiTheme="minorHAnsi" w:hAnsiTheme="minorHAnsi" w:cstheme="minorHAnsi"/>
          <w:spacing w:val="-1"/>
          <w:lang w:val="nl-NL"/>
        </w:rPr>
        <w:t>r</w:t>
      </w:r>
      <w:r w:rsidRPr="00AC2CDF">
        <w:rPr>
          <w:rFonts w:asciiTheme="minorHAnsi" w:hAnsiTheme="minorHAnsi" w:cstheme="minorHAnsi"/>
          <w:lang w:val="nl-NL"/>
        </w:rPr>
        <w:t>m</w:t>
      </w:r>
      <w:r w:rsidRPr="00AC2CDF">
        <w:rPr>
          <w:rFonts w:asciiTheme="minorHAnsi" w:hAnsiTheme="minorHAnsi" w:cstheme="minorHAnsi"/>
          <w:spacing w:val="1"/>
          <w:lang w:val="nl-NL"/>
        </w:rPr>
        <w:t>ee</w:t>
      </w:r>
      <w:r w:rsidRPr="00AC2CDF">
        <w:rPr>
          <w:rFonts w:asciiTheme="minorHAnsi" w:hAnsiTheme="minorHAnsi" w:cstheme="minorHAnsi"/>
          <w:spacing w:val="-1"/>
          <w:lang w:val="nl-NL"/>
        </w:rPr>
        <w:t>r</w:t>
      </w:r>
      <w:r w:rsidRPr="00AC2CDF">
        <w:rPr>
          <w:rFonts w:asciiTheme="minorHAnsi" w:hAnsiTheme="minorHAnsi" w:cstheme="minorHAnsi"/>
          <w:lang w:val="nl-NL"/>
        </w:rPr>
        <w:t>d</w:t>
      </w:r>
      <w:r w:rsidR="0006158F">
        <w:rPr>
          <w:rFonts w:asciiTheme="minorHAnsi" w:hAnsiTheme="minorHAnsi" w:cstheme="minorHAnsi"/>
          <w:lang w:val="nl-NL"/>
        </w:rPr>
        <w:t>.</w:t>
      </w:r>
    </w:p>
    <w:p w:rsidR="0006158F" w:rsidP="0006158F" w:rsidRDefault="0006158F" w14:paraId="7FE186C3" w14:textId="77777777">
      <w:pPr>
        <w:pStyle w:val="Gemiddeldraster21"/>
        <w:rPr>
          <w:rFonts w:asciiTheme="minorHAnsi" w:hAnsiTheme="minorHAnsi" w:cstheme="minorHAnsi"/>
          <w:lang w:val="nl-NL"/>
        </w:rPr>
      </w:pPr>
    </w:p>
    <w:p w:rsidR="0006158F" w:rsidRDefault="0006158F" w14:paraId="1F7C8716" w14:textId="1FC8DF66">
      <w:pPr>
        <w:rPr>
          <w:rFonts w:eastAsia="Calibri" w:cstheme="minorHAnsi"/>
        </w:rPr>
      </w:pPr>
      <w:r>
        <w:rPr>
          <w:rFonts w:cstheme="minorHAnsi"/>
        </w:rPr>
        <w:br w:type="page"/>
      </w:r>
    </w:p>
    <w:p w:rsidRPr="001828A5" w:rsidR="0006158F" w:rsidP="0006158F" w:rsidRDefault="0006158F" w14:paraId="5F0622DB" w14:textId="77777777">
      <w:pPr>
        <w:pStyle w:val="Kop1"/>
        <w:ind w:left="0"/>
        <w:rPr>
          <w:lang w:val="nl-NL"/>
        </w:rPr>
      </w:pPr>
      <w:bookmarkStart w:name="_Toc166579782" w:id="22"/>
      <w:r w:rsidRPr="001828A5">
        <w:rPr>
          <w:lang w:val="nl-NL"/>
        </w:rPr>
        <w:t>Hoofdstuk 3: Medisch handelen</w:t>
      </w:r>
      <w:bookmarkEnd w:id="22"/>
    </w:p>
    <w:p w:rsidRPr="00495997" w:rsidR="0006158F" w:rsidP="0006158F" w:rsidRDefault="0006158F" w14:paraId="097405B3" w14:textId="77777777">
      <w:pPr>
        <w:rPr>
          <w:b/>
        </w:rPr>
      </w:pPr>
      <w:r w:rsidRPr="00495997">
        <w:rPr>
          <w:b/>
        </w:rPr>
        <w:t>Inleiding</w:t>
      </w:r>
    </w:p>
    <w:p w:rsidRPr="00495997" w:rsidR="0006158F" w:rsidP="0006158F" w:rsidRDefault="0006158F" w14:paraId="430B6B36" w14:textId="77777777">
      <w:pPr>
        <w:pStyle w:val="Gemiddeldraster21"/>
        <w:rPr>
          <w:rFonts w:asciiTheme="minorHAnsi" w:hAnsiTheme="minorHAnsi" w:cstheme="minorHAnsi"/>
          <w:lang w:val="nl-NL"/>
        </w:rPr>
      </w:pPr>
      <w:r w:rsidRPr="00495997">
        <w:rPr>
          <w:rFonts w:asciiTheme="minorHAnsi" w:hAnsiTheme="minorHAnsi" w:cstheme="minorHAnsi"/>
          <w:lang w:val="nl-NL"/>
        </w:rPr>
        <w:t>De</w:t>
      </w:r>
      <w:r w:rsidRPr="00495997">
        <w:rPr>
          <w:rFonts w:asciiTheme="minorHAnsi" w:hAnsiTheme="minorHAnsi" w:cstheme="minorHAnsi"/>
          <w:spacing w:val="-7"/>
          <w:lang w:val="nl-NL"/>
        </w:rPr>
        <w:t xml:space="preserve"> </w:t>
      </w:r>
      <w:r w:rsidRPr="00495997">
        <w:rPr>
          <w:rFonts w:asciiTheme="minorHAnsi" w:hAnsiTheme="minorHAnsi" w:cstheme="minorHAnsi"/>
          <w:lang w:val="nl-NL"/>
        </w:rPr>
        <w:t>s</w:t>
      </w:r>
      <w:r w:rsidRPr="00495997">
        <w:rPr>
          <w:rFonts w:asciiTheme="minorHAnsi" w:hAnsiTheme="minorHAnsi" w:cstheme="minorHAnsi"/>
          <w:spacing w:val="-2"/>
          <w:lang w:val="nl-NL"/>
        </w:rPr>
        <w:t>c</w:t>
      </w:r>
      <w:r w:rsidRPr="00495997">
        <w:rPr>
          <w:rFonts w:asciiTheme="minorHAnsi" w:hAnsiTheme="minorHAnsi" w:cstheme="minorHAnsi"/>
          <w:spacing w:val="1"/>
          <w:lang w:val="nl-NL"/>
        </w:rPr>
        <w:t>ho</w:t>
      </w:r>
      <w:r w:rsidRPr="00495997">
        <w:rPr>
          <w:rFonts w:asciiTheme="minorHAnsi" w:hAnsiTheme="minorHAnsi" w:cstheme="minorHAnsi"/>
          <w:spacing w:val="-1"/>
          <w:lang w:val="nl-NL"/>
        </w:rPr>
        <w:t>o</w:t>
      </w:r>
      <w:r w:rsidRPr="00495997">
        <w:rPr>
          <w:rFonts w:asciiTheme="minorHAnsi" w:hAnsiTheme="minorHAnsi" w:cstheme="minorHAnsi"/>
          <w:lang w:val="nl-NL"/>
        </w:rPr>
        <w:t>l</w:t>
      </w:r>
      <w:r w:rsidRPr="00495997">
        <w:rPr>
          <w:rFonts w:asciiTheme="minorHAnsi" w:hAnsiTheme="minorHAnsi" w:cstheme="minorHAnsi"/>
          <w:spacing w:val="-4"/>
          <w:lang w:val="nl-NL"/>
        </w:rPr>
        <w:t xml:space="preserve"> </w:t>
      </w:r>
      <w:r w:rsidRPr="00495997">
        <w:rPr>
          <w:rFonts w:asciiTheme="minorHAnsi" w:hAnsiTheme="minorHAnsi" w:cstheme="minorHAnsi"/>
          <w:lang w:val="nl-NL"/>
        </w:rPr>
        <w:t>wil</w:t>
      </w:r>
      <w:r w:rsidRPr="00495997">
        <w:rPr>
          <w:rFonts w:asciiTheme="minorHAnsi" w:hAnsiTheme="minorHAnsi" w:cstheme="minorHAnsi"/>
          <w:spacing w:val="-4"/>
          <w:lang w:val="nl-NL"/>
        </w:rPr>
        <w:t xml:space="preserve"> </w:t>
      </w:r>
      <w:r w:rsidRPr="00495997">
        <w:rPr>
          <w:rFonts w:asciiTheme="minorHAnsi" w:hAnsiTheme="minorHAnsi" w:cstheme="minorHAnsi"/>
          <w:lang w:val="nl-NL"/>
        </w:rPr>
        <w:t>zo</w:t>
      </w:r>
      <w:r w:rsidRPr="00495997">
        <w:rPr>
          <w:rFonts w:asciiTheme="minorHAnsi" w:hAnsiTheme="minorHAnsi" w:cstheme="minorHAnsi"/>
          <w:spacing w:val="-1"/>
          <w:lang w:val="nl-NL"/>
        </w:rPr>
        <w:t>v</w:t>
      </w:r>
      <w:r w:rsidRPr="00495997">
        <w:rPr>
          <w:rFonts w:asciiTheme="minorHAnsi" w:hAnsiTheme="minorHAnsi" w:cstheme="minorHAnsi"/>
          <w:spacing w:val="-2"/>
          <w:lang w:val="nl-NL"/>
        </w:rPr>
        <w:t>ee</w:t>
      </w:r>
      <w:r w:rsidRPr="00495997">
        <w:rPr>
          <w:rFonts w:asciiTheme="minorHAnsi" w:hAnsiTheme="minorHAnsi" w:cstheme="minorHAnsi"/>
          <w:lang w:val="nl-NL"/>
        </w:rPr>
        <w:t>l</w:t>
      </w:r>
      <w:r w:rsidRPr="00495997">
        <w:rPr>
          <w:rFonts w:asciiTheme="minorHAnsi" w:hAnsiTheme="minorHAnsi" w:cstheme="minorHAnsi"/>
          <w:spacing w:val="-4"/>
          <w:lang w:val="nl-NL"/>
        </w:rPr>
        <w:t xml:space="preserve"> </w:t>
      </w:r>
      <w:r w:rsidRPr="00495997">
        <w:rPr>
          <w:rFonts w:asciiTheme="minorHAnsi" w:hAnsiTheme="minorHAnsi" w:cstheme="minorHAnsi"/>
          <w:lang w:val="nl-NL"/>
        </w:rPr>
        <w:t>m</w:t>
      </w:r>
      <w:r w:rsidRPr="00495997">
        <w:rPr>
          <w:rFonts w:asciiTheme="minorHAnsi" w:hAnsiTheme="minorHAnsi" w:cstheme="minorHAnsi"/>
          <w:spacing w:val="1"/>
          <w:lang w:val="nl-NL"/>
        </w:rPr>
        <w:t>o</w:t>
      </w:r>
      <w:r w:rsidRPr="00495997">
        <w:rPr>
          <w:rFonts w:asciiTheme="minorHAnsi" w:hAnsiTheme="minorHAnsi" w:cstheme="minorHAnsi"/>
          <w:lang w:val="nl-NL"/>
        </w:rPr>
        <w:t>g</w:t>
      </w:r>
      <w:r w:rsidRPr="00495997">
        <w:rPr>
          <w:rFonts w:asciiTheme="minorHAnsi" w:hAnsiTheme="minorHAnsi" w:cstheme="minorHAnsi"/>
          <w:spacing w:val="-2"/>
          <w:lang w:val="nl-NL"/>
        </w:rPr>
        <w:t>e</w:t>
      </w:r>
      <w:r w:rsidRPr="00495997">
        <w:rPr>
          <w:rFonts w:asciiTheme="minorHAnsi" w:hAnsiTheme="minorHAnsi" w:cstheme="minorHAnsi"/>
          <w:lang w:val="nl-NL"/>
        </w:rPr>
        <w:t>l</w:t>
      </w:r>
      <w:r w:rsidRPr="00495997">
        <w:rPr>
          <w:rFonts w:asciiTheme="minorHAnsi" w:hAnsiTheme="minorHAnsi" w:cstheme="minorHAnsi"/>
          <w:spacing w:val="2"/>
          <w:lang w:val="nl-NL"/>
        </w:rPr>
        <w:t>i</w:t>
      </w:r>
      <w:r w:rsidRPr="00495997">
        <w:rPr>
          <w:rFonts w:asciiTheme="minorHAnsi" w:hAnsiTheme="minorHAnsi" w:cstheme="minorHAnsi"/>
          <w:lang w:val="nl-NL"/>
        </w:rPr>
        <w:t>jk</w:t>
      </w:r>
      <w:r w:rsidRPr="00495997">
        <w:rPr>
          <w:rFonts w:asciiTheme="minorHAnsi" w:hAnsiTheme="minorHAnsi" w:cstheme="minorHAnsi"/>
          <w:spacing w:val="-8"/>
          <w:lang w:val="nl-NL"/>
        </w:rPr>
        <w:t xml:space="preserve"> </w:t>
      </w:r>
      <w:r w:rsidRPr="00495997">
        <w:rPr>
          <w:rFonts w:asciiTheme="minorHAnsi" w:hAnsiTheme="minorHAnsi" w:cstheme="minorHAnsi"/>
          <w:spacing w:val="-1"/>
          <w:lang w:val="nl-NL"/>
        </w:rPr>
        <w:t>r</w:t>
      </w:r>
      <w:r w:rsidRPr="00495997">
        <w:rPr>
          <w:rFonts w:asciiTheme="minorHAnsi" w:hAnsiTheme="minorHAnsi" w:cstheme="minorHAnsi"/>
          <w:spacing w:val="-2"/>
          <w:lang w:val="nl-NL"/>
        </w:rPr>
        <w:t>e</w:t>
      </w:r>
      <w:r w:rsidRPr="00495997">
        <w:rPr>
          <w:rFonts w:asciiTheme="minorHAnsi" w:hAnsiTheme="minorHAnsi" w:cstheme="minorHAnsi"/>
          <w:spacing w:val="1"/>
          <w:lang w:val="nl-NL"/>
        </w:rPr>
        <w:t>k</w:t>
      </w:r>
      <w:r w:rsidRPr="00495997">
        <w:rPr>
          <w:rFonts w:asciiTheme="minorHAnsi" w:hAnsiTheme="minorHAnsi" w:cstheme="minorHAnsi"/>
          <w:spacing w:val="-2"/>
          <w:lang w:val="nl-NL"/>
        </w:rPr>
        <w:t>e</w:t>
      </w:r>
      <w:r w:rsidRPr="00495997">
        <w:rPr>
          <w:rFonts w:asciiTheme="minorHAnsi" w:hAnsiTheme="minorHAnsi" w:cstheme="minorHAnsi"/>
          <w:spacing w:val="1"/>
          <w:lang w:val="nl-NL"/>
        </w:rPr>
        <w:t>n</w:t>
      </w:r>
      <w:r w:rsidRPr="00495997">
        <w:rPr>
          <w:rFonts w:asciiTheme="minorHAnsi" w:hAnsiTheme="minorHAnsi" w:cstheme="minorHAnsi"/>
          <w:spacing w:val="2"/>
          <w:lang w:val="nl-NL"/>
        </w:rPr>
        <w:t>i</w:t>
      </w:r>
      <w:r w:rsidRPr="00495997">
        <w:rPr>
          <w:rFonts w:asciiTheme="minorHAnsi" w:hAnsiTheme="minorHAnsi" w:cstheme="minorHAnsi"/>
          <w:spacing w:val="1"/>
          <w:lang w:val="nl-NL"/>
        </w:rPr>
        <w:t>n</w:t>
      </w:r>
      <w:r w:rsidRPr="00495997">
        <w:rPr>
          <w:rFonts w:asciiTheme="minorHAnsi" w:hAnsiTheme="minorHAnsi" w:cstheme="minorHAnsi"/>
          <w:lang w:val="nl-NL"/>
        </w:rPr>
        <w:t>g</w:t>
      </w:r>
      <w:r w:rsidRPr="00495997">
        <w:rPr>
          <w:rFonts w:asciiTheme="minorHAnsi" w:hAnsiTheme="minorHAnsi" w:cstheme="minorHAnsi"/>
          <w:spacing w:val="-6"/>
          <w:lang w:val="nl-NL"/>
        </w:rPr>
        <w:t xml:space="preserve"> </w:t>
      </w:r>
      <w:r w:rsidRPr="00495997">
        <w:rPr>
          <w:rFonts w:asciiTheme="minorHAnsi" w:hAnsiTheme="minorHAnsi" w:cstheme="minorHAnsi"/>
          <w:lang w:val="nl-NL"/>
        </w:rPr>
        <w:t>houd</w:t>
      </w:r>
      <w:r w:rsidRPr="00495997">
        <w:rPr>
          <w:rFonts w:asciiTheme="minorHAnsi" w:hAnsiTheme="minorHAnsi" w:cstheme="minorHAnsi"/>
          <w:spacing w:val="-2"/>
          <w:lang w:val="nl-NL"/>
        </w:rPr>
        <w:t>e</w:t>
      </w:r>
      <w:r w:rsidRPr="00495997">
        <w:rPr>
          <w:rFonts w:asciiTheme="minorHAnsi" w:hAnsiTheme="minorHAnsi" w:cstheme="minorHAnsi"/>
          <w:lang w:val="nl-NL"/>
        </w:rPr>
        <w:t>n</w:t>
      </w:r>
      <w:r w:rsidRPr="00495997">
        <w:rPr>
          <w:rFonts w:asciiTheme="minorHAnsi" w:hAnsiTheme="minorHAnsi" w:cstheme="minorHAnsi"/>
          <w:spacing w:val="-6"/>
          <w:lang w:val="nl-NL"/>
        </w:rPr>
        <w:t xml:space="preserve"> </w:t>
      </w:r>
      <w:r w:rsidRPr="00495997">
        <w:rPr>
          <w:rFonts w:asciiTheme="minorHAnsi" w:hAnsiTheme="minorHAnsi" w:cstheme="minorHAnsi"/>
          <w:lang w:val="nl-NL"/>
        </w:rPr>
        <w:t>m</w:t>
      </w:r>
      <w:r w:rsidRPr="00495997">
        <w:rPr>
          <w:rFonts w:asciiTheme="minorHAnsi" w:hAnsiTheme="minorHAnsi" w:cstheme="minorHAnsi"/>
          <w:spacing w:val="-1"/>
          <w:lang w:val="nl-NL"/>
        </w:rPr>
        <w:t>e</w:t>
      </w:r>
      <w:r w:rsidRPr="00495997">
        <w:rPr>
          <w:rFonts w:asciiTheme="minorHAnsi" w:hAnsiTheme="minorHAnsi" w:cstheme="minorHAnsi"/>
          <w:lang w:val="nl-NL"/>
        </w:rPr>
        <w:t>t</w:t>
      </w:r>
      <w:r w:rsidRPr="00495997">
        <w:rPr>
          <w:rFonts w:asciiTheme="minorHAnsi" w:hAnsiTheme="minorHAnsi" w:cstheme="minorHAnsi"/>
          <w:spacing w:val="-6"/>
          <w:lang w:val="nl-NL"/>
        </w:rPr>
        <w:t xml:space="preserve"> </w:t>
      </w:r>
      <w:r w:rsidRPr="00495997">
        <w:rPr>
          <w:rFonts w:asciiTheme="minorHAnsi" w:hAnsiTheme="minorHAnsi" w:cstheme="minorHAnsi"/>
          <w:lang w:val="nl-NL"/>
        </w:rPr>
        <w:t>de</w:t>
      </w:r>
      <w:r w:rsidRPr="00495997">
        <w:rPr>
          <w:rFonts w:asciiTheme="minorHAnsi" w:hAnsiTheme="minorHAnsi" w:cstheme="minorHAnsi"/>
          <w:spacing w:val="-6"/>
          <w:lang w:val="nl-NL"/>
        </w:rPr>
        <w:t xml:space="preserve"> </w:t>
      </w:r>
      <w:r w:rsidRPr="00495997">
        <w:rPr>
          <w:rFonts w:asciiTheme="minorHAnsi" w:hAnsiTheme="minorHAnsi" w:cstheme="minorHAnsi"/>
          <w:spacing w:val="2"/>
          <w:lang w:val="nl-NL"/>
        </w:rPr>
        <w:t>i</w:t>
      </w:r>
      <w:r w:rsidRPr="00495997">
        <w:rPr>
          <w:rFonts w:asciiTheme="minorHAnsi" w:hAnsiTheme="minorHAnsi" w:cstheme="minorHAnsi"/>
          <w:spacing w:val="1"/>
          <w:lang w:val="nl-NL"/>
        </w:rPr>
        <w:t>n</w:t>
      </w:r>
      <w:r w:rsidRPr="00495997">
        <w:rPr>
          <w:rFonts w:asciiTheme="minorHAnsi" w:hAnsiTheme="minorHAnsi" w:cstheme="minorHAnsi"/>
          <w:spacing w:val="-2"/>
          <w:lang w:val="nl-NL"/>
        </w:rPr>
        <w:t>d</w:t>
      </w:r>
      <w:r w:rsidRPr="00495997">
        <w:rPr>
          <w:rFonts w:asciiTheme="minorHAnsi" w:hAnsiTheme="minorHAnsi" w:cstheme="minorHAnsi"/>
          <w:spacing w:val="2"/>
          <w:lang w:val="nl-NL"/>
        </w:rPr>
        <w:t>i</w:t>
      </w:r>
      <w:r w:rsidRPr="00495997">
        <w:rPr>
          <w:rFonts w:asciiTheme="minorHAnsi" w:hAnsiTheme="minorHAnsi" w:cstheme="minorHAnsi"/>
          <w:spacing w:val="-3"/>
          <w:lang w:val="nl-NL"/>
        </w:rPr>
        <w:t>v</w:t>
      </w:r>
      <w:r w:rsidRPr="00495997">
        <w:rPr>
          <w:rFonts w:asciiTheme="minorHAnsi" w:hAnsiTheme="minorHAnsi" w:cstheme="minorHAnsi"/>
          <w:spacing w:val="2"/>
          <w:lang w:val="nl-NL"/>
        </w:rPr>
        <w:t>i</w:t>
      </w:r>
      <w:r w:rsidRPr="00495997">
        <w:rPr>
          <w:rFonts w:asciiTheme="minorHAnsi" w:hAnsiTheme="minorHAnsi" w:cstheme="minorHAnsi"/>
          <w:lang w:val="nl-NL"/>
        </w:rPr>
        <w:t>d</w:t>
      </w:r>
      <w:r w:rsidRPr="00495997">
        <w:rPr>
          <w:rFonts w:asciiTheme="minorHAnsi" w:hAnsiTheme="minorHAnsi" w:cstheme="minorHAnsi"/>
          <w:spacing w:val="1"/>
          <w:lang w:val="nl-NL"/>
        </w:rPr>
        <w:t>u</w:t>
      </w:r>
      <w:r w:rsidRPr="00495997">
        <w:rPr>
          <w:rFonts w:asciiTheme="minorHAnsi" w:hAnsiTheme="minorHAnsi" w:cstheme="minorHAnsi"/>
          <w:spacing w:val="-5"/>
          <w:lang w:val="nl-NL"/>
        </w:rPr>
        <w:t>e</w:t>
      </w:r>
      <w:r w:rsidRPr="00495997">
        <w:rPr>
          <w:rFonts w:asciiTheme="minorHAnsi" w:hAnsiTheme="minorHAnsi" w:cstheme="minorHAnsi"/>
          <w:spacing w:val="2"/>
          <w:lang w:val="nl-NL"/>
        </w:rPr>
        <w:t>l</w:t>
      </w:r>
      <w:r w:rsidRPr="00495997">
        <w:rPr>
          <w:rFonts w:asciiTheme="minorHAnsi" w:hAnsiTheme="minorHAnsi" w:cstheme="minorHAnsi"/>
          <w:lang w:val="nl-NL"/>
        </w:rPr>
        <w:t>e</w:t>
      </w:r>
      <w:r w:rsidRPr="00495997">
        <w:rPr>
          <w:rFonts w:asciiTheme="minorHAnsi" w:hAnsiTheme="minorHAnsi" w:cstheme="minorHAnsi"/>
          <w:spacing w:val="-8"/>
          <w:lang w:val="nl-NL"/>
        </w:rPr>
        <w:t xml:space="preserve"> </w:t>
      </w:r>
      <w:r w:rsidRPr="00495997">
        <w:rPr>
          <w:rFonts w:asciiTheme="minorHAnsi" w:hAnsiTheme="minorHAnsi" w:cstheme="minorHAnsi"/>
          <w:spacing w:val="-2"/>
          <w:lang w:val="nl-NL"/>
        </w:rPr>
        <w:t>s</w:t>
      </w:r>
      <w:r w:rsidRPr="00495997">
        <w:rPr>
          <w:rFonts w:asciiTheme="minorHAnsi" w:hAnsiTheme="minorHAnsi" w:cstheme="minorHAnsi"/>
          <w:spacing w:val="2"/>
          <w:lang w:val="nl-NL"/>
        </w:rPr>
        <w:t>i</w:t>
      </w:r>
      <w:r w:rsidRPr="00495997">
        <w:rPr>
          <w:rFonts w:asciiTheme="minorHAnsi" w:hAnsiTheme="minorHAnsi" w:cstheme="minorHAnsi"/>
          <w:lang w:val="nl-NL"/>
        </w:rPr>
        <w:t>t</w:t>
      </w:r>
      <w:r w:rsidRPr="00495997">
        <w:rPr>
          <w:rFonts w:asciiTheme="minorHAnsi" w:hAnsiTheme="minorHAnsi" w:cstheme="minorHAnsi"/>
          <w:spacing w:val="1"/>
          <w:lang w:val="nl-NL"/>
        </w:rPr>
        <w:t>u</w:t>
      </w:r>
      <w:r w:rsidRPr="00495997">
        <w:rPr>
          <w:rFonts w:asciiTheme="minorHAnsi" w:hAnsiTheme="minorHAnsi" w:cstheme="minorHAnsi"/>
          <w:spacing w:val="-3"/>
          <w:lang w:val="nl-NL"/>
        </w:rPr>
        <w:t>a</w:t>
      </w:r>
      <w:r w:rsidRPr="00495997">
        <w:rPr>
          <w:rFonts w:asciiTheme="minorHAnsi" w:hAnsiTheme="minorHAnsi" w:cstheme="minorHAnsi"/>
          <w:lang w:val="nl-NL"/>
        </w:rPr>
        <w:t>t</w:t>
      </w:r>
      <w:r w:rsidRPr="00495997">
        <w:rPr>
          <w:rFonts w:asciiTheme="minorHAnsi" w:hAnsiTheme="minorHAnsi" w:cstheme="minorHAnsi"/>
          <w:spacing w:val="2"/>
          <w:lang w:val="nl-NL"/>
        </w:rPr>
        <w:t>i</w:t>
      </w:r>
      <w:r w:rsidRPr="00495997">
        <w:rPr>
          <w:rFonts w:asciiTheme="minorHAnsi" w:hAnsiTheme="minorHAnsi" w:cstheme="minorHAnsi"/>
          <w:lang w:val="nl-NL"/>
        </w:rPr>
        <w:t>e</w:t>
      </w:r>
      <w:r w:rsidRPr="00495997">
        <w:rPr>
          <w:rFonts w:asciiTheme="minorHAnsi" w:hAnsiTheme="minorHAnsi" w:cstheme="minorHAnsi"/>
          <w:spacing w:val="-8"/>
          <w:lang w:val="nl-NL"/>
        </w:rPr>
        <w:t xml:space="preserve"> </w:t>
      </w:r>
      <w:r w:rsidRPr="00495997">
        <w:rPr>
          <w:rFonts w:asciiTheme="minorHAnsi" w:hAnsiTheme="minorHAnsi" w:cstheme="minorHAnsi"/>
          <w:spacing w:val="-1"/>
          <w:lang w:val="nl-NL"/>
        </w:rPr>
        <w:t>v</w:t>
      </w:r>
      <w:r w:rsidRPr="00495997">
        <w:rPr>
          <w:rFonts w:asciiTheme="minorHAnsi" w:hAnsiTheme="minorHAnsi" w:cstheme="minorHAnsi"/>
          <w:lang w:val="nl-NL"/>
        </w:rPr>
        <w:t>an</w:t>
      </w:r>
      <w:r w:rsidRPr="00495997">
        <w:rPr>
          <w:rFonts w:asciiTheme="minorHAnsi" w:hAnsiTheme="minorHAnsi" w:cstheme="minorHAnsi"/>
          <w:spacing w:val="-5"/>
          <w:lang w:val="nl-NL"/>
        </w:rPr>
        <w:t xml:space="preserve"> </w:t>
      </w:r>
      <w:r w:rsidRPr="00495997">
        <w:rPr>
          <w:rFonts w:asciiTheme="minorHAnsi" w:hAnsiTheme="minorHAnsi" w:cstheme="minorHAnsi"/>
          <w:lang w:val="nl-NL"/>
        </w:rPr>
        <w:t>de</w:t>
      </w:r>
      <w:r w:rsidRPr="00495997">
        <w:rPr>
          <w:rFonts w:asciiTheme="minorHAnsi" w:hAnsiTheme="minorHAnsi" w:cstheme="minorHAnsi"/>
          <w:w w:val="99"/>
          <w:lang w:val="nl-NL"/>
        </w:rPr>
        <w:t xml:space="preserve"> </w:t>
      </w:r>
      <w:r w:rsidRPr="00495997">
        <w:rPr>
          <w:rFonts w:asciiTheme="minorHAnsi" w:hAnsiTheme="minorHAnsi" w:cstheme="minorHAnsi"/>
          <w:spacing w:val="2"/>
          <w:lang w:val="nl-NL"/>
        </w:rPr>
        <w:t>l</w:t>
      </w:r>
      <w:r w:rsidRPr="00495997">
        <w:rPr>
          <w:rFonts w:asciiTheme="minorHAnsi" w:hAnsiTheme="minorHAnsi" w:cstheme="minorHAnsi"/>
          <w:spacing w:val="-2"/>
          <w:lang w:val="nl-NL"/>
        </w:rPr>
        <w:t>ee</w:t>
      </w:r>
      <w:r w:rsidRPr="00495997">
        <w:rPr>
          <w:rFonts w:asciiTheme="minorHAnsi" w:hAnsiTheme="minorHAnsi" w:cstheme="minorHAnsi"/>
          <w:spacing w:val="-1"/>
          <w:lang w:val="nl-NL"/>
        </w:rPr>
        <w:t>r</w:t>
      </w:r>
      <w:r w:rsidRPr="00495997">
        <w:rPr>
          <w:rFonts w:asciiTheme="minorHAnsi" w:hAnsiTheme="minorHAnsi" w:cstheme="minorHAnsi"/>
          <w:lang w:val="nl-NL"/>
        </w:rPr>
        <w:t>l</w:t>
      </w:r>
      <w:r w:rsidRPr="00495997">
        <w:rPr>
          <w:rFonts w:asciiTheme="minorHAnsi" w:hAnsiTheme="minorHAnsi" w:cstheme="minorHAnsi"/>
          <w:spacing w:val="2"/>
          <w:lang w:val="nl-NL"/>
        </w:rPr>
        <w:t>i</w:t>
      </w:r>
      <w:r w:rsidRPr="00495997">
        <w:rPr>
          <w:rFonts w:asciiTheme="minorHAnsi" w:hAnsiTheme="minorHAnsi" w:cstheme="minorHAnsi"/>
          <w:spacing w:val="1"/>
          <w:lang w:val="nl-NL"/>
        </w:rPr>
        <w:t>n</w:t>
      </w:r>
      <w:r w:rsidRPr="00495997">
        <w:rPr>
          <w:rFonts w:asciiTheme="minorHAnsi" w:hAnsiTheme="minorHAnsi" w:cstheme="minorHAnsi"/>
          <w:lang w:val="nl-NL"/>
        </w:rPr>
        <w:t>g</w:t>
      </w:r>
      <w:r w:rsidRPr="00495997">
        <w:rPr>
          <w:rFonts w:asciiTheme="minorHAnsi" w:hAnsiTheme="minorHAnsi" w:cstheme="minorHAnsi"/>
          <w:spacing w:val="-2"/>
          <w:lang w:val="nl-NL"/>
        </w:rPr>
        <w:t>e</w:t>
      </w:r>
      <w:r w:rsidRPr="00495997">
        <w:rPr>
          <w:rFonts w:asciiTheme="minorHAnsi" w:hAnsiTheme="minorHAnsi" w:cstheme="minorHAnsi"/>
          <w:spacing w:val="1"/>
          <w:lang w:val="nl-NL"/>
        </w:rPr>
        <w:t>n</w:t>
      </w:r>
      <w:r w:rsidRPr="00495997">
        <w:rPr>
          <w:rFonts w:asciiTheme="minorHAnsi" w:hAnsiTheme="minorHAnsi" w:cstheme="minorHAnsi"/>
          <w:lang w:val="nl-NL"/>
        </w:rPr>
        <w:t>,</w:t>
      </w:r>
      <w:r w:rsidRPr="00495997">
        <w:rPr>
          <w:rFonts w:asciiTheme="minorHAnsi" w:hAnsiTheme="minorHAnsi" w:cstheme="minorHAnsi"/>
          <w:spacing w:val="-10"/>
          <w:lang w:val="nl-NL"/>
        </w:rPr>
        <w:t xml:space="preserve"> </w:t>
      </w:r>
      <w:r w:rsidRPr="00495997">
        <w:rPr>
          <w:rFonts w:asciiTheme="minorHAnsi" w:hAnsiTheme="minorHAnsi" w:cstheme="minorHAnsi"/>
          <w:spacing w:val="-1"/>
          <w:lang w:val="nl-NL"/>
        </w:rPr>
        <w:t>o</w:t>
      </w:r>
      <w:r w:rsidRPr="00495997">
        <w:rPr>
          <w:rFonts w:asciiTheme="minorHAnsi" w:hAnsiTheme="minorHAnsi" w:cstheme="minorHAnsi"/>
          <w:spacing w:val="1"/>
          <w:lang w:val="nl-NL"/>
        </w:rPr>
        <w:t>o</w:t>
      </w:r>
      <w:r w:rsidRPr="00495997">
        <w:rPr>
          <w:rFonts w:asciiTheme="minorHAnsi" w:hAnsiTheme="minorHAnsi" w:cstheme="minorHAnsi"/>
          <w:lang w:val="nl-NL"/>
        </w:rPr>
        <w:t>k</w:t>
      </w:r>
      <w:r w:rsidRPr="00495997">
        <w:rPr>
          <w:rFonts w:asciiTheme="minorHAnsi" w:hAnsiTheme="minorHAnsi" w:cstheme="minorHAnsi"/>
          <w:spacing w:val="-10"/>
          <w:lang w:val="nl-NL"/>
        </w:rPr>
        <w:t xml:space="preserve"> </w:t>
      </w:r>
      <w:r w:rsidRPr="00495997">
        <w:rPr>
          <w:rFonts w:asciiTheme="minorHAnsi" w:hAnsiTheme="minorHAnsi" w:cstheme="minorHAnsi"/>
          <w:spacing w:val="2"/>
          <w:lang w:val="nl-NL"/>
        </w:rPr>
        <w:t>i</w:t>
      </w:r>
      <w:r w:rsidRPr="00495997">
        <w:rPr>
          <w:rFonts w:asciiTheme="minorHAnsi" w:hAnsiTheme="minorHAnsi" w:cstheme="minorHAnsi"/>
          <w:lang w:val="nl-NL"/>
        </w:rPr>
        <w:t>n</w:t>
      </w:r>
      <w:r w:rsidRPr="00495997">
        <w:rPr>
          <w:rFonts w:asciiTheme="minorHAnsi" w:hAnsiTheme="minorHAnsi" w:cstheme="minorHAnsi"/>
          <w:spacing w:val="-8"/>
          <w:lang w:val="nl-NL"/>
        </w:rPr>
        <w:t xml:space="preserve"> </w:t>
      </w:r>
      <w:r w:rsidRPr="00495997">
        <w:rPr>
          <w:rFonts w:asciiTheme="minorHAnsi" w:hAnsiTheme="minorHAnsi" w:cstheme="minorHAnsi"/>
          <w:lang w:val="nl-NL"/>
        </w:rPr>
        <w:t>m</w:t>
      </w:r>
      <w:r w:rsidRPr="00495997">
        <w:rPr>
          <w:rFonts w:asciiTheme="minorHAnsi" w:hAnsiTheme="minorHAnsi" w:cstheme="minorHAnsi"/>
          <w:spacing w:val="-1"/>
          <w:lang w:val="nl-NL"/>
        </w:rPr>
        <w:t>e</w:t>
      </w:r>
      <w:r w:rsidRPr="00495997">
        <w:rPr>
          <w:rFonts w:asciiTheme="minorHAnsi" w:hAnsiTheme="minorHAnsi" w:cstheme="minorHAnsi"/>
          <w:lang w:val="nl-NL"/>
        </w:rPr>
        <w:t>d</w:t>
      </w:r>
      <w:r w:rsidRPr="00495997">
        <w:rPr>
          <w:rFonts w:asciiTheme="minorHAnsi" w:hAnsiTheme="minorHAnsi" w:cstheme="minorHAnsi"/>
          <w:spacing w:val="2"/>
          <w:lang w:val="nl-NL"/>
        </w:rPr>
        <w:t>i</w:t>
      </w:r>
      <w:r w:rsidRPr="00495997">
        <w:rPr>
          <w:rFonts w:asciiTheme="minorHAnsi" w:hAnsiTheme="minorHAnsi" w:cstheme="minorHAnsi"/>
          <w:lang w:val="nl-NL"/>
        </w:rPr>
        <w:t>s</w:t>
      </w:r>
      <w:r w:rsidRPr="00495997">
        <w:rPr>
          <w:rFonts w:asciiTheme="minorHAnsi" w:hAnsiTheme="minorHAnsi" w:cstheme="minorHAnsi"/>
          <w:spacing w:val="-2"/>
          <w:lang w:val="nl-NL"/>
        </w:rPr>
        <w:t>c</w:t>
      </w:r>
      <w:r w:rsidRPr="00495997">
        <w:rPr>
          <w:rFonts w:asciiTheme="minorHAnsi" w:hAnsiTheme="minorHAnsi" w:cstheme="minorHAnsi"/>
          <w:lang w:val="nl-NL"/>
        </w:rPr>
        <w:t>h</w:t>
      </w:r>
      <w:r w:rsidRPr="00495997">
        <w:rPr>
          <w:rFonts w:asciiTheme="minorHAnsi" w:hAnsiTheme="minorHAnsi" w:cstheme="minorHAnsi"/>
          <w:spacing w:val="-9"/>
          <w:lang w:val="nl-NL"/>
        </w:rPr>
        <w:t xml:space="preserve"> </w:t>
      </w:r>
      <w:r w:rsidRPr="00495997">
        <w:rPr>
          <w:rFonts w:asciiTheme="minorHAnsi" w:hAnsiTheme="minorHAnsi" w:cstheme="minorHAnsi"/>
          <w:spacing w:val="-2"/>
          <w:lang w:val="nl-NL"/>
        </w:rPr>
        <w:t>o</w:t>
      </w:r>
      <w:r w:rsidRPr="00495997">
        <w:rPr>
          <w:rFonts w:asciiTheme="minorHAnsi" w:hAnsiTheme="minorHAnsi" w:cstheme="minorHAnsi"/>
          <w:lang w:val="nl-NL"/>
        </w:rPr>
        <w:t>pz</w:t>
      </w:r>
      <w:r w:rsidRPr="00495997">
        <w:rPr>
          <w:rFonts w:asciiTheme="minorHAnsi" w:hAnsiTheme="minorHAnsi" w:cstheme="minorHAnsi"/>
          <w:spacing w:val="2"/>
          <w:lang w:val="nl-NL"/>
        </w:rPr>
        <w:t>i</w:t>
      </w:r>
      <w:r w:rsidRPr="00495997">
        <w:rPr>
          <w:rFonts w:asciiTheme="minorHAnsi" w:hAnsiTheme="minorHAnsi" w:cstheme="minorHAnsi"/>
          <w:lang w:val="nl-NL"/>
        </w:rPr>
        <w:t>ch</w:t>
      </w:r>
      <w:r w:rsidRPr="00495997">
        <w:rPr>
          <w:rFonts w:asciiTheme="minorHAnsi" w:hAnsiTheme="minorHAnsi" w:cstheme="minorHAnsi"/>
          <w:spacing w:val="1"/>
          <w:lang w:val="nl-NL"/>
        </w:rPr>
        <w:t>t</w:t>
      </w:r>
      <w:r w:rsidRPr="00495997">
        <w:rPr>
          <w:rFonts w:asciiTheme="minorHAnsi" w:hAnsiTheme="minorHAnsi" w:cstheme="minorHAnsi"/>
          <w:lang w:val="nl-NL"/>
        </w:rPr>
        <w:t>. Daar</w:t>
      </w:r>
      <w:r w:rsidRPr="00495997">
        <w:rPr>
          <w:rFonts w:asciiTheme="minorHAnsi" w:hAnsiTheme="minorHAnsi" w:cstheme="minorHAnsi"/>
          <w:spacing w:val="1"/>
          <w:lang w:val="nl-NL"/>
        </w:rPr>
        <w:t>o</w:t>
      </w:r>
      <w:r w:rsidRPr="00495997">
        <w:rPr>
          <w:rFonts w:asciiTheme="minorHAnsi" w:hAnsiTheme="minorHAnsi" w:cstheme="minorHAnsi"/>
          <w:lang w:val="nl-NL"/>
        </w:rPr>
        <w:t>m</w:t>
      </w:r>
      <w:r w:rsidRPr="00495997">
        <w:rPr>
          <w:rFonts w:asciiTheme="minorHAnsi" w:hAnsiTheme="minorHAnsi" w:cstheme="minorHAnsi"/>
          <w:spacing w:val="-8"/>
          <w:lang w:val="nl-NL"/>
        </w:rPr>
        <w:t xml:space="preserve"> </w:t>
      </w:r>
      <w:r w:rsidRPr="00495997">
        <w:rPr>
          <w:rFonts w:asciiTheme="minorHAnsi" w:hAnsiTheme="minorHAnsi" w:cstheme="minorHAnsi"/>
          <w:spacing w:val="2"/>
          <w:lang w:val="nl-NL"/>
        </w:rPr>
        <w:t>i</w:t>
      </w:r>
      <w:r w:rsidRPr="00495997">
        <w:rPr>
          <w:rFonts w:asciiTheme="minorHAnsi" w:hAnsiTheme="minorHAnsi" w:cstheme="minorHAnsi"/>
          <w:lang w:val="nl-NL"/>
        </w:rPr>
        <w:t>s</w:t>
      </w:r>
      <w:r w:rsidRPr="00495997">
        <w:rPr>
          <w:rFonts w:asciiTheme="minorHAnsi" w:hAnsiTheme="minorHAnsi" w:cstheme="minorHAnsi"/>
          <w:spacing w:val="-8"/>
          <w:lang w:val="nl-NL"/>
        </w:rPr>
        <w:t xml:space="preserve"> </w:t>
      </w:r>
      <w:r w:rsidRPr="00495997">
        <w:rPr>
          <w:rFonts w:asciiTheme="minorHAnsi" w:hAnsiTheme="minorHAnsi" w:cstheme="minorHAnsi"/>
          <w:spacing w:val="1"/>
          <w:lang w:val="nl-NL"/>
        </w:rPr>
        <w:t>h</w:t>
      </w:r>
      <w:r w:rsidRPr="00495997">
        <w:rPr>
          <w:rFonts w:asciiTheme="minorHAnsi" w:hAnsiTheme="minorHAnsi" w:cstheme="minorHAnsi"/>
          <w:spacing w:val="-2"/>
          <w:lang w:val="nl-NL"/>
        </w:rPr>
        <w:t>e</w:t>
      </w:r>
      <w:r w:rsidRPr="00495997">
        <w:rPr>
          <w:rFonts w:asciiTheme="minorHAnsi" w:hAnsiTheme="minorHAnsi" w:cstheme="minorHAnsi"/>
          <w:lang w:val="nl-NL"/>
        </w:rPr>
        <w:t>t</w:t>
      </w:r>
      <w:r w:rsidRPr="00495997">
        <w:rPr>
          <w:rFonts w:asciiTheme="minorHAnsi" w:hAnsiTheme="minorHAnsi" w:cstheme="minorHAnsi"/>
          <w:spacing w:val="-7"/>
          <w:lang w:val="nl-NL"/>
        </w:rPr>
        <w:t xml:space="preserve"> </w:t>
      </w:r>
      <w:r w:rsidRPr="00495997">
        <w:rPr>
          <w:rFonts w:asciiTheme="minorHAnsi" w:hAnsiTheme="minorHAnsi" w:cstheme="minorHAnsi"/>
          <w:spacing w:val="2"/>
          <w:lang w:val="nl-NL"/>
        </w:rPr>
        <w:t>b</w:t>
      </w:r>
      <w:r w:rsidRPr="00495997">
        <w:rPr>
          <w:rFonts w:asciiTheme="minorHAnsi" w:hAnsiTheme="minorHAnsi" w:cstheme="minorHAnsi"/>
          <w:spacing w:val="-2"/>
          <w:lang w:val="nl-NL"/>
        </w:rPr>
        <w:t>e</w:t>
      </w:r>
      <w:r w:rsidRPr="00495997">
        <w:rPr>
          <w:rFonts w:asciiTheme="minorHAnsi" w:hAnsiTheme="minorHAnsi" w:cstheme="minorHAnsi"/>
          <w:spacing w:val="2"/>
          <w:lang w:val="nl-NL"/>
        </w:rPr>
        <w:t>l</w:t>
      </w:r>
      <w:r w:rsidRPr="00495997">
        <w:rPr>
          <w:rFonts w:asciiTheme="minorHAnsi" w:hAnsiTheme="minorHAnsi" w:cstheme="minorHAnsi"/>
          <w:lang w:val="nl-NL"/>
        </w:rPr>
        <w:t>a</w:t>
      </w:r>
      <w:r w:rsidRPr="00495997">
        <w:rPr>
          <w:rFonts w:asciiTheme="minorHAnsi" w:hAnsiTheme="minorHAnsi" w:cstheme="minorHAnsi"/>
          <w:spacing w:val="1"/>
          <w:lang w:val="nl-NL"/>
        </w:rPr>
        <w:t>n</w:t>
      </w:r>
      <w:r w:rsidRPr="00495997">
        <w:rPr>
          <w:rFonts w:asciiTheme="minorHAnsi" w:hAnsiTheme="minorHAnsi" w:cstheme="minorHAnsi"/>
          <w:lang w:val="nl-NL"/>
        </w:rPr>
        <w:t>g</w:t>
      </w:r>
      <w:r w:rsidRPr="00495997">
        <w:rPr>
          <w:rFonts w:asciiTheme="minorHAnsi" w:hAnsiTheme="minorHAnsi" w:cstheme="minorHAnsi"/>
          <w:spacing w:val="-1"/>
          <w:lang w:val="nl-NL"/>
        </w:rPr>
        <w:t>r</w:t>
      </w:r>
      <w:r w:rsidRPr="00495997">
        <w:rPr>
          <w:rFonts w:asciiTheme="minorHAnsi" w:hAnsiTheme="minorHAnsi" w:cstheme="minorHAnsi"/>
          <w:lang w:val="nl-NL"/>
        </w:rPr>
        <w:t>i</w:t>
      </w:r>
      <w:r w:rsidRPr="00495997">
        <w:rPr>
          <w:rFonts w:asciiTheme="minorHAnsi" w:hAnsiTheme="minorHAnsi" w:cstheme="minorHAnsi"/>
          <w:spacing w:val="-2"/>
          <w:lang w:val="nl-NL"/>
        </w:rPr>
        <w:t>j</w:t>
      </w:r>
      <w:r w:rsidRPr="00495997">
        <w:rPr>
          <w:rFonts w:asciiTheme="minorHAnsi" w:hAnsiTheme="minorHAnsi" w:cstheme="minorHAnsi"/>
          <w:lang w:val="nl-NL"/>
        </w:rPr>
        <w:t>k</w:t>
      </w:r>
      <w:r w:rsidRPr="00495997">
        <w:rPr>
          <w:rFonts w:asciiTheme="minorHAnsi" w:hAnsiTheme="minorHAnsi" w:cstheme="minorHAnsi"/>
          <w:spacing w:val="-8"/>
          <w:lang w:val="nl-NL"/>
        </w:rPr>
        <w:t xml:space="preserve"> </w:t>
      </w:r>
      <w:r w:rsidRPr="00495997">
        <w:rPr>
          <w:rFonts w:asciiTheme="minorHAnsi" w:hAnsiTheme="minorHAnsi" w:cstheme="minorHAnsi"/>
          <w:lang w:val="nl-NL"/>
        </w:rPr>
        <w:t>dat</w:t>
      </w:r>
      <w:r w:rsidRPr="00495997">
        <w:rPr>
          <w:rFonts w:asciiTheme="minorHAnsi" w:hAnsiTheme="minorHAnsi" w:cstheme="minorHAnsi"/>
          <w:spacing w:val="-7"/>
          <w:lang w:val="nl-NL"/>
        </w:rPr>
        <w:t xml:space="preserve"> </w:t>
      </w:r>
      <w:r w:rsidRPr="00495997">
        <w:rPr>
          <w:rFonts w:asciiTheme="minorHAnsi" w:hAnsiTheme="minorHAnsi" w:cstheme="minorHAnsi"/>
          <w:lang w:val="nl-NL"/>
        </w:rPr>
        <w:t>b</w:t>
      </w:r>
      <w:r w:rsidRPr="00495997">
        <w:rPr>
          <w:rFonts w:asciiTheme="minorHAnsi" w:hAnsiTheme="minorHAnsi" w:cstheme="minorHAnsi"/>
          <w:spacing w:val="2"/>
          <w:lang w:val="nl-NL"/>
        </w:rPr>
        <w:t>i</w:t>
      </w:r>
      <w:r w:rsidRPr="00495997">
        <w:rPr>
          <w:rFonts w:asciiTheme="minorHAnsi" w:hAnsiTheme="minorHAnsi" w:cstheme="minorHAnsi"/>
          <w:lang w:val="nl-NL"/>
        </w:rPr>
        <w:t>j</w:t>
      </w:r>
      <w:r w:rsidRPr="00495997">
        <w:rPr>
          <w:rFonts w:asciiTheme="minorHAnsi" w:hAnsiTheme="minorHAnsi" w:cstheme="minorHAnsi"/>
          <w:spacing w:val="-6"/>
          <w:lang w:val="nl-NL"/>
        </w:rPr>
        <w:t xml:space="preserve"> </w:t>
      </w:r>
      <w:r w:rsidRPr="00495997">
        <w:rPr>
          <w:rFonts w:asciiTheme="minorHAnsi" w:hAnsiTheme="minorHAnsi" w:cstheme="minorHAnsi"/>
          <w:lang w:val="nl-NL"/>
        </w:rPr>
        <w:t>de</w:t>
      </w:r>
      <w:r w:rsidRPr="00495997">
        <w:rPr>
          <w:rFonts w:asciiTheme="minorHAnsi" w:hAnsiTheme="minorHAnsi" w:cstheme="minorHAnsi"/>
          <w:spacing w:val="-9"/>
          <w:lang w:val="nl-NL"/>
        </w:rPr>
        <w:t xml:space="preserve"> </w:t>
      </w:r>
      <w:r w:rsidRPr="00495997">
        <w:rPr>
          <w:rFonts w:asciiTheme="minorHAnsi" w:hAnsiTheme="minorHAnsi" w:cstheme="minorHAnsi"/>
          <w:lang w:val="nl-NL"/>
        </w:rPr>
        <w:t>aa</w:t>
      </w:r>
      <w:r w:rsidRPr="00495997">
        <w:rPr>
          <w:rFonts w:asciiTheme="minorHAnsi" w:hAnsiTheme="minorHAnsi" w:cstheme="minorHAnsi"/>
          <w:spacing w:val="1"/>
          <w:lang w:val="nl-NL"/>
        </w:rPr>
        <w:t>n</w:t>
      </w:r>
      <w:r w:rsidRPr="00495997">
        <w:rPr>
          <w:rFonts w:asciiTheme="minorHAnsi" w:hAnsiTheme="minorHAnsi" w:cstheme="minorHAnsi"/>
          <w:lang w:val="nl-NL"/>
        </w:rPr>
        <w:t>me</w:t>
      </w:r>
      <w:r w:rsidRPr="00495997">
        <w:rPr>
          <w:rFonts w:asciiTheme="minorHAnsi" w:hAnsiTheme="minorHAnsi" w:cstheme="minorHAnsi"/>
          <w:spacing w:val="2"/>
          <w:lang w:val="nl-NL"/>
        </w:rPr>
        <w:t>l</w:t>
      </w:r>
      <w:r w:rsidRPr="00495997">
        <w:rPr>
          <w:rFonts w:asciiTheme="minorHAnsi" w:hAnsiTheme="minorHAnsi" w:cstheme="minorHAnsi"/>
          <w:lang w:val="nl-NL"/>
        </w:rPr>
        <w:t>di</w:t>
      </w:r>
      <w:r w:rsidRPr="00495997">
        <w:rPr>
          <w:rFonts w:asciiTheme="minorHAnsi" w:hAnsiTheme="minorHAnsi" w:cstheme="minorHAnsi"/>
          <w:spacing w:val="1"/>
          <w:lang w:val="nl-NL"/>
        </w:rPr>
        <w:t>n</w:t>
      </w:r>
      <w:r w:rsidRPr="00495997">
        <w:rPr>
          <w:rFonts w:asciiTheme="minorHAnsi" w:hAnsiTheme="minorHAnsi" w:cstheme="minorHAnsi"/>
          <w:lang w:val="nl-NL"/>
        </w:rPr>
        <w:t>g</w:t>
      </w:r>
      <w:r w:rsidRPr="00495997">
        <w:rPr>
          <w:rFonts w:asciiTheme="minorHAnsi" w:hAnsiTheme="minorHAnsi" w:cstheme="minorHAnsi"/>
          <w:spacing w:val="-6"/>
          <w:lang w:val="nl-NL"/>
        </w:rPr>
        <w:t xml:space="preserve"> </w:t>
      </w:r>
      <w:r w:rsidRPr="00495997">
        <w:rPr>
          <w:rFonts w:asciiTheme="minorHAnsi" w:hAnsiTheme="minorHAnsi" w:cstheme="minorHAnsi"/>
          <w:spacing w:val="-1"/>
          <w:lang w:val="nl-NL"/>
        </w:rPr>
        <w:t>v</w:t>
      </w:r>
      <w:r w:rsidRPr="00495997">
        <w:rPr>
          <w:rFonts w:asciiTheme="minorHAnsi" w:hAnsiTheme="minorHAnsi" w:cstheme="minorHAnsi"/>
          <w:lang w:val="nl-NL"/>
        </w:rPr>
        <w:t>an</w:t>
      </w:r>
      <w:r w:rsidRPr="00495997">
        <w:rPr>
          <w:rFonts w:asciiTheme="minorHAnsi" w:hAnsiTheme="minorHAnsi" w:cstheme="minorHAnsi"/>
          <w:spacing w:val="-6"/>
          <w:lang w:val="nl-NL"/>
        </w:rPr>
        <w:t xml:space="preserve"> </w:t>
      </w:r>
      <w:r w:rsidRPr="00495997">
        <w:rPr>
          <w:rFonts w:asciiTheme="minorHAnsi" w:hAnsiTheme="minorHAnsi" w:cstheme="minorHAnsi"/>
          <w:lang w:val="nl-NL"/>
        </w:rPr>
        <w:t>e</w:t>
      </w:r>
      <w:r w:rsidRPr="00495997">
        <w:rPr>
          <w:rFonts w:asciiTheme="minorHAnsi" w:hAnsiTheme="minorHAnsi" w:cstheme="minorHAnsi"/>
          <w:spacing w:val="-2"/>
          <w:lang w:val="nl-NL"/>
        </w:rPr>
        <w:t>e</w:t>
      </w:r>
      <w:r w:rsidRPr="00495997">
        <w:rPr>
          <w:rFonts w:asciiTheme="minorHAnsi" w:hAnsiTheme="minorHAnsi" w:cstheme="minorHAnsi"/>
          <w:lang w:val="nl-NL"/>
        </w:rPr>
        <w:t>n</w:t>
      </w:r>
      <w:r w:rsidRPr="00495997">
        <w:rPr>
          <w:rFonts w:asciiTheme="minorHAnsi" w:hAnsiTheme="minorHAnsi" w:cstheme="minorHAnsi"/>
          <w:spacing w:val="-7"/>
          <w:lang w:val="nl-NL"/>
        </w:rPr>
        <w:t xml:space="preserve"> </w:t>
      </w:r>
      <w:r w:rsidRPr="00495997">
        <w:rPr>
          <w:rFonts w:asciiTheme="minorHAnsi" w:hAnsiTheme="minorHAnsi" w:cstheme="minorHAnsi"/>
          <w:spacing w:val="2"/>
          <w:lang w:val="nl-NL"/>
        </w:rPr>
        <w:t>l</w:t>
      </w:r>
      <w:r w:rsidRPr="00495997">
        <w:rPr>
          <w:rFonts w:asciiTheme="minorHAnsi" w:hAnsiTheme="minorHAnsi" w:cstheme="minorHAnsi"/>
          <w:spacing w:val="-2"/>
          <w:lang w:val="nl-NL"/>
        </w:rPr>
        <w:t>ee</w:t>
      </w:r>
      <w:r w:rsidRPr="00495997">
        <w:rPr>
          <w:rFonts w:asciiTheme="minorHAnsi" w:hAnsiTheme="minorHAnsi" w:cstheme="minorHAnsi"/>
          <w:spacing w:val="-1"/>
          <w:lang w:val="nl-NL"/>
        </w:rPr>
        <w:t>r</w:t>
      </w:r>
      <w:r w:rsidRPr="00495997">
        <w:rPr>
          <w:rFonts w:asciiTheme="minorHAnsi" w:hAnsiTheme="minorHAnsi" w:cstheme="minorHAnsi"/>
          <w:spacing w:val="2"/>
          <w:lang w:val="nl-NL"/>
        </w:rPr>
        <w:t>li</w:t>
      </w:r>
      <w:r w:rsidRPr="00495997">
        <w:rPr>
          <w:rFonts w:asciiTheme="minorHAnsi" w:hAnsiTheme="minorHAnsi" w:cstheme="minorHAnsi"/>
          <w:spacing w:val="1"/>
          <w:lang w:val="nl-NL"/>
        </w:rPr>
        <w:t>n</w:t>
      </w:r>
      <w:r w:rsidRPr="00495997">
        <w:rPr>
          <w:rFonts w:asciiTheme="minorHAnsi" w:hAnsiTheme="minorHAnsi" w:cstheme="minorHAnsi"/>
          <w:lang w:val="nl-NL"/>
        </w:rPr>
        <w:t>g</w:t>
      </w:r>
      <w:r w:rsidRPr="00495997">
        <w:rPr>
          <w:rFonts w:asciiTheme="minorHAnsi" w:hAnsiTheme="minorHAnsi" w:cstheme="minorHAnsi"/>
          <w:spacing w:val="-6"/>
          <w:lang w:val="nl-NL"/>
        </w:rPr>
        <w:t xml:space="preserve"> </w:t>
      </w:r>
      <w:r w:rsidRPr="00495997">
        <w:rPr>
          <w:rFonts w:asciiTheme="minorHAnsi" w:hAnsiTheme="minorHAnsi" w:cstheme="minorHAnsi"/>
          <w:lang w:val="nl-NL"/>
        </w:rPr>
        <w:t>de</w:t>
      </w:r>
      <w:r w:rsidRPr="00495997">
        <w:rPr>
          <w:rFonts w:asciiTheme="minorHAnsi" w:hAnsiTheme="minorHAnsi" w:cstheme="minorHAnsi"/>
          <w:spacing w:val="-9"/>
          <w:lang w:val="nl-NL"/>
        </w:rPr>
        <w:t xml:space="preserve"> </w:t>
      </w:r>
      <w:r w:rsidRPr="00495997">
        <w:rPr>
          <w:rFonts w:asciiTheme="minorHAnsi" w:hAnsiTheme="minorHAnsi" w:cstheme="minorHAnsi"/>
          <w:spacing w:val="-2"/>
          <w:lang w:val="nl-NL"/>
        </w:rPr>
        <w:t>o</w:t>
      </w:r>
      <w:r w:rsidRPr="00495997">
        <w:rPr>
          <w:rFonts w:asciiTheme="minorHAnsi" w:hAnsiTheme="minorHAnsi" w:cstheme="minorHAnsi"/>
          <w:spacing w:val="1"/>
          <w:lang w:val="nl-NL"/>
        </w:rPr>
        <w:t>u</w:t>
      </w:r>
      <w:r w:rsidRPr="00495997">
        <w:rPr>
          <w:rFonts w:asciiTheme="minorHAnsi" w:hAnsiTheme="minorHAnsi" w:cstheme="minorHAnsi"/>
          <w:lang w:val="nl-NL"/>
        </w:rPr>
        <w:t>d</w:t>
      </w:r>
      <w:r w:rsidRPr="00495997">
        <w:rPr>
          <w:rFonts w:asciiTheme="minorHAnsi" w:hAnsiTheme="minorHAnsi" w:cstheme="minorHAnsi"/>
          <w:spacing w:val="-2"/>
          <w:lang w:val="nl-NL"/>
        </w:rPr>
        <w:t>e</w:t>
      </w:r>
      <w:r w:rsidRPr="00495997">
        <w:rPr>
          <w:rFonts w:asciiTheme="minorHAnsi" w:hAnsiTheme="minorHAnsi" w:cstheme="minorHAnsi"/>
          <w:spacing w:val="1"/>
          <w:lang w:val="nl-NL"/>
        </w:rPr>
        <w:t>r</w:t>
      </w:r>
      <w:r w:rsidRPr="00495997">
        <w:rPr>
          <w:rFonts w:asciiTheme="minorHAnsi" w:hAnsiTheme="minorHAnsi" w:cstheme="minorHAnsi"/>
          <w:lang w:val="nl-NL"/>
        </w:rPr>
        <w:t>s/v</w:t>
      </w:r>
      <w:r w:rsidRPr="00495997">
        <w:rPr>
          <w:rFonts w:asciiTheme="minorHAnsi" w:hAnsiTheme="minorHAnsi" w:cstheme="minorHAnsi"/>
          <w:spacing w:val="1"/>
          <w:lang w:val="nl-NL"/>
        </w:rPr>
        <w:t>e</w:t>
      </w:r>
      <w:r w:rsidRPr="00495997">
        <w:rPr>
          <w:rFonts w:asciiTheme="minorHAnsi" w:hAnsiTheme="minorHAnsi" w:cstheme="minorHAnsi"/>
          <w:spacing w:val="-1"/>
          <w:lang w:val="nl-NL"/>
        </w:rPr>
        <w:t>r</w:t>
      </w:r>
      <w:r w:rsidRPr="00495997">
        <w:rPr>
          <w:rFonts w:asciiTheme="minorHAnsi" w:hAnsiTheme="minorHAnsi" w:cstheme="minorHAnsi"/>
          <w:lang w:val="nl-NL"/>
        </w:rPr>
        <w:t>z</w:t>
      </w:r>
      <w:r w:rsidRPr="00495997">
        <w:rPr>
          <w:rFonts w:asciiTheme="minorHAnsi" w:hAnsiTheme="minorHAnsi" w:cstheme="minorHAnsi"/>
          <w:spacing w:val="1"/>
          <w:lang w:val="nl-NL"/>
        </w:rPr>
        <w:t>o</w:t>
      </w:r>
      <w:r w:rsidRPr="00495997">
        <w:rPr>
          <w:rFonts w:asciiTheme="minorHAnsi" w:hAnsiTheme="minorHAnsi" w:cstheme="minorHAnsi"/>
          <w:spacing w:val="-1"/>
          <w:lang w:val="nl-NL"/>
        </w:rPr>
        <w:t>r</w:t>
      </w:r>
      <w:r w:rsidRPr="00495997">
        <w:rPr>
          <w:rFonts w:asciiTheme="minorHAnsi" w:hAnsiTheme="minorHAnsi" w:cstheme="minorHAnsi"/>
          <w:spacing w:val="2"/>
          <w:lang w:val="nl-NL"/>
        </w:rPr>
        <w:t>g</w:t>
      </w:r>
      <w:r w:rsidRPr="00495997">
        <w:rPr>
          <w:rFonts w:asciiTheme="minorHAnsi" w:hAnsiTheme="minorHAnsi" w:cstheme="minorHAnsi"/>
          <w:spacing w:val="-2"/>
          <w:lang w:val="nl-NL"/>
        </w:rPr>
        <w:t>e</w:t>
      </w:r>
      <w:r w:rsidRPr="00495997">
        <w:rPr>
          <w:rFonts w:asciiTheme="minorHAnsi" w:hAnsiTheme="minorHAnsi" w:cstheme="minorHAnsi"/>
          <w:spacing w:val="-1"/>
          <w:lang w:val="nl-NL"/>
        </w:rPr>
        <w:t>r</w:t>
      </w:r>
      <w:r w:rsidRPr="00495997">
        <w:rPr>
          <w:rFonts w:asciiTheme="minorHAnsi" w:hAnsiTheme="minorHAnsi" w:cstheme="minorHAnsi"/>
          <w:lang w:val="nl-NL"/>
        </w:rPr>
        <w:t xml:space="preserve">s </w:t>
      </w:r>
      <w:r w:rsidRPr="00495997">
        <w:rPr>
          <w:rFonts w:asciiTheme="minorHAnsi" w:hAnsiTheme="minorHAnsi" w:cstheme="minorHAnsi"/>
          <w:spacing w:val="-1"/>
          <w:lang w:val="nl-NL"/>
        </w:rPr>
        <w:t>oo</w:t>
      </w:r>
      <w:r w:rsidRPr="00495997">
        <w:rPr>
          <w:rFonts w:asciiTheme="minorHAnsi" w:hAnsiTheme="minorHAnsi" w:cstheme="minorHAnsi"/>
          <w:lang w:val="nl-NL"/>
        </w:rPr>
        <w:t>k</w:t>
      </w:r>
      <w:r w:rsidRPr="00495997">
        <w:rPr>
          <w:rFonts w:asciiTheme="minorHAnsi" w:hAnsiTheme="minorHAnsi" w:cstheme="minorHAnsi"/>
          <w:spacing w:val="-6"/>
          <w:lang w:val="nl-NL"/>
        </w:rPr>
        <w:t xml:space="preserve"> </w:t>
      </w:r>
      <w:r w:rsidRPr="00495997">
        <w:rPr>
          <w:rFonts w:asciiTheme="minorHAnsi" w:hAnsiTheme="minorHAnsi" w:cstheme="minorHAnsi"/>
          <w:lang w:val="nl-NL"/>
        </w:rPr>
        <w:t>m</w:t>
      </w:r>
      <w:r w:rsidRPr="00495997">
        <w:rPr>
          <w:rFonts w:asciiTheme="minorHAnsi" w:hAnsiTheme="minorHAnsi" w:cstheme="minorHAnsi"/>
          <w:spacing w:val="-1"/>
          <w:lang w:val="nl-NL"/>
        </w:rPr>
        <w:t>e</w:t>
      </w:r>
      <w:r w:rsidRPr="00495997">
        <w:rPr>
          <w:rFonts w:asciiTheme="minorHAnsi" w:hAnsiTheme="minorHAnsi" w:cstheme="minorHAnsi"/>
          <w:lang w:val="nl-NL"/>
        </w:rPr>
        <w:t>d</w:t>
      </w:r>
      <w:r w:rsidRPr="00495997">
        <w:rPr>
          <w:rFonts w:asciiTheme="minorHAnsi" w:hAnsiTheme="minorHAnsi" w:cstheme="minorHAnsi"/>
          <w:spacing w:val="2"/>
          <w:lang w:val="nl-NL"/>
        </w:rPr>
        <w:t>i</w:t>
      </w:r>
      <w:r w:rsidRPr="00495997">
        <w:rPr>
          <w:rFonts w:asciiTheme="minorHAnsi" w:hAnsiTheme="minorHAnsi" w:cstheme="minorHAnsi"/>
          <w:lang w:val="nl-NL"/>
        </w:rPr>
        <w:t>s</w:t>
      </w:r>
      <w:r w:rsidRPr="00495997">
        <w:rPr>
          <w:rFonts w:asciiTheme="minorHAnsi" w:hAnsiTheme="minorHAnsi" w:cstheme="minorHAnsi"/>
          <w:spacing w:val="-2"/>
          <w:lang w:val="nl-NL"/>
        </w:rPr>
        <w:t>c</w:t>
      </w:r>
      <w:r w:rsidRPr="00495997">
        <w:rPr>
          <w:rFonts w:asciiTheme="minorHAnsi" w:hAnsiTheme="minorHAnsi" w:cstheme="minorHAnsi"/>
          <w:spacing w:val="3"/>
          <w:lang w:val="nl-NL"/>
        </w:rPr>
        <w:t>h</w:t>
      </w:r>
      <w:r w:rsidRPr="00495997">
        <w:rPr>
          <w:rFonts w:asciiTheme="minorHAnsi" w:hAnsiTheme="minorHAnsi" w:cstheme="minorHAnsi"/>
          <w:lang w:val="nl-NL"/>
        </w:rPr>
        <w:t>e</w:t>
      </w:r>
      <w:r w:rsidRPr="00495997">
        <w:rPr>
          <w:rFonts w:asciiTheme="minorHAnsi" w:hAnsiTheme="minorHAnsi" w:cstheme="minorHAnsi"/>
          <w:spacing w:val="-9"/>
          <w:lang w:val="nl-NL"/>
        </w:rPr>
        <w:t xml:space="preserve"> </w:t>
      </w:r>
      <w:r w:rsidRPr="00495997">
        <w:rPr>
          <w:rFonts w:asciiTheme="minorHAnsi" w:hAnsiTheme="minorHAnsi" w:cstheme="minorHAnsi"/>
          <w:spacing w:val="2"/>
          <w:lang w:val="nl-NL"/>
        </w:rPr>
        <w:t>i</w:t>
      </w:r>
      <w:r w:rsidRPr="00495997">
        <w:rPr>
          <w:rFonts w:asciiTheme="minorHAnsi" w:hAnsiTheme="minorHAnsi" w:cstheme="minorHAnsi"/>
          <w:spacing w:val="1"/>
          <w:lang w:val="nl-NL"/>
        </w:rPr>
        <w:t>n</w:t>
      </w:r>
      <w:r w:rsidRPr="00495997">
        <w:rPr>
          <w:rFonts w:asciiTheme="minorHAnsi" w:hAnsiTheme="minorHAnsi" w:cstheme="minorHAnsi"/>
          <w:lang w:val="nl-NL"/>
        </w:rPr>
        <w:t>f</w:t>
      </w:r>
      <w:r w:rsidRPr="00495997">
        <w:rPr>
          <w:rFonts w:asciiTheme="minorHAnsi" w:hAnsiTheme="minorHAnsi" w:cstheme="minorHAnsi"/>
          <w:spacing w:val="-2"/>
          <w:lang w:val="nl-NL"/>
        </w:rPr>
        <w:t>o</w:t>
      </w:r>
      <w:r w:rsidRPr="00495997">
        <w:rPr>
          <w:rFonts w:asciiTheme="minorHAnsi" w:hAnsiTheme="minorHAnsi" w:cstheme="minorHAnsi"/>
          <w:spacing w:val="-1"/>
          <w:lang w:val="nl-NL"/>
        </w:rPr>
        <w:t>r</w:t>
      </w:r>
      <w:r w:rsidRPr="00495997">
        <w:rPr>
          <w:rFonts w:asciiTheme="minorHAnsi" w:hAnsiTheme="minorHAnsi" w:cstheme="minorHAnsi"/>
          <w:lang w:val="nl-NL"/>
        </w:rPr>
        <w:t>mat</w:t>
      </w:r>
      <w:r w:rsidRPr="00495997">
        <w:rPr>
          <w:rFonts w:asciiTheme="minorHAnsi" w:hAnsiTheme="minorHAnsi" w:cstheme="minorHAnsi"/>
          <w:spacing w:val="2"/>
          <w:lang w:val="nl-NL"/>
        </w:rPr>
        <w:t>i</w:t>
      </w:r>
      <w:r w:rsidRPr="00495997">
        <w:rPr>
          <w:rFonts w:asciiTheme="minorHAnsi" w:hAnsiTheme="minorHAnsi" w:cstheme="minorHAnsi"/>
          <w:lang w:val="nl-NL"/>
        </w:rPr>
        <w:t>e</w:t>
      </w:r>
      <w:r w:rsidRPr="00495997">
        <w:rPr>
          <w:rFonts w:asciiTheme="minorHAnsi" w:hAnsiTheme="minorHAnsi" w:cstheme="minorHAnsi"/>
          <w:spacing w:val="-8"/>
          <w:lang w:val="nl-NL"/>
        </w:rPr>
        <w:t xml:space="preserve"> </w:t>
      </w:r>
      <w:r w:rsidRPr="00495997">
        <w:rPr>
          <w:rFonts w:asciiTheme="minorHAnsi" w:hAnsiTheme="minorHAnsi" w:cstheme="minorHAnsi"/>
          <w:lang w:val="nl-NL"/>
        </w:rPr>
        <w:t>aan</w:t>
      </w:r>
      <w:r w:rsidRPr="00495997">
        <w:rPr>
          <w:rFonts w:asciiTheme="minorHAnsi" w:hAnsiTheme="minorHAnsi" w:cstheme="minorHAnsi"/>
          <w:spacing w:val="-7"/>
          <w:lang w:val="nl-NL"/>
        </w:rPr>
        <w:t xml:space="preserve"> </w:t>
      </w:r>
      <w:r w:rsidRPr="00495997">
        <w:rPr>
          <w:rFonts w:asciiTheme="minorHAnsi" w:hAnsiTheme="minorHAnsi" w:cstheme="minorHAnsi"/>
          <w:spacing w:val="2"/>
          <w:lang w:val="nl-NL"/>
        </w:rPr>
        <w:t>d</w:t>
      </w:r>
      <w:r w:rsidRPr="00495997">
        <w:rPr>
          <w:rFonts w:asciiTheme="minorHAnsi" w:hAnsiTheme="minorHAnsi" w:cstheme="minorHAnsi"/>
          <w:lang w:val="nl-NL"/>
        </w:rPr>
        <w:t>e</w:t>
      </w:r>
      <w:r w:rsidRPr="00495997">
        <w:rPr>
          <w:rFonts w:asciiTheme="minorHAnsi" w:hAnsiTheme="minorHAnsi" w:cstheme="minorHAnsi"/>
          <w:spacing w:val="-9"/>
          <w:lang w:val="nl-NL"/>
        </w:rPr>
        <w:t xml:space="preserve"> </w:t>
      </w:r>
      <w:r w:rsidRPr="00495997">
        <w:rPr>
          <w:rFonts w:asciiTheme="minorHAnsi" w:hAnsiTheme="minorHAnsi" w:cstheme="minorHAnsi"/>
          <w:spacing w:val="1"/>
          <w:lang w:val="nl-NL"/>
        </w:rPr>
        <w:t>s</w:t>
      </w:r>
      <w:r w:rsidRPr="00495997">
        <w:rPr>
          <w:rFonts w:asciiTheme="minorHAnsi" w:hAnsiTheme="minorHAnsi" w:cstheme="minorHAnsi"/>
          <w:lang w:val="nl-NL"/>
        </w:rPr>
        <w:t>ch</w:t>
      </w:r>
      <w:r w:rsidRPr="00495997">
        <w:rPr>
          <w:rFonts w:asciiTheme="minorHAnsi" w:hAnsiTheme="minorHAnsi" w:cstheme="minorHAnsi"/>
          <w:spacing w:val="1"/>
          <w:lang w:val="nl-NL"/>
        </w:rPr>
        <w:t>o</w:t>
      </w:r>
      <w:r w:rsidRPr="00495997">
        <w:rPr>
          <w:rFonts w:asciiTheme="minorHAnsi" w:hAnsiTheme="minorHAnsi" w:cstheme="minorHAnsi"/>
          <w:spacing w:val="-1"/>
          <w:lang w:val="nl-NL"/>
        </w:rPr>
        <w:t>o</w:t>
      </w:r>
      <w:r w:rsidRPr="00495997">
        <w:rPr>
          <w:rFonts w:asciiTheme="minorHAnsi" w:hAnsiTheme="minorHAnsi" w:cstheme="minorHAnsi"/>
          <w:lang w:val="nl-NL"/>
        </w:rPr>
        <w:t>l</w:t>
      </w:r>
      <w:r w:rsidRPr="00495997">
        <w:rPr>
          <w:rFonts w:asciiTheme="minorHAnsi" w:hAnsiTheme="minorHAnsi" w:cstheme="minorHAnsi"/>
          <w:spacing w:val="-5"/>
          <w:lang w:val="nl-NL"/>
        </w:rPr>
        <w:t xml:space="preserve"> </w:t>
      </w:r>
      <w:r w:rsidRPr="00495997">
        <w:rPr>
          <w:rFonts w:asciiTheme="minorHAnsi" w:hAnsiTheme="minorHAnsi" w:cstheme="minorHAnsi"/>
          <w:spacing w:val="-1"/>
          <w:lang w:val="nl-NL"/>
        </w:rPr>
        <w:t>v</w:t>
      </w:r>
      <w:r w:rsidRPr="00495997">
        <w:rPr>
          <w:rFonts w:asciiTheme="minorHAnsi" w:hAnsiTheme="minorHAnsi" w:cstheme="minorHAnsi"/>
          <w:spacing w:val="-2"/>
          <w:lang w:val="nl-NL"/>
        </w:rPr>
        <w:t>e</w:t>
      </w:r>
      <w:r w:rsidRPr="00495997">
        <w:rPr>
          <w:rFonts w:asciiTheme="minorHAnsi" w:hAnsiTheme="minorHAnsi" w:cstheme="minorHAnsi"/>
          <w:spacing w:val="1"/>
          <w:lang w:val="nl-NL"/>
        </w:rPr>
        <w:t>r</w:t>
      </w:r>
      <w:r w:rsidRPr="00495997">
        <w:rPr>
          <w:rFonts w:asciiTheme="minorHAnsi" w:hAnsiTheme="minorHAnsi" w:cstheme="minorHAnsi"/>
          <w:lang w:val="nl-NL"/>
        </w:rPr>
        <w:t>st</w:t>
      </w:r>
      <w:r w:rsidRPr="00495997">
        <w:rPr>
          <w:rFonts w:asciiTheme="minorHAnsi" w:hAnsiTheme="minorHAnsi" w:cstheme="minorHAnsi"/>
          <w:spacing w:val="1"/>
          <w:lang w:val="nl-NL"/>
        </w:rPr>
        <w:t>re</w:t>
      </w:r>
      <w:r w:rsidRPr="00495997">
        <w:rPr>
          <w:rFonts w:asciiTheme="minorHAnsi" w:hAnsiTheme="minorHAnsi" w:cstheme="minorHAnsi"/>
          <w:lang w:val="nl-NL"/>
        </w:rPr>
        <w:t>k</w:t>
      </w:r>
      <w:r w:rsidRPr="00495997">
        <w:rPr>
          <w:rFonts w:asciiTheme="minorHAnsi" w:hAnsiTheme="minorHAnsi" w:cstheme="minorHAnsi"/>
          <w:spacing w:val="-1"/>
          <w:lang w:val="nl-NL"/>
        </w:rPr>
        <w:t>k</w:t>
      </w:r>
      <w:r w:rsidRPr="00495997">
        <w:rPr>
          <w:rFonts w:asciiTheme="minorHAnsi" w:hAnsiTheme="minorHAnsi" w:cstheme="minorHAnsi"/>
          <w:spacing w:val="-2"/>
          <w:lang w:val="nl-NL"/>
        </w:rPr>
        <w:t>e</w:t>
      </w:r>
      <w:r w:rsidRPr="00495997">
        <w:rPr>
          <w:rFonts w:asciiTheme="minorHAnsi" w:hAnsiTheme="minorHAnsi" w:cstheme="minorHAnsi"/>
          <w:lang w:val="nl-NL"/>
        </w:rPr>
        <w:t>n</w:t>
      </w:r>
      <w:r w:rsidRPr="00495997">
        <w:rPr>
          <w:rFonts w:asciiTheme="minorHAnsi" w:hAnsiTheme="minorHAnsi" w:cstheme="minorHAnsi"/>
          <w:spacing w:val="-1"/>
          <w:lang w:val="nl-NL"/>
        </w:rPr>
        <w:t xml:space="preserve"> </w:t>
      </w:r>
      <w:r w:rsidRPr="00495997">
        <w:rPr>
          <w:rFonts w:asciiTheme="minorHAnsi" w:hAnsiTheme="minorHAnsi" w:cstheme="minorHAnsi"/>
          <w:spacing w:val="-2"/>
          <w:lang w:val="nl-NL"/>
        </w:rPr>
        <w:t>e</w:t>
      </w:r>
      <w:r w:rsidRPr="00495997">
        <w:rPr>
          <w:rFonts w:asciiTheme="minorHAnsi" w:hAnsiTheme="minorHAnsi" w:cstheme="minorHAnsi"/>
          <w:lang w:val="nl-NL"/>
        </w:rPr>
        <w:t>n</w:t>
      </w:r>
      <w:r w:rsidRPr="00495997">
        <w:rPr>
          <w:rFonts w:asciiTheme="minorHAnsi" w:hAnsiTheme="minorHAnsi" w:cstheme="minorHAnsi"/>
          <w:spacing w:val="-7"/>
          <w:lang w:val="nl-NL"/>
        </w:rPr>
        <w:t xml:space="preserve"> </w:t>
      </w:r>
      <w:r w:rsidRPr="00495997">
        <w:rPr>
          <w:rFonts w:asciiTheme="minorHAnsi" w:hAnsiTheme="minorHAnsi" w:cstheme="minorHAnsi"/>
          <w:spacing w:val="2"/>
          <w:lang w:val="nl-NL"/>
        </w:rPr>
        <w:t>d</w:t>
      </w:r>
      <w:r w:rsidRPr="00495997">
        <w:rPr>
          <w:rFonts w:asciiTheme="minorHAnsi" w:hAnsiTheme="minorHAnsi" w:cstheme="minorHAnsi"/>
          <w:lang w:val="nl-NL"/>
        </w:rPr>
        <w:t>e</w:t>
      </w:r>
      <w:r w:rsidRPr="00495997">
        <w:rPr>
          <w:rFonts w:asciiTheme="minorHAnsi" w:hAnsiTheme="minorHAnsi" w:cstheme="minorHAnsi"/>
          <w:spacing w:val="-8"/>
          <w:lang w:val="nl-NL"/>
        </w:rPr>
        <w:t xml:space="preserve"> </w:t>
      </w:r>
      <w:r w:rsidRPr="00495997">
        <w:rPr>
          <w:rFonts w:asciiTheme="minorHAnsi" w:hAnsiTheme="minorHAnsi" w:cstheme="minorHAnsi"/>
          <w:spacing w:val="1"/>
          <w:lang w:val="nl-NL"/>
        </w:rPr>
        <w:t>s</w:t>
      </w:r>
      <w:r w:rsidRPr="00495997">
        <w:rPr>
          <w:rFonts w:asciiTheme="minorHAnsi" w:hAnsiTheme="minorHAnsi" w:cstheme="minorHAnsi"/>
          <w:lang w:val="nl-NL"/>
        </w:rPr>
        <w:t>ch</w:t>
      </w:r>
      <w:r w:rsidRPr="00495997">
        <w:rPr>
          <w:rFonts w:asciiTheme="minorHAnsi" w:hAnsiTheme="minorHAnsi" w:cstheme="minorHAnsi"/>
          <w:spacing w:val="1"/>
          <w:lang w:val="nl-NL"/>
        </w:rPr>
        <w:t>o</w:t>
      </w:r>
      <w:r w:rsidRPr="00495997">
        <w:rPr>
          <w:rFonts w:asciiTheme="minorHAnsi" w:hAnsiTheme="minorHAnsi" w:cstheme="minorHAnsi"/>
          <w:spacing w:val="-1"/>
          <w:lang w:val="nl-NL"/>
        </w:rPr>
        <w:t>o</w:t>
      </w:r>
      <w:r w:rsidRPr="00495997">
        <w:rPr>
          <w:rFonts w:asciiTheme="minorHAnsi" w:hAnsiTheme="minorHAnsi" w:cstheme="minorHAnsi"/>
          <w:lang w:val="nl-NL"/>
        </w:rPr>
        <w:t>l</w:t>
      </w:r>
      <w:r w:rsidRPr="00495997">
        <w:rPr>
          <w:rFonts w:asciiTheme="minorHAnsi" w:hAnsiTheme="minorHAnsi" w:cstheme="minorHAnsi"/>
          <w:spacing w:val="-5"/>
          <w:lang w:val="nl-NL"/>
        </w:rPr>
        <w:t xml:space="preserve"> </w:t>
      </w:r>
      <w:r w:rsidRPr="00495997">
        <w:rPr>
          <w:rFonts w:asciiTheme="minorHAnsi" w:hAnsiTheme="minorHAnsi" w:cstheme="minorHAnsi"/>
          <w:lang w:val="nl-NL"/>
        </w:rPr>
        <w:t>t</w:t>
      </w:r>
      <w:r w:rsidRPr="00495997">
        <w:rPr>
          <w:rFonts w:asciiTheme="minorHAnsi" w:hAnsiTheme="minorHAnsi" w:cstheme="minorHAnsi"/>
          <w:spacing w:val="-1"/>
          <w:lang w:val="nl-NL"/>
        </w:rPr>
        <w:t>o</w:t>
      </w:r>
      <w:r w:rsidRPr="00495997">
        <w:rPr>
          <w:rFonts w:asciiTheme="minorHAnsi" w:hAnsiTheme="minorHAnsi" w:cstheme="minorHAnsi"/>
          <w:spacing w:val="-2"/>
          <w:lang w:val="nl-NL"/>
        </w:rPr>
        <w:t>e</w:t>
      </w:r>
      <w:r w:rsidRPr="00495997">
        <w:rPr>
          <w:rFonts w:asciiTheme="minorHAnsi" w:hAnsiTheme="minorHAnsi" w:cstheme="minorHAnsi"/>
          <w:lang w:val="nl-NL"/>
        </w:rPr>
        <w:t>s</w:t>
      </w:r>
      <w:r w:rsidRPr="00495997">
        <w:rPr>
          <w:rFonts w:asciiTheme="minorHAnsi" w:hAnsiTheme="minorHAnsi" w:cstheme="minorHAnsi"/>
          <w:spacing w:val="2"/>
          <w:lang w:val="nl-NL"/>
        </w:rPr>
        <w:t>t</w:t>
      </w:r>
      <w:r w:rsidRPr="00495997">
        <w:rPr>
          <w:rFonts w:asciiTheme="minorHAnsi" w:hAnsiTheme="minorHAnsi" w:cstheme="minorHAnsi"/>
          <w:spacing w:val="-2"/>
          <w:lang w:val="nl-NL"/>
        </w:rPr>
        <w:t>e</w:t>
      </w:r>
      <w:r w:rsidRPr="00495997">
        <w:rPr>
          <w:rFonts w:asciiTheme="minorHAnsi" w:hAnsiTheme="minorHAnsi" w:cstheme="minorHAnsi"/>
          <w:lang w:val="nl-NL"/>
        </w:rPr>
        <w:t>m</w:t>
      </w:r>
      <w:r w:rsidRPr="00495997">
        <w:rPr>
          <w:rFonts w:asciiTheme="minorHAnsi" w:hAnsiTheme="minorHAnsi" w:cstheme="minorHAnsi"/>
          <w:spacing w:val="1"/>
          <w:lang w:val="nl-NL"/>
        </w:rPr>
        <w:t>m</w:t>
      </w:r>
      <w:r w:rsidRPr="00495997">
        <w:rPr>
          <w:rFonts w:asciiTheme="minorHAnsi" w:hAnsiTheme="minorHAnsi" w:cstheme="minorHAnsi"/>
          <w:spacing w:val="2"/>
          <w:lang w:val="nl-NL"/>
        </w:rPr>
        <w:t>i</w:t>
      </w:r>
      <w:r w:rsidRPr="00495997">
        <w:rPr>
          <w:rFonts w:asciiTheme="minorHAnsi" w:hAnsiTheme="minorHAnsi" w:cstheme="minorHAnsi"/>
          <w:spacing w:val="1"/>
          <w:lang w:val="nl-NL"/>
        </w:rPr>
        <w:t>n</w:t>
      </w:r>
      <w:r w:rsidRPr="00495997">
        <w:rPr>
          <w:rFonts w:asciiTheme="minorHAnsi" w:hAnsiTheme="minorHAnsi" w:cstheme="minorHAnsi"/>
          <w:lang w:val="nl-NL"/>
        </w:rPr>
        <w:t>g</w:t>
      </w:r>
      <w:r w:rsidRPr="00495997">
        <w:rPr>
          <w:rFonts w:asciiTheme="minorHAnsi" w:hAnsiTheme="minorHAnsi" w:cstheme="minorHAnsi"/>
          <w:spacing w:val="-7"/>
          <w:lang w:val="nl-NL"/>
        </w:rPr>
        <w:t xml:space="preserve"> </w:t>
      </w:r>
      <w:r w:rsidRPr="00495997">
        <w:rPr>
          <w:rFonts w:asciiTheme="minorHAnsi" w:hAnsiTheme="minorHAnsi" w:cstheme="minorHAnsi"/>
          <w:lang w:val="nl-NL"/>
        </w:rPr>
        <w:t>g</w:t>
      </w:r>
      <w:r w:rsidRPr="00495997">
        <w:rPr>
          <w:rFonts w:asciiTheme="minorHAnsi" w:hAnsiTheme="minorHAnsi" w:cstheme="minorHAnsi"/>
          <w:spacing w:val="-1"/>
          <w:lang w:val="nl-NL"/>
        </w:rPr>
        <w:t>e</w:t>
      </w:r>
      <w:r w:rsidRPr="00495997">
        <w:rPr>
          <w:rFonts w:asciiTheme="minorHAnsi" w:hAnsiTheme="minorHAnsi" w:cstheme="minorHAnsi"/>
          <w:lang w:val="nl-NL"/>
        </w:rPr>
        <w:t>v</w:t>
      </w:r>
      <w:r w:rsidRPr="00495997">
        <w:rPr>
          <w:rFonts w:asciiTheme="minorHAnsi" w:hAnsiTheme="minorHAnsi" w:cstheme="minorHAnsi"/>
          <w:spacing w:val="-2"/>
          <w:lang w:val="nl-NL"/>
        </w:rPr>
        <w:t>e</w:t>
      </w:r>
      <w:r w:rsidRPr="00495997">
        <w:rPr>
          <w:rFonts w:asciiTheme="minorHAnsi" w:hAnsiTheme="minorHAnsi" w:cstheme="minorHAnsi"/>
          <w:lang w:val="nl-NL"/>
        </w:rPr>
        <w:t>n</w:t>
      </w:r>
      <w:r w:rsidRPr="00495997">
        <w:rPr>
          <w:rFonts w:asciiTheme="minorHAnsi" w:hAnsiTheme="minorHAnsi" w:cstheme="minorHAnsi"/>
          <w:spacing w:val="-5"/>
          <w:lang w:val="nl-NL"/>
        </w:rPr>
        <w:t xml:space="preserve"> </w:t>
      </w:r>
      <w:r w:rsidRPr="00495997">
        <w:rPr>
          <w:rFonts w:asciiTheme="minorHAnsi" w:hAnsiTheme="minorHAnsi" w:cstheme="minorHAnsi"/>
          <w:spacing w:val="-1"/>
          <w:lang w:val="nl-NL"/>
        </w:rPr>
        <w:t>o</w:t>
      </w:r>
      <w:r w:rsidRPr="00495997">
        <w:rPr>
          <w:rFonts w:asciiTheme="minorHAnsi" w:hAnsiTheme="minorHAnsi" w:cstheme="minorHAnsi"/>
          <w:lang w:val="nl-NL"/>
        </w:rPr>
        <w:t>m</w:t>
      </w:r>
      <w:r w:rsidRPr="00495997">
        <w:rPr>
          <w:rFonts w:asciiTheme="minorHAnsi" w:hAnsiTheme="minorHAnsi" w:cstheme="minorHAnsi"/>
          <w:w w:val="99"/>
          <w:lang w:val="nl-NL"/>
        </w:rPr>
        <w:t xml:space="preserve"> </w:t>
      </w:r>
      <w:r w:rsidRPr="00495997">
        <w:rPr>
          <w:rFonts w:asciiTheme="minorHAnsi" w:hAnsiTheme="minorHAnsi" w:cstheme="minorHAnsi"/>
          <w:lang w:val="nl-NL"/>
        </w:rPr>
        <w:t>bij</w:t>
      </w:r>
      <w:r w:rsidRPr="00495997">
        <w:rPr>
          <w:rFonts w:asciiTheme="minorHAnsi" w:hAnsiTheme="minorHAnsi" w:cstheme="minorHAnsi"/>
          <w:spacing w:val="-7"/>
          <w:lang w:val="nl-NL"/>
        </w:rPr>
        <w:t xml:space="preserve"> </w:t>
      </w:r>
      <w:r w:rsidRPr="00495997">
        <w:rPr>
          <w:rFonts w:asciiTheme="minorHAnsi" w:hAnsiTheme="minorHAnsi" w:cstheme="minorHAnsi"/>
          <w:lang w:val="nl-NL"/>
        </w:rPr>
        <w:t>p</w:t>
      </w:r>
      <w:r w:rsidRPr="00495997">
        <w:rPr>
          <w:rFonts w:asciiTheme="minorHAnsi" w:hAnsiTheme="minorHAnsi" w:cstheme="minorHAnsi"/>
          <w:spacing w:val="3"/>
          <w:lang w:val="nl-NL"/>
        </w:rPr>
        <w:t>l</w:t>
      </w:r>
      <w:r w:rsidRPr="00495997">
        <w:rPr>
          <w:rFonts w:asciiTheme="minorHAnsi" w:hAnsiTheme="minorHAnsi" w:cstheme="minorHAnsi"/>
          <w:spacing w:val="-1"/>
          <w:lang w:val="nl-NL"/>
        </w:rPr>
        <w:t>o</w:t>
      </w:r>
      <w:r w:rsidRPr="00495997">
        <w:rPr>
          <w:rFonts w:asciiTheme="minorHAnsi" w:hAnsiTheme="minorHAnsi" w:cstheme="minorHAnsi"/>
          <w:lang w:val="nl-NL"/>
        </w:rPr>
        <w:t>ts</w:t>
      </w:r>
      <w:r w:rsidRPr="00495997">
        <w:rPr>
          <w:rFonts w:asciiTheme="minorHAnsi" w:hAnsiTheme="minorHAnsi" w:cstheme="minorHAnsi"/>
          <w:spacing w:val="-2"/>
          <w:lang w:val="nl-NL"/>
        </w:rPr>
        <w:t>e</w:t>
      </w:r>
      <w:r w:rsidRPr="00495997">
        <w:rPr>
          <w:rFonts w:asciiTheme="minorHAnsi" w:hAnsiTheme="minorHAnsi" w:cstheme="minorHAnsi"/>
          <w:lang w:val="nl-NL"/>
        </w:rPr>
        <w:t>l</w:t>
      </w:r>
      <w:r w:rsidRPr="00495997">
        <w:rPr>
          <w:rFonts w:asciiTheme="minorHAnsi" w:hAnsiTheme="minorHAnsi" w:cstheme="minorHAnsi"/>
          <w:spacing w:val="2"/>
          <w:lang w:val="nl-NL"/>
        </w:rPr>
        <w:t>i</w:t>
      </w:r>
      <w:r w:rsidRPr="00495997">
        <w:rPr>
          <w:rFonts w:asciiTheme="minorHAnsi" w:hAnsiTheme="minorHAnsi" w:cstheme="minorHAnsi"/>
          <w:spacing w:val="-2"/>
          <w:lang w:val="nl-NL"/>
        </w:rPr>
        <w:t>n</w:t>
      </w:r>
      <w:r w:rsidRPr="00495997">
        <w:rPr>
          <w:rFonts w:asciiTheme="minorHAnsi" w:hAnsiTheme="minorHAnsi" w:cstheme="minorHAnsi"/>
          <w:lang w:val="nl-NL"/>
        </w:rPr>
        <w:t>ge</w:t>
      </w:r>
      <w:r w:rsidRPr="00495997">
        <w:rPr>
          <w:rFonts w:asciiTheme="minorHAnsi" w:hAnsiTheme="minorHAnsi" w:cstheme="minorHAnsi"/>
          <w:spacing w:val="-9"/>
          <w:lang w:val="nl-NL"/>
        </w:rPr>
        <w:t xml:space="preserve"> </w:t>
      </w:r>
      <w:r w:rsidRPr="00495997">
        <w:rPr>
          <w:rFonts w:asciiTheme="minorHAnsi" w:hAnsiTheme="minorHAnsi" w:cstheme="minorHAnsi"/>
          <w:lang w:val="nl-NL"/>
        </w:rPr>
        <w:t>z</w:t>
      </w:r>
      <w:r w:rsidRPr="00495997">
        <w:rPr>
          <w:rFonts w:asciiTheme="minorHAnsi" w:hAnsiTheme="minorHAnsi" w:cstheme="minorHAnsi"/>
          <w:spacing w:val="2"/>
          <w:lang w:val="nl-NL"/>
        </w:rPr>
        <w:t>i</w:t>
      </w:r>
      <w:r w:rsidRPr="00495997">
        <w:rPr>
          <w:rFonts w:asciiTheme="minorHAnsi" w:hAnsiTheme="minorHAnsi" w:cstheme="minorHAnsi"/>
          <w:spacing w:val="-2"/>
          <w:lang w:val="nl-NL"/>
        </w:rPr>
        <w:t>e</w:t>
      </w:r>
      <w:r w:rsidRPr="00495997">
        <w:rPr>
          <w:rFonts w:asciiTheme="minorHAnsi" w:hAnsiTheme="minorHAnsi" w:cstheme="minorHAnsi"/>
          <w:lang w:val="nl-NL"/>
        </w:rPr>
        <w:t>kt</w:t>
      </w:r>
      <w:r w:rsidRPr="00495997">
        <w:rPr>
          <w:rFonts w:asciiTheme="minorHAnsi" w:hAnsiTheme="minorHAnsi" w:cstheme="minorHAnsi"/>
          <w:spacing w:val="-1"/>
          <w:lang w:val="nl-NL"/>
        </w:rPr>
        <w:t>e</w:t>
      </w:r>
      <w:r w:rsidRPr="00495997">
        <w:rPr>
          <w:rFonts w:asciiTheme="minorHAnsi" w:hAnsiTheme="minorHAnsi" w:cstheme="minorHAnsi"/>
          <w:spacing w:val="-8"/>
          <w:lang w:val="nl-NL"/>
        </w:rPr>
        <w:t xml:space="preserve"> </w:t>
      </w:r>
      <w:r w:rsidRPr="00495997">
        <w:rPr>
          <w:rFonts w:asciiTheme="minorHAnsi" w:hAnsiTheme="minorHAnsi" w:cstheme="minorHAnsi"/>
          <w:spacing w:val="3"/>
          <w:lang w:val="nl-NL"/>
        </w:rPr>
        <w:t>n</w:t>
      </w:r>
      <w:r w:rsidRPr="00495997">
        <w:rPr>
          <w:rFonts w:asciiTheme="minorHAnsi" w:hAnsiTheme="minorHAnsi" w:cstheme="minorHAnsi"/>
          <w:lang w:val="nl-NL"/>
        </w:rPr>
        <w:t>aar</w:t>
      </w:r>
      <w:r w:rsidRPr="00495997">
        <w:rPr>
          <w:rFonts w:asciiTheme="minorHAnsi" w:hAnsiTheme="minorHAnsi" w:cstheme="minorHAnsi"/>
          <w:spacing w:val="-9"/>
          <w:lang w:val="nl-NL"/>
        </w:rPr>
        <w:t xml:space="preserve"> </w:t>
      </w:r>
      <w:r w:rsidRPr="00495997">
        <w:rPr>
          <w:rFonts w:asciiTheme="minorHAnsi" w:hAnsiTheme="minorHAnsi" w:cstheme="minorHAnsi"/>
          <w:spacing w:val="3"/>
          <w:lang w:val="nl-NL"/>
        </w:rPr>
        <w:t>de gemaakte afspraken</w:t>
      </w:r>
      <w:r w:rsidRPr="00495997">
        <w:rPr>
          <w:rFonts w:asciiTheme="minorHAnsi" w:hAnsiTheme="minorHAnsi" w:cstheme="minorHAnsi"/>
          <w:spacing w:val="-6"/>
          <w:lang w:val="nl-NL"/>
        </w:rPr>
        <w:t xml:space="preserve"> </w:t>
      </w:r>
      <w:r w:rsidRPr="00495997">
        <w:rPr>
          <w:rFonts w:asciiTheme="minorHAnsi" w:hAnsiTheme="minorHAnsi" w:cstheme="minorHAnsi"/>
          <w:lang w:val="nl-NL"/>
        </w:rPr>
        <w:t>te</w:t>
      </w:r>
      <w:r w:rsidRPr="00495997">
        <w:rPr>
          <w:rFonts w:asciiTheme="minorHAnsi" w:hAnsiTheme="minorHAnsi" w:cstheme="minorHAnsi"/>
          <w:spacing w:val="-7"/>
          <w:lang w:val="nl-NL"/>
        </w:rPr>
        <w:t xml:space="preserve"> </w:t>
      </w:r>
      <w:r w:rsidRPr="00495997">
        <w:rPr>
          <w:rFonts w:asciiTheme="minorHAnsi" w:hAnsiTheme="minorHAnsi" w:cstheme="minorHAnsi"/>
          <w:lang w:val="nl-NL"/>
        </w:rPr>
        <w:t>ha</w:t>
      </w:r>
      <w:r w:rsidRPr="00495997">
        <w:rPr>
          <w:rFonts w:asciiTheme="minorHAnsi" w:hAnsiTheme="minorHAnsi" w:cstheme="minorHAnsi"/>
          <w:spacing w:val="1"/>
          <w:lang w:val="nl-NL"/>
        </w:rPr>
        <w:t>n</w:t>
      </w:r>
      <w:r w:rsidRPr="00495997">
        <w:rPr>
          <w:rFonts w:asciiTheme="minorHAnsi" w:hAnsiTheme="minorHAnsi" w:cstheme="minorHAnsi"/>
          <w:lang w:val="nl-NL"/>
        </w:rPr>
        <w:t>d</w:t>
      </w:r>
      <w:r w:rsidRPr="00495997">
        <w:rPr>
          <w:rFonts w:asciiTheme="minorHAnsi" w:hAnsiTheme="minorHAnsi" w:cstheme="minorHAnsi"/>
          <w:spacing w:val="-2"/>
          <w:lang w:val="nl-NL"/>
        </w:rPr>
        <w:t>e</w:t>
      </w:r>
      <w:r w:rsidRPr="00495997">
        <w:rPr>
          <w:rFonts w:asciiTheme="minorHAnsi" w:hAnsiTheme="minorHAnsi" w:cstheme="minorHAnsi"/>
          <w:spacing w:val="2"/>
          <w:lang w:val="nl-NL"/>
        </w:rPr>
        <w:t>l</w:t>
      </w:r>
      <w:r w:rsidRPr="00495997">
        <w:rPr>
          <w:rFonts w:asciiTheme="minorHAnsi" w:hAnsiTheme="minorHAnsi" w:cstheme="minorHAnsi"/>
          <w:spacing w:val="-2"/>
          <w:lang w:val="nl-NL"/>
        </w:rPr>
        <w:t>e</w:t>
      </w:r>
      <w:r w:rsidRPr="00495997">
        <w:rPr>
          <w:rFonts w:asciiTheme="minorHAnsi" w:hAnsiTheme="minorHAnsi" w:cstheme="minorHAnsi"/>
          <w:spacing w:val="1"/>
          <w:lang w:val="nl-NL"/>
        </w:rPr>
        <w:t>n</w:t>
      </w:r>
      <w:r w:rsidRPr="00495997">
        <w:rPr>
          <w:rFonts w:asciiTheme="minorHAnsi" w:hAnsiTheme="minorHAnsi" w:cstheme="minorHAnsi"/>
          <w:lang w:val="nl-NL"/>
        </w:rPr>
        <w:t>.</w:t>
      </w:r>
    </w:p>
    <w:p w:rsidRPr="00495997" w:rsidR="0006158F" w:rsidP="0006158F" w:rsidRDefault="0006158F" w14:paraId="281CBF86" w14:textId="77777777">
      <w:pPr>
        <w:pStyle w:val="Gemiddeldraster21"/>
        <w:rPr>
          <w:rFonts w:eastAsia="Verdana" w:asciiTheme="minorHAnsi" w:hAnsiTheme="minorHAnsi" w:cstheme="minorHAnsi"/>
          <w:lang w:val="nl-NL"/>
        </w:rPr>
      </w:pPr>
      <w:r w:rsidRPr="00495997">
        <w:rPr>
          <w:rFonts w:eastAsia="Verdana" w:asciiTheme="minorHAnsi" w:hAnsiTheme="minorHAnsi" w:cstheme="minorHAnsi"/>
          <w:spacing w:val="-1"/>
          <w:lang w:val="nl-NL"/>
        </w:rPr>
        <w:t>H</w:t>
      </w:r>
      <w:r w:rsidRPr="00495997">
        <w:rPr>
          <w:rFonts w:eastAsia="Verdana" w:asciiTheme="minorHAnsi" w:hAnsiTheme="minorHAnsi" w:cstheme="minorHAnsi"/>
          <w:spacing w:val="-2"/>
          <w:lang w:val="nl-NL"/>
        </w:rPr>
        <w:t>e</w:t>
      </w:r>
      <w:r w:rsidRPr="00495997">
        <w:rPr>
          <w:rFonts w:eastAsia="Verdana" w:asciiTheme="minorHAnsi" w:hAnsiTheme="minorHAnsi" w:cstheme="minorHAnsi"/>
          <w:lang w:val="nl-NL"/>
        </w:rPr>
        <w:t>t</w:t>
      </w:r>
      <w:r w:rsidRPr="00495997">
        <w:rPr>
          <w:rFonts w:eastAsia="Verdana" w:asciiTheme="minorHAnsi" w:hAnsiTheme="minorHAnsi" w:cstheme="minorHAnsi"/>
          <w:spacing w:val="-7"/>
          <w:lang w:val="nl-NL"/>
        </w:rPr>
        <w:t xml:space="preserve"> </w:t>
      </w:r>
      <w:r w:rsidRPr="00495997">
        <w:rPr>
          <w:rFonts w:eastAsia="Verdana" w:asciiTheme="minorHAnsi" w:hAnsiTheme="minorHAnsi" w:cstheme="minorHAnsi"/>
          <w:spacing w:val="2"/>
          <w:lang w:val="nl-NL"/>
        </w:rPr>
        <w:t>i</w:t>
      </w:r>
      <w:r w:rsidRPr="00495997">
        <w:rPr>
          <w:rFonts w:eastAsia="Verdana" w:asciiTheme="minorHAnsi" w:hAnsiTheme="minorHAnsi" w:cstheme="minorHAnsi"/>
          <w:lang w:val="nl-NL"/>
        </w:rPr>
        <w:t>s</w:t>
      </w:r>
      <w:r w:rsidRPr="00495997">
        <w:rPr>
          <w:rFonts w:eastAsia="Verdana" w:asciiTheme="minorHAnsi" w:hAnsiTheme="minorHAnsi" w:cstheme="minorHAnsi"/>
          <w:spacing w:val="-9"/>
          <w:lang w:val="nl-NL"/>
        </w:rPr>
        <w:t xml:space="preserve"> </w:t>
      </w:r>
      <w:r w:rsidRPr="00495997">
        <w:rPr>
          <w:rFonts w:eastAsia="Verdana" w:asciiTheme="minorHAnsi" w:hAnsiTheme="minorHAnsi" w:cstheme="minorHAnsi"/>
          <w:spacing w:val="2"/>
          <w:lang w:val="nl-NL"/>
        </w:rPr>
        <w:t>b</w:t>
      </w:r>
      <w:r w:rsidRPr="00495997">
        <w:rPr>
          <w:rFonts w:eastAsia="Verdana" w:asciiTheme="minorHAnsi" w:hAnsiTheme="minorHAnsi" w:cstheme="minorHAnsi"/>
          <w:spacing w:val="-2"/>
          <w:lang w:val="nl-NL"/>
        </w:rPr>
        <w:t>e</w:t>
      </w:r>
      <w:r w:rsidRPr="00495997">
        <w:rPr>
          <w:rFonts w:eastAsia="Verdana" w:asciiTheme="minorHAnsi" w:hAnsiTheme="minorHAnsi" w:cstheme="minorHAnsi"/>
          <w:spacing w:val="2"/>
          <w:lang w:val="nl-NL"/>
        </w:rPr>
        <w:t>l</w:t>
      </w:r>
      <w:r w:rsidRPr="00495997">
        <w:rPr>
          <w:rFonts w:eastAsia="Verdana" w:asciiTheme="minorHAnsi" w:hAnsiTheme="minorHAnsi" w:cstheme="minorHAnsi"/>
          <w:lang w:val="nl-NL"/>
        </w:rPr>
        <w:t>a</w:t>
      </w:r>
      <w:r w:rsidRPr="00495997">
        <w:rPr>
          <w:rFonts w:eastAsia="Verdana" w:asciiTheme="minorHAnsi" w:hAnsiTheme="minorHAnsi" w:cstheme="minorHAnsi"/>
          <w:spacing w:val="1"/>
          <w:lang w:val="nl-NL"/>
        </w:rPr>
        <w:t>n</w:t>
      </w:r>
      <w:r w:rsidRPr="00495997">
        <w:rPr>
          <w:rFonts w:eastAsia="Verdana" w:asciiTheme="minorHAnsi" w:hAnsiTheme="minorHAnsi" w:cstheme="minorHAnsi"/>
          <w:lang w:val="nl-NL"/>
        </w:rPr>
        <w:t>g</w:t>
      </w:r>
      <w:r w:rsidRPr="00495997">
        <w:rPr>
          <w:rFonts w:eastAsia="Verdana" w:asciiTheme="minorHAnsi" w:hAnsiTheme="minorHAnsi" w:cstheme="minorHAnsi"/>
          <w:spacing w:val="-1"/>
          <w:lang w:val="nl-NL"/>
        </w:rPr>
        <w:t>r</w:t>
      </w:r>
      <w:r w:rsidRPr="00495997">
        <w:rPr>
          <w:rFonts w:eastAsia="Verdana" w:asciiTheme="minorHAnsi" w:hAnsiTheme="minorHAnsi" w:cstheme="minorHAnsi"/>
          <w:lang w:val="nl-NL"/>
        </w:rPr>
        <w:t>ijk</w:t>
      </w:r>
      <w:r w:rsidRPr="00495997">
        <w:rPr>
          <w:rFonts w:eastAsia="Verdana" w:asciiTheme="minorHAnsi" w:hAnsiTheme="minorHAnsi" w:cstheme="minorHAnsi"/>
          <w:spacing w:val="-8"/>
          <w:lang w:val="nl-NL"/>
        </w:rPr>
        <w:t xml:space="preserve"> </w:t>
      </w:r>
      <w:r w:rsidRPr="00495997">
        <w:rPr>
          <w:rFonts w:eastAsia="Verdana" w:asciiTheme="minorHAnsi" w:hAnsiTheme="minorHAnsi" w:cstheme="minorHAnsi"/>
          <w:spacing w:val="-1"/>
          <w:lang w:val="nl-NL"/>
        </w:rPr>
        <w:t>o</w:t>
      </w:r>
      <w:r w:rsidRPr="00495997">
        <w:rPr>
          <w:rFonts w:eastAsia="Verdana" w:asciiTheme="minorHAnsi" w:hAnsiTheme="minorHAnsi" w:cstheme="minorHAnsi"/>
          <w:lang w:val="nl-NL"/>
        </w:rPr>
        <w:t>m</w:t>
      </w:r>
      <w:r w:rsidRPr="00495997">
        <w:rPr>
          <w:rFonts w:eastAsia="Verdana" w:asciiTheme="minorHAnsi" w:hAnsiTheme="minorHAnsi" w:cstheme="minorHAnsi"/>
          <w:spacing w:val="-8"/>
          <w:lang w:val="nl-NL"/>
        </w:rPr>
        <w:t xml:space="preserve"> </w:t>
      </w:r>
      <w:r w:rsidRPr="00495997">
        <w:rPr>
          <w:rFonts w:eastAsia="Verdana" w:asciiTheme="minorHAnsi" w:hAnsiTheme="minorHAnsi" w:cstheme="minorHAnsi"/>
          <w:spacing w:val="1"/>
          <w:lang w:val="nl-NL"/>
        </w:rPr>
        <w:t>oo</w:t>
      </w:r>
      <w:r w:rsidRPr="00495997">
        <w:rPr>
          <w:rFonts w:eastAsia="Verdana" w:asciiTheme="minorHAnsi" w:hAnsiTheme="minorHAnsi" w:cstheme="minorHAnsi"/>
          <w:lang w:val="nl-NL"/>
        </w:rPr>
        <w:t>k</w:t>
      </w:r>
      <w:r w:rsidRPr="00495997">
        <w:rPr>
          <w:rFonts w:eastAsia="Verdana" w:asciiTheme="minorHAnsi" w:hAnsiTheme="minorHAnsi" w:cstheme="minorHAnsi"/>
          <w:spacing w:val="-8"/>
          <w:lang w:val="nl-NL"/>
        </w:rPr>
        <w:t xml:space="preserve"> </w:t>
      </w:r>
      <w:r w:rsidRPr="00495997">
        <w:rPr>
          <w:rFonts w:eastAsia="Verdana" w:asciiTheme="minorHAnsi" w:hAnsiTheme="minorHAnsi" w:cstheme="minorHAnsi"/>
          <w:lang w:val="nl-NL"/>
        </w:rPr>
        <w:t>b</w:t>
      </w:r>
      <w:r w:rsidRPr="00495997">
        <w:rPr>
          <w:rFonts w:eastAsia="Verdana" w:asciiTheme="minorHAnsi" w:hAnsiTheme="minorHAnsi" w:cstheme="minorHAnsi"/>
          <w:spacing w:val="2"/>
          <w:lang w:val="nl-NL"/>
        </w:rPr>
        <w:t>i</w:t>
      </w:r>
      <w:r w:rsidRPr="00495997">
        <w:rPr>
          <w:rFonts w:eastAsia="Verdana" w:asciiTheme="minorHAnsi" w:hAnsiTheme="minorHAnsi" w:cstheme="minorHAnsi"/>
          <w:lang w:val="nl-NL"/>
        </w:rPr>
        <w:t>j</w:t>
      </w:r>
      <w:r w:rsidRPr="00495997">
        <w:rPr>
          <w:rFonts w:eastAsia="Verdana" w:asciiTheme="minorHAnsi" w:hAnsiTheme="minorHAnsi" w:cstheme="minorHAnsi"/>
          <w:spacing w:val="-7"/>
          <w:lang w:val="nl-NL"/>
        </w:rPr>
        <w:t xml:space="preserve"> </w:t>
      </w:r>
      <w:r w:rsidRPr="00495997">
        <w:rPr>
          <w:rFonts w:eastAsia="Verdana" w:asciiTheme="minorHAnsi" w:hAnsiTheme="minorHAnsi" w:cstheme="minorHAnsi"/>
          <w:lang w:val="nl-NL"/>
        </w:rPr>
        <w:t>m</w:t>
      </w:r>
      <w:r w:rsidRPr="00495997">
        <w:rPr>
          <w:rFonts w:eastAsia="Verdana" w:asciiTheme="minorHAnsi" w:hAnsiTheme="minorHAnsi" w:cstheme="minorHAnsi"/>
          <w:spacing w:val="-1"/>
          <w:lang w:val="nl-NL"/>
        </w:rPr>
        <w:t>e</w:t>
      </w:r>
      <w:r w:rsidRPr="00495997">
        <w:rPr>
          <w:rFonts w:eastAsia="Verdana" w:asciiTheme="minorHAnsi" w:hAnsiTheme="minorHAnsi" w:cstheme="minorHAnsi"/>
          <w:lang w:val="nl-NL"/>
        </w:rPr>
        <w:t>d</w:t>
      </w:r>
      <w:r w:rsidRPr="00495997">
        <w:rPr>
          <w:rFonts w:eastAsia="Verdana" w:asciiTheme="minorHAnsi" w:hAnsiTheme="minorHAnsi" w:cstheme="minorHAnsi"/>
          <w:spacing w:val="2"/>
          <w:lang w:val="nl-NL"/>
        </w:rPr>
        <w:t>i</w:t>
      </w:r>
      <w:r w:rsidRPr="00495997">
        <w:rPr>
          <w:rFonts w:eastAsia="Verdana" w:asciiTheme="minorHAnsi" w:hAnsiTheme="minorHAnsi" w:cstheme="minorHAnsi"/>
          <w:spacing w:val="-3"/>
          <w:lang w:val="nl-NL"/>
        </w:rPr>
        <w:t>c</w:t>
      </w:r>
      <w:r w:rsidRPr="00495997">
        <w:rPr>
          <w:rFonts w:eastAsia="Verdana" w:asciiTheme="minorHAnsi" w:hAnsiTheme="minorHAnsi" w:cstheme="minorHAnsi"/>
          <w:spacing w:val="2"/>
          <w:lang w:val="nl-NL"/>
        </w:rPr>
        <w:t>i</w:t>
      </w:r>
      <w:r w:rsidRPr="00495997">
        <w:rPr>
          <w:rFonts w:eastAsia="Verdana" w:asciiTheme="minorHAnsi" w:hAnsiTheme="minorHAnsi" w:cstheme="minorHAnsi"/>
          <w:lang w:val="nl-NL"/>
        </w:rPr>
        <w:t>j</w:t>
      </w:r>
      <w:r w:rsidRPr="00495997">
        <w:rPr>
          <w:rFonts w:eastAsia="Verdana" w:asciiTheme="minorHAnsi" w:hAnsiTheme="minorHAnsi" w:cstheme="minorHAnsi"/>
          <w:spacing w:val="1"/>
          <w:lang w:val="nl-NL"/>
        </w:rPr>
        <w:t>n</w:t>
      </w:r>
      <w:r w:rsidRPr="00495997">
        <w:rPr>
          <w:rFonts w:eastAsia="Verdana" w:asciiTheme="minorHAnsi" w:hAnsiTheme="minorHAnsi" w:cstheme="minorHAnsi"/>
          <w:lang w:val="nl-NL"/>
        </w:rPr>
        <w:t>g</w:t>
      </w:r>
      <w:r w:rsidRPr="00495997">
        <w:rPr>
          <w:rFonts w:eastAsia="Verdana" w:asciiTheme="minorHAnsi" w:hAnsiTheme="minorHAnsi" w:cstheme="minorHAnsi"/>
          <w:spacing w:val="-2"/>
          <w:lang w:val="nl-NL"/>
        </w:rPr>
        <w:t>e</w:t>
      </w:r>
      <w:r w:rsidRPr="00495997">
        <w:rPr>
          <w:rFonts w:eastAsia="Verdana" w:asciiTheme="minorHAnsi" w:hAnsiTheme="minorHAnsi" w:cstheme="minorHAnsi"/>
          <w:lang w:val="nl-NL"/>
        </w:rPr>
        <w:t>b</w:t>
      </w:r>
      <w:r w:rsidRPr="00495997">
        <w:rPr>
          <w:rFonts w:eastAsia="Verdana" w:asciiTheme="minorHAnsi" w:hAnsiTheme="minorHAnsi" w:cstheme="minorHAnsi"/>
          <w:spacing w:val="-1"/>
          <w:lang w:val="nl-NL"/>
        </w:rPr>
        <w:t>r</w:t>
      </w:r>
      <w:r w:rsidRPr="00495997">
        <w:rPr>
          <w:rFonts w:eastAsia="Verdana" w:asciiTheme="minorHAnsi" w:hAnsiTheme="minorHAnsi" w:cstheme="minorHAnsi"/>
          <w:spacing w:val="-2"/>
          <w:lang w:val="nl-NL"/>
        </w:rPr>
        <w:t>u</w:t>
      </w:r>
      <w:r w:rsidRPr="00495997">
        <w:rPr>
          <w:rFonts w:eastAsia="Verdana" w:asciiTheme="minorHAnsi" w:hAnsiTheme="minorHAnsi" w:cstheme="minorHAnsi"/>
          <w:spacing w:val="2"/>
          <w:lang w:val="nl-NL"/>
        </w:rPr>
        <w:t>i</w:t>
      </w:r>
      <w:r w:rsidRPr="00495997">
        <w:rPr>
          <w:rFonts w:eastAsia="Verdana" w:asciiTheme="minorHAnsi" w:hAnsiTheme="minorHAnsi" w:cstheme="minorHAnsi"/>
          <w:lang w:val="nl-NL"/>
        </w:rPr>
        <w:t>k</w:t>
      </w:r>
      <w:r w:rsidRPr="00495997">
        <w:rPr>
          <w:rFonts w:eastAsia="Verdana" w:asciiTheme="minorHAnsi" w:hAnsiTheme="minorHAnsi" w:cstheme="minorHAnsi"/>
          <w:spacing w:val="-8"/>
          <w:lang w:val="nl-NL"/>
        </w:rPr>
        <w:t xml:space="preserve"> </w:t>
      </w:r>
      <w:r w:rsidRPr="00495997">
        <w:rPr>
          <w:rFonts w:eastAsia="Verdana" w:asciiTheme="minorHAnsi" w:hAnsiTheme="minorHAnsi" w:cstheme="minorHAnsi"/>
          <w:lang w:val="nl-NL"/>
        </w:rPr>
        <w:t>d</w:t>
      </w:r>
      <w:r w:rsidRPr="00495997">
        <w:rPr>
          <w:rFonts w:eastAsia="Verdana" w:asciiTheme="minorHAnsi" w:hAnsiTheme="minorHAnsi" w:cstheme="minorHAnsi"/>
          <w:spacing w:val="-1"/>
          <w:lang w:val="nl-NL"/>
        </w:rPr>
        <w:t>oo</w:t>
      </w:r>
      <w:r w:rsidRPr="00495997">
        <w:rPr>
          <w:rFonts w:eastAsia="Verdana" w:asciiTheme="minorHAnsi" w:hAnsiTheme="minorHAnsi" w:cstheme="minorHAnsi"/>
          <w:lang w:val="nl-NL"/>
        </w:rPr>
        <w:t>r</w:t>
      </w:r>
      <w:r w:rsidRPr="00495997">
        <w:rPr>
          <w:rFonts w:eastAsia="Verdana" w:asciiTheme="minorHAnsi" w:hAnsiTheme="minorHAnsi" w:cstheme="minorHAnsi"/>
          <w:spacing w:val="-7"/>
          <w:lang w:val="nl-NL"/>
        </w:rPr>
        <w:t xml:space="preserve"> </w:t>
      </w:r>
      <w:r w:rsidRPr="00495997">
        <w:rPr>
          <w:rFonts w:eastAsia="Verdana" w:asciiTheme="minorHAnsi" w:hAnsiTheme="minorHAnsi" w:cstheme="minorHAnsi"/>
          <w:lang w:val="nl-NL"/>
        </w:rPr>
        <w:t>k</w:t>
      </w:r>
      <w:r w:rsidRPr="00495997">
        <w:rPr>
          <w:rFonts w:eastAsia="Verdana" w:asciiTheme="minorHAnsi" w:hAnsiTheme="minorHAnsi" w:cstheme="minorHAnsi"/>
          <w:spacing w:val="2"/>
          <w:lang w:val="nl-NL"/>
        </w:rPr>
        <w:t>i</w:t>
      </w:r>
      <w:r w:rsidRPr="00495997">
        <w:rPr>
          <w:rFonts w:eastAsia="Verdana" w:asciiTheme="minorHAnsi" w:hAnsiTheme="minorHAnsi" w:cstheme="minorHAnsi"/>
          <w:spacing w:val="1"/>
          <w:lang w:val="nl-NL"/>
        </w:rPr>
        <w:t>n</w:t>
      </w:r>
      <w:r w:rsidRPr="00495997">
        <w:rPr>
          <w:rFonts w:eastAsia="Verdana" w:asciiTheme="minorHAnsi" w:hAnsiTheme="minorHAnsi" w:cstheme="minorHAnsi"/>
          <w:lang w:val="nl-NL"/>
        </w:rPr>
        <w:t>d</w:t>
      </w:r>
      <w:r w:rsidRPr="00495997">
        <w:rPr>
          <w:rFonts w:eastAsia="Verdana" w:asciiTheme="minorHAnsi" w:hAnsiTheme="minorHAnsi" w:cstheme="minorHAnsi"/>
          <w:spacing w:val="-2"/>
          <w:lang w:val="nl-NL"/>
        </w:rPr>
        <w:t>e</w:t>
      </w:r>
      <w:r w:rsidRPr="00495997">
        <w:rPr>
          <w:rFonts w:eastAsia="Verdana" w:asciiTheme="minorHAnsi" w:hAnsiTheme="minorHAnsi" w:cstheme="minorHAnsi"/>
          <w:spacing w:val="-1"/>
          <w:lang w:val="nl-NL"/>
        </w:rPr>
        <w:t>r</w:t>
      </w:r>
      <w:r w:rsidRPr="00495997">
        <w:rPr>
          <w:rFonts w:eastAsia="Verdana" w:asciiTheme="minorHAnsi" w:hAnsiTheme="minorHAnsi" w:cstheme="minorHAnsi"/>
          <w:spacing w:val="-2"/>
          <w:lang w:val="nl-NL"/>
        </w:rPr>
        <w:t>e</w:t>
      </w:r>
      <w:r w:rsidRPr="00495997">
        <w:rPr>
          <w:rFonts w:eastAsia="Verdana" w:asciiTheme="minorHAnsi" w:hAnsiTheme="minorHAnsi" w:cstheme="minorHAnsi"/>
          <w:lang w:val="nl-NL"/>
        </w:rPr>
        <w:t>n</w:t>
      </w:r>
      <w:r w:rsidRPr="00495997">
        <w:rPr>
          <w:rFonts w:eastAsia="Verdana" w:asciiTheme="minorHAnsi" w:hAnsiTheme="minorHAnsi" w:cstheme="minorHAnsi"/>
          <w:spacing w:val="-7"/>
          <w:lang w:val="nl-NL"/>
        </w:rPr>
        <w:t xml:space="preserve"> </w:t>
      </w:r>
      <w:r w:rsidRPr="00495997">
        <w:rPr>
          <w:rFonts w:eastAsia="Verdana" w:asciiTheme="minorHAnsi" w:hAnsiTheme="minorHAnsi" w:cstheme="minorHAnsi"/>
          <w:spacing w:val="2"/>
          <w:lang w:val="nl-NL"/>
        </w:rPr>
        <w:t>g</w:t>
      </w:r>
      <w:r w:rsidRPr="00495997">
        <w:rPr>
          <w:rFonts w:eastAsia="Verdana" w:asciiTheme="minorHAnsi" w:hAnsiTheme="minorHAnsi" w:cstheme="minorHAnsi"/>
          <w:spacing w:val="-1"/>
          <w:lang w:val="nl-NL"/>
        </w:rPr>
        <w:t>o</w:t>
      </w:r>
      <w:r w:rsidRPr="00495997">
        <w:rPr>
          <w:rFonts w:eastAsia="Verdana" w:asciiTheme="minorHAnsi" w:hAnsiTheme="minorHAnsi" w:cstheme="minorHAnsi"/>
          <w:spacing w:val="-2"/>
          <w:lang w:val="nl-NL"/>
        </w:rPr>
        <w:t>e</w:t>
      </w:r>
      <w:r w:rsidRPr="00495997">
        <w:rPr>
          <w:rFonts w:eastAsia="Verdana" w:asciiTheme="minorHAnsi" w:hAnsiTheme="minorHAnsi" w:cstheme="minorHAnsi"/>
          <w:spacing w:val="2"/>
          <w:lang w:val="nl-NL"/>
        </w:rPr>
        <w:t>d</w:t>
      </w:r>
      <w:r w:rsidRPr="00495997">
        <w:rPr>
          <w:rFonts w:eastAsia="Verdana" w:asciiTheme="minorHAnsi" w:hAnsiTheme="minorHAnsi" w:cstheme="minorHAnsi"/>
          <w:lang w:val="nl-NL"/>
        </w:rPr>
        <w:t>e</w:t>
      </w:r>
      <w:r w:rsidRPr="00495997">
        <w:rPr>
          <w:rFonts w:eastAsia="Verdana" w:asciiTheme="minorHAnsi" w:hAnsiTheme="minorHAnsi" w:cstheme="minorHAnsi"/>
          <w:spacing w:val="-8"/>
          <w:lang w:val="nl-NL"/>
        </w:rPr>
        <w:t xml:space="preserve"> </w:t>
      </w:r>
      <w:r w:rsidRPr="00495997">
        <w:rPr>
          <w:rFonts w:eastAsia="Verdana" w:asciiTheme="minorHAnsi" w:hAnsiTheme="minorHAnsi" w:cstheme="minorHAnsi"/>
          <w:spacing w:val="2"/>
          <w:lang w:val="nl-NL"/>
        </w:rPr>
        <w:t>a</w:t>
      </w:r>
      <w:r w:rsidRPr="00495997">
        <w:rPr>
          <w:rFonts w:eastAsia="Verdana" w:asciiTheme="minorHAnsi" w:hAnsiTheme="minorHAnsi" w:cstheme="minorHAnsi"/>
          <w:lang w:val="nl-NL"/>
        </w:rPr>
        <w:t>f</w:t>
      </w:r>
      <w:r w:rsidRPr="00495997">
        <w:rPr>
          <w:rFonts w:eastAsia="Verdana" w:asciiTheme="minorHAnsi" w:hAnsiTheme="minorHAnsi" w:cstheme="minorHAnsi"/>
          <w:spacing w:val="-2"/>
          <w:lang w:val="nl-NL"/>
        </w:rPr>
        <w:t>s</w:t>
      </w:r>
      <w:r w:rsidRPr="00495997">
        <w:rPr>
          <w:rFonts w:eastAsia="Verdana" w:asciiTheme="minorHAnsi" w:hAnsiTheme="minorHAnsi" w:cstheme="minorHAnsi"/>
          <w:lang w:val="nl-NL"/>
        </w:rPr>
        <w:t>p</w:t>
      </w:r>
      <w:r w:rsidRPr="00495997">
        <w:rPr>
          <w:rFonts w:eastAsia="Verdana" w:asciiTheme="minorHAnsi" w:hAnsiTheme="minorHAnsi" w:cstheme="minorHAnsi"/>
          <w:spacing w:val="1"/>
          <w:lang w:val="nl-NL"/>
        </w:rPr>
        <w:t>r</w:t>
      </w:r>
      <w:r w:rsidRPr="00495997">
        <w:rPr>
          <w:rFonts w:eastAsia="Verdana" w:asciiTheme="minorHAnsi" w:hAnsiTheme="minorHAnsi" w:cstheme="minorHAnsi"/>
          <w:lang w:val="nl-NL"/>
        </w:rPr>
        <w:t>ak</w:t>
      </w:r>
      <w:r w:rsidRPr="00495997">
        <w:rPr>
          <w:rFonts w:eastAsia="Verdana" w:asciiTheme="minorHAnsi" w:hAnsiTheme="minorHAnsi" w:cstheme="minorHAnsi"/>
          <w:spacing w:val="-1"/>
          <w:lang w:val="nl-NL"/>
        </w:rPr>
        <w:t>e</w:t>
      </w:r>
      <w:r w:rsidRPr="00495997">
        <w:rPr>
          <w:rFonts w:eastAsia="Verdana" w:asciiTheme="minorHAnsi" w:hAnsiTheme="minorHAnsi" w:cstheme="minorHAnsi"/>
          <w:lang w:val="nl-NL"/>
        </w:rPr>
        <w:t>n</w:t>
      </w:r>
      <w:r w:rsidRPr="00495997">
        <w:rPr>
          <w:rFonts w:eastAsia="Verdana" w:asciiTheme="minorHAnsi" w:hAnsiTheme="minorHAnsi" w:cstheme="minorHAnsi"/>
          <w:spacing w:val="-7"/>
          <w:lang w:val="nl-NL"/>
        </w:rPr>
        <w:t xml:space="preserve"> </w:t>
      </w:r>
      <w:r w:rsidRPr="00495997">
        <w:rPr>
          <w:rFonts w:eastAsia="Verdana" w:asciiTheme="minorHAnsi" w:hAnsiTheme="minorHAnsi" w:cstheme="minorHAnsi"/>
          <w:spacing w:val="2"/>
          <w:lang w:val="nl-NL"/>
        </w:rPr>
        <w:t>t</w:t>
      </w:r>
      <w:r w:rsidRPr="00495997">
        <w:rPr>
          <w:rFonts w:eastAsia="Verdana" w:asciiTheme="minorHAnsi" w:hAnsiTheme="minorHAnsi" w:cstheme="minorHAnsi"/>
          <w:lang w:val="nl-NL"/>
        </w:rPr>
        <w:t>e</w:t>
      </w:r>
      <w:r w:rsidRPr="00495997">
        <w:rPr>
          <w:rFonts w:eastAsia="Verdana" w:asciiTheme="minorHAnsi" w:hAnsiTheme="minorHAnsi" w:cstheme="minorHAnsi"/>
          <w:spacing w:val="-9"/>
          <w:lang w:val="nl-NL"/>
        </w:rPr>
        <w:t xml:space="preserve"> </w:t>
      </w:r>
      <w:r w:rsidRPr="00495997">
        <w:rPr>
          <w:rFonts w:eastAsia="Verdana" w:asciiTheme="minorHAnsi" w:hAnsiTheme="minorHAnsi" w:cstheme="minorHAnsi"/>
          <w:lang w:val="nl-NL"/>
        </w:rPr>
        <w:t>ma</w:t>
      </w:r>
      <w:r w:rsidRPr="00495997">
        <w:rPr>
          <w:rFonts w:eastAsia="Verdana" w:asciiTheme="minorHAnsi" w:hAnsiTheme="minorHAnsi" w:cstheme="minorHAnsi"/>
          <w:spacing w:val="2"/>
          <w:lang w:val="nl-NL"/>
        </w:rPr>
        <w:t>k</w:t>
      </w:r>
      <w:r w:rsidRPr="00495997">
        <w:rPr>
          <w:rFonts w:eastAsia="Verdana" w:asciiTheme="minorHAnsi" w:hAnsiTheme="minorHAnsi" w:cstheme="minorHAnsi"/>
          <w:spacing w:val="-2"/>
          <w:lang w:val="nl-NL"/>
        </w:rPr>
        <w:t>e</w:t>
      </w:r>
      <w:r w:rsidRPr="00495997">
        <w:rPr>
          <w:rFonts w:eastAsia="Verdana" w:asciiTheme="minorHAnsi" w:hAnsiTheme="minorHAnsi" w:cstheme="minorHAnsi"/>
          <w:spacing w:val="1"/>
          <w:lang w:val="nl-NL"/>
        </w:rPr>
        <w:t>n</w:t>
      </w:r>
      <w:r w:rsidRPr="00495997">
        <w:rPr>
          <w:rFonts w:eastAsia="Verdana" w:asciiTheme="minorHAnsi" w:hAnsiTheme="minorHAnsi" w:cstheme="minorHAnsi"/>
          <w:lang w:val="nl-NL"/>
        </w:rPr>
        <w:t>.</w:t>
      </w:r>
      <w:r w:rsidRPr="00495997">
        <w:rPr>
          <w:rFonts w:eastAsia="Verdana" w:asciiTheme="minorHAnsi" w:hAnsiTheme="minorHAnsi" w:cstheme="minorHAnsi"/>
          <w:w w:val="99"/>
          <w:lang w:val="nl-NL"/>
        </w:rPr>
        <w:t xml:space="preserve"> </w:t>
      </w:r>
      <w:r w:rsidRPr="00495997">
        <w:rPr>
          <w:rFonts w:eastAsia="Verdana" w:asciiTheme="minorHAnsi" w:hAnsiTheme="minorHAnsi" w:cstheme="minorHAnsi"/>
          <w:w w:val="99"/>
          <w:lang w:val="nl-NL"/>
        </w:rPr>
        <w:br/>
      </w:r>
      <w:r w:rsidRPr="00495997">
        <w:rPr>
          <w:rFonts w:eastAsia="Verdana" w:asciiTheme="minorHAnsi" w:hAnsiTheme="minorHAnsi" w:cstheme="minorHAnsi"/>
          <w:lang w:val="nl-NL"/>
        </w:rPr>
        <w:t>In het protocol medisch handelen is omschreven hoe, wanneer en door wie gehandeld wordt in situaties waarin medisch handelen van toepassing is.</w:t>
      </w:r>
    </w:p>
    <w:p w:rsidRPr="00495997" w:rsidR="0006158F" w:rsidP="0006158F" w:rsidRDefault="0006158F" w14:paraId="71EC4767" w14:textId="77777777">
      <w:pPr>
        <w:rPr>
          <w:rFonts w:cstheme="minorHAnsi"/>
        </w:rPr>
      </w:pPr>
    </w:p>
    <w:p w:rsidRPr="00495997" w:rsidR="0006158F" w:rsidP="0006158F" w:rsidRDefault="0006158F" w14:paraId="107C1E73" w14:textId="77777777">
      <w:pPr>
        <w:tabs>
          <w:tab w:val="left" w:pos="4820"/>
          <w:tab w:val="left" w:pos="5103"/>
          <w:tab w:val="left" w:pos="9072"/>
          <w:tab w:val="left" w:pos="9173"/>
        </w:tabs>
        <w:ind w:right="-41"/>
        <w:rPr>
          <w:rFonts w:cstheme="minorHAnsi"/>
          <w:b/>
        </w:rPr>
      </w:pPr>
      <w:r w:rsidRPr="00495997">
        <w:rPr>
          <w:rFonts w:cstheme="minorHAnsi"/>
          <w:b/>
        </w:rPr>
        <w:t>Protocol medisch handelen</w:t>
      </w:r>
      <w:r w:rsidRPr="00495997">
        <w:rPr>
          <w:rStyle w:val="Voetnootmarkering"/>
          <w:rFonts w:cstheme="minorHAnsi"/>
          <w:b/>
        </w:rPr>
        <w:footnoteReference w:id="28"/>
      </w:r>
    </w:p>
    <w:p w:rsidRPr="00495997" w:rsidR="0006158F" w:rsidP="0006158F" w:rsidRDefault="0006158F" w14:paraId="04A8E824" w14:textId="77777777">
      <w:pPr>
        <w:rPr>
          <w:rFonts w:cstheme="minorHAnsi"/>
        </w:rPr>
      </w:pPr>
      <w:r w:rsidRPr="00495997">
        <w:rPr>
          <w:rFonts w:cstheme="minorHAnsi"/>
        </w:rPr>
        <w:t>Leerkrachten op school worden regelmatig geconfronteerd met leerlingen die klagen over pijn die meestal met eenvoudige middelen te verhelpen is, zoals hoofdpijn, buikpijn, oorpijn of pijn door een insectenbeet. Daarnaast krijgen leerkrachten in toenemende mate het verzoek van ouders of verzorgers om hun kinderen door de arts voorgeschreven medicatie toe te dienen. En steeds vaker wordt er werkelijk medisch handelen van leerkrachten verwacht zoals het geven van sondevoeding en het toedienen van een injectie. Met de komst van Passend onderwijs is het mogelijk dat meer basisscholen met deze vragen te maken krijgen. Het uitvoeren van medische handelingen op school brengt risico’s met zich mee, ook op juridisch gebied. Het is van belang dat er in deze situaties gehandeld wordt volgens een vooraf afgesproken en ondertekend protocol. Voorliggend protocol kan daarbij als model dienen.</w:t>
      </w:r>
    </w:p>
    <w:p w:rsidRPr="00495997" w:rsidR="0006158F" w:rsidP="0006158F" w:rsidRDefault="0006158F" w14:paraId="5EDE4FB2" w14:textId="77777777">
      <w:pPr>
        <w:rPr>
          <w:rFonts w:cstheme="minorHAnsi"/>
        </w:rPr>
      </w:pPr>
      <w:r w:rsidRPr="00495997">
        <w:rPr>
          <w:rFonts w:cstheme="minorHAnsi"/>
        </w:rPr>
        <w:t>Dit protocol is bedoeld als leidraad voor besturen, directie en medewerkers op scholen.  Indien scholen dit protocol willen gebruiken, zal de school daarvoor altijd toestemming moeten vragen met het bevoegd gezag (het eigen schoolbestuur). Het bevoegd gezag beslist over het beleid inzake medisch handelen op de scholen. Er kan door het bestuur advies worden ingewonnen bij de plaatselijke GGD of de ambulante dienst van REC 3 in de regio.</w:t>
      </w:r>
    </w:p>
    <w:p w:rsidRPr="00495997" w:rsidR="0006158F" w:rsidP="0006158F" w:rsidRDefault="0006158F" w14:paraId="11A4365C" w14:textId="77777777">
      <w:pPr>
        <w:rPr>
          <w:rFonts w:cstheme="minorHAnsi"/>
        </w:rPr>
      </w:pPr>
      <w:r w:rsidRPr="00495997">
        <w:rPr>
          <w:rFonts w:cstheme="minorHAnsi"/>
        </w:rPr>
        <w:t xml:space="preserve">Dit protocol is gebaseerd op een protocol uit 2007 dat destijds tot stand kwam na overleg met: </w:t>
      </w:r>
    </w:p>
    <w:p w:rsidRPr="00495997" w:rsidR="0006158F" w:rsidP="0006158F" w:rsidRDefault="0006158F" w14:paraId="63C620F7" w14:textId="77777777">
      <w:pPr>
        <w:numPr>
          <w:ilvl w:val="0"/>
          <w:numId w:val="2"/>
        </w:numPr>
        <w:spacing w:after="0" w:line="240" w:lineRule="auto"/>
        <w:ind w:left="567" w:hanging="567"/>
        <w:rPr>
          <w:rFonts w:cstheme="minorHAnsi"/>
        </w:rPr>
      </w:pPr>
      <w:r w:rsidRPr="00495997">
        <w:rPr>
          <w:rFonts w:cstheme="minorHAnsi"/>
        </w:rPr>
        <w:t>Landelijke vereniging van Artsen in Dienstverband (LAD);</w:t>
      </w:r>
    </w:p>
    <w:p w:rsidRPr="00495997" w:rsidR="0006158F" w:rsidP="0006158F" w:rsidRDefault="0006158F" w14:paraId="42EB90C0" w14:textId="77777777">
      <w:pPr>
        <w:numPr>
          <w:ilvl w:val="0"/>
          <w:numId w:val="2"/>
        </w:numPr>
        <w:spacing w:after="0" w:line="240" w:lineRule="auto"/>
        <w:ind w:left="567" w:hanging="567"/>
        <w:rPr>
          <w:rFonts w:cstheme="minorHAnsi"/>
        </w:rPr>
      </w:pPr>
      <w:r w:rsidRPr="00495997">
        <w:rPr>
          <w:rFonts w:cstheme="minorHAnsi"/>
        </w:rPr>
        <w:t>Stichting Rechtsbijstand Gezondheidszorg (SRG);</w:t>
      </w:r>
    </w:p>
    <w:p w:rsidRPr="00495997" w:rsidR="0006158F" w:rsidP="0006158F" w:rsidRDefault="0006158F" w14:paraId="621CFA9A" w14:textId="77777777">
      <w:pPr>
        <w:numPr>
          <w:ilvl w:val="0"/>
          <w:numId w:val="2"/>
        </w:numPr>
        <w:spacing w:after="0" w:line="240" w:lineRule="auto"/>
        <w:ind w:left="567" w:hanging="567"/>
        <w:rPr>
          <w:rFonts w:cstheme="minorHAnsi"/>
        </w:rPr>
      </w:pPr>
      <w:r w:rsidRPr="00495997">
        <w:rPr>
          <w:rFonts w:cstheme="minorHAnsi"/>
        </w:rPr>
        <w:t>Vereniging van Artsen (VVAA);</w:t>
      </w:r>
    </w:p>
    <w:p w:rsidRPr="00495997" w:rsidR="0006158F" w:rsidP="0006158F" w:rsidRDefault="0006158F" w14:paraId="0CC6D285" w14:textId="77777777">
      <w:pPr>
        <w:numPr>
          <w:ilvl w:val="0"/>
          <w:numId w:val="2"/>
        </w:numPr>
        <w:spacing w:after="0" w:line="240" w:lineRule="auto"/>
        <w:ind w:left="567" w:hanging="567"/>
        <w:rPr>
          <w:rFonts w:cstheme="minorHAnsi"/>
        </w:rPr>
      </w:pPr>
      <w:r w:rsidRPr="00495997">
        <w:rPr>
          <w:rFonts w:cstheme="minorHAnsi"/>
        </w:rPr>
        <w:t>Nederlandse Vereniging Jeugdgezondheidszorg (NVJG);</w:t>
      </w:r>
    </w:p>
    <w:p w:rsidRPr="00495997" w:rsidR="0006158F" w:rsidP="0006158F" w:rsidRDefault="0006158F" w14:paraId="4286F35C" w14:textId="77777777">
      <w:pPr>
        <w:numPr>
          <w:ilvl w:val="0"/>
          <w:numId w:val="2"/>
        </w:numPr>
        <w:spacing w:after="0" w:line="240" w:lineRule="auto"/>
        <w:ind w:left="567" w:hanging="567"/>
        <w:rPr>
          <w:rFonts w:cstheme="minorHAnsi"/>
        </w:rPr>
      </w:pPr>
      <w:r w:rsidRPr="00495997">
        <w:rPr>
          <w:rFonts w:cstheme="minorHAnsi"/>
        </w:rPr>
        <w:t>Inspectie Jeugdgezondheidszorg (inspectie JGZ).</w:t>
      </w:r>
    </w:p>
    <w:p w:rsidRPr="00495997" w:rsidR="0006158F" w:rsidP="0006158F" w:rsidRDefault="0006158F" w14:paraId="4E32EF5B" w14:textId="77777777">
      <w:pPr>
        <w:rPr>
          <w:rFonts w:cstheme="minorHAnsi"/>
        </w:rPr>
      </w:pPr>
    </w:p>
    <w:p w:rsidR="0006158F" w:rsidP="0006158F" w:rsidRDefault="0006158F" w14:paraId="13155538" w14:textId="77777777">
      <w:pPr>
        <w:spacing w:after="120"/>
        <w:ind w:left="1"/>
        <w:rPr>
          <w:rFonts w:cstheme="minorHAnsi"/>
        </w:rPr>
      </w:pPr>
      <w:r w:rsidRPr="00495997">
        <w:rPr>
          <w:rFonts w:cstheme="minorHAnsi"/>
        </w:rPr>
        <w:t>In de bijlagen bij dit protoco</w:t>
      </w:r>
      <w:r>
        <w:rPr>
          <w:rFonts w:cstheme="minorHAnsi"/>
        </w:rPr>
        <w:t>l - h</w:t>
      </w:r>
      <w:r w:rsidRPr="00495997">
        <w:rPr>
          <w:rFonts w:cstheme="minorHAnsi"/>
        </w:rPr>
        <w:t>et kind wordt ziek op school</w:t>
      </w:r>
      <w:r>
        <w:rPr>
          <w:rFonts w:cstheme="minorHAnsi"/>
        </w:rPr>
        <w:t>, h</w:t>
      </w:r>
      <w:r w:rsidRPr="00495997">
        <w:rPr>
          <w:rFonts w:cstheme="minorHAnsi"/>
        </w:rPr>
        <w:t>et verstrekken van medicijnen op verzoek</w:t>
      </w:r>
      <w:r>
        <w:rPr>
          <w:rFonts w:cstheme="minorHAnsi"/>
        </w:rPr>
        <w:t>, u</w:t>
      </w:r>
      <w:r w:rsidRPr="00495997">
        <w:rPr>
          <w:rFonts w:cstheme="minorHAnsi"/>
        </w:rPr>
        <w:t>itvoeren van medische handelingen</w:t>
      </w:r>
      <w:r>
        <w:rPr>
          <w:rFonts w:cstheme="minorHAnsi"/>
        </w:rPr>
        <w:t>, b</w:t>
      </w:r>
      <w:r w:rsidRPr="00495997">
        <w:rPr>
          <w:rFonts w:cstheme="minorHAnsi"/>
        </w:rPr>
        <w:t>ekwaamheidsverklaring</w:t>
      </w:r>
      <w:r>
        <w:rPr>
          <w:rFonts w:cstheme="minorHAnsi"/>
        </w:rPr>
        <w:t xml:space="preserve"> en het ha</w:t>
      </w:r>
      <w:r w:rsidRPr="00495997">
        <w:rPr>
          <w:rFonts w:cstheme="minorHAnsi"/>
        </w:rPr>
        <w:t>ndelen bij calamiteiten</w:t>
      </w:r>
      <w:r>
        <w:rPr>
          <w:rFonts w:cstheme="minorHAnsi"/>
        </w:rPr>
        <w:t xml:space="preserve"> -</w:t>
      </w:r>
      <w:r w:rsidRPr="00495997">
        <w:rPr>
          <w:rFonts w:cstheme="minorHAnsi"/>
        </w:rPr>
        <w:t xml:space="preserve"> treft u formats voor toestemmingsformulieren, voor een bekwaamheidsverklaring et cetera</w:t>
      </w:r>
      <w:r>
        <w:rPr>
          <w:rStyle w:val="Voetnootmarkering"/>
          <w:rFonts w:cstheme="minorHAnsi"/>
        </w:rPr>
        <w:footnoteReference w:id="29"/>
      </w:r>
      <w:r w:rsidRPr="00495997">
        <w:rPr>
          <w:rFonts w:cstheme="minorHAnsi"/>
        </w:rPr>
        <w:t>. Scholen kunnen deze ter ondertekening voorleggen aan ouders en aan de arts (in geval van een bekwaamheidsverklaring voor een BIG-handeling). Voor eenvoudige medische handelingen zou dat zelfs al bij inschrijving kunnen worden gevraagd. Het is echter aan het bestuur om daarin beleid vast te stellen</w:t>
      </w:r>
      <w:r>
        <w:rPr>
          <w:rFonts w:cstheme="minorHAnsi"/>
        </w:rPr>
        <w:t>.</w:t>
      </w:r>
      <w:r>
        <w:rPr>
          <w:rFonts w:cstheme="minorHAnsi"/>
        </w:rPr>
        <w:br/>
      </w:r>
    </w:p>
    <w:p w:rsidRPr="0006158F" w:rsidR="0006158F" w:rsidP="0006158F" w:rsidRDefault="0006158F" w14:paraId="3473130C" w14:textId="77777777">
      <w:pPr>
        <w:pStyle w:val="Kop3"/>
        <w:ind w:left="0" w:firstLine="0"/>
        <w:rPr>
          <w:lang w:val="nl-NL"/>
        </w:rPr>
      </w:pPr>
      <w:bookmarkStart w:name="_Toc166579783" w:id="23"/>
      <w:r w:rsidRPr="0006158F">
        <w:rPr>
          <w:lang w:val="nl-NL"/>
        </w:rPr>
        <w:t>3.1 Soorten medische handelingen op school</w:t>
      </w:r>
      <w:bookmarkEnd w:id="23"/>
      <w:r w:rsidRPr="0006158F">
        <w:rPr>
          <w:lang w:val="nl-NL"/>
        </w:rPr>
        <w:t xml:space="preserve"> </w:t>
      </w:r>
      <w:r w:rsidRPr="0006158F">
        <w:rPr>
          <w:lang w:val="nl-NL"/>
        </w:rPr>
        <w:br/>
      </w:r>
    </w:p>
    <w:p w:rsidRPr="00495997" w:rsidR="0006158F" w:rsidP="0006158F" w:rsidRDefault="0006158F" w14:paraId="3DAE74B3" w14:textId="77777777">
      <w:pPr>
        <w:pStyle w:val="Kop4"/>
      </w:pPr>
      <w:r w:rsidRPr="00495997">
        <w:t>Handelingen waarvoor de wet BIG niet geldt</w:t>
      </w:r>
    </w:p>
    <w:p w:rsidRPr="00495997" w:rsidR="0006158F" w:rsidP="0006158F" w:rsidRDefault="0006158F" w14:paraId="68BFB97D" w14:textId="0DCA571A">
      <w:pPr>
        <w:rPr>
          <w:rFonts w:cstheme="minorHAnsi"/>
        </w:rPr>
      </w:pPr>
      <w:r w:rsidRPr="00495997">
        <w:rPr>
          <w:rFonts w:cstheme="minorHAnsi"/>
        </w:rPr>
        <w:t xml:space="preserve">Bijvoorbeeld het geven van medicijnen, dat kan zijn het geven van een </w:t>
      </w:r>
      <w:r w:rsidR="0002525D">
        <w:rPr>
          <w:rFonts w:cstheme="minorHAnsi"/>
        </w:rPr>
        <w:t>pijnstiller</w:t>
      </w:r>
      <w:r w:rsidRPr="00495997">
        <w:rPr>
          <w:rFonts w:cstheme="minorHAnsi"/>
        </w:rPr>
        <w:t xml:space="preserve"> of bijvoorbeeld een zetpil bij een epilepsieaanval, het behandelen van een insectenbeet met bijvoorbeeld </w:t>
      </w:r>
      <w:proofErr w:type="spellStart"/>
      <w:r w:rsidRPr="00495997">
        <w:rPr>
          <w:rFonts w:cstheme="minorHAnsi"/>
        </w:rPr>
        <w:t>azaron</w:t>
      </w:r>
      <w:proofErr w:type="spellEnd"/>
      <w:r w:rsidRPr="00495997">
        <w:rPr>
          <w:rFonts w:cstheme="minorHAnsi"/>
        </w:rPr>
        <w:t xml:space="preserve">, et cetera.   </w:t>
      </w:r>
    </w:p>
    <w:p w:rsidRPr="00495997" w:rsidR="0006158F" w:rsidP="0006158F" w:rsidRDefault="0006158F" w14:paraId="1E3BCEAC" w14:textId="77777777">
      <w:pPr>
        <w:pStyle w:val="Kop4"/>
      </w:pPr>
      <w:r w:rsidRPr="00495997">
        <w:t>Handelingen waarvoor de wet BIG wel geldt</w:t>
      </w:r>
    </w:p>
    <w:p w:rsidRPr="00495997" w:rsidR="0006158F" w:rsidP="0006158F" w:rsidRDefault="0006158F" w14:paraId="7774634A" w14:textId="77777777">
      <w:pPr>
        <w:ind w:left="10"/>
        <w:rPr>
          <w:rFonts w:cstheme="minorHAnsi"/>
        </w:rPr>
      </w:pPr>
      <w:r w:rsidRPr="00495997">
        <w:rPr>
          <w:rFonts w:cstheme="minorHAnsi"/>
        </w:rPr>
        <w:t xml:space="preserve">Bijvoorbeeld het geven van injecties en het toedienen van sondevoeding. Deze mogen slechts worden uitgevoerd door artsen en verpleegkundigen. Delegeren van het verrichten van deze handelingen aan leerkrachten moet met grote zorgvuldigheid worden omgeven. Een specialist kan een leerkracht handelingsbekwaam achten. Dit heeft echter niet het gevolg dat de leerkracht niet meer aansprakelijk is voor zijn handelen; deze blijft aansprakelijk. Het mogelijk verzekeren van dit risico is een vraag die het schoolbestuur met een verzekeringsmaatschappij zal moeten overleggen. </w:t>
      </w:r>
    </w:p>
    <w:p w:rsidRPr="00495997" w:rsidR="0006158F" w:rsidP="0006158F" w:rsidRDefault="0006158F" w14:paraId="471200AC" w14:textId="77777777">
      <w:pPr>
        <w:rPr>
          <w:rFonts w:cstheme="minorHAnsi"/>
        </w:rPr>
      </w:pPr>
      <w:r w:rsidRPr="00495997">
        <w:rPr>
          <w:rFonts w:cstheme="minorHAnsi"/>
        </w:rPr>
        <w:t xml:space="preserve">Een arts kan een leerkracht handelingsbekwaam achten en deze bekwaamheid ondersteunen met een ondertekende verklaring van bekwaamheid. De arts is dan medeverantwoordelijk.  </w:t>
      </w:r>
    </w:p>
    <w:p w:rsidRPr="00495997" w:rsidR="0006158F" w:rsidP="0006158F" w:rsidRDefault="0006158F" w14:paraId="18B0AAD1" w14:textId="77777777">
      <w:pPr>
        <w:rPr>
          <w:rFonts w:cstheme="minorHAnsi"/>
        </w:rPr>
      </w:pPr>
      <w:r w:rsidRPr="00495997">
        <w:rPr>
          <w:rFonts w:cstheme="minorHAnsi"/>
        </w:rPr>
        <w:t xml:space="preserve">Het hebben van een medisch handelingsprotocol is belangrijk op school. Het volgen van de werkwijze van het protocol sluit derhalve niet uit dat de leerkracht aansprakelijk gesteld en vervolgd zou kunnen worden bij calamiteiten. Het betreft dan een civielrechtelijke aansprakelijkheid. Zelfs als ouders de leerkracht toestemming hebben gegeven tot het uitvoeren van medische handelingen bij hun kind kan de leerkracht verantwoordelijk worden gesteld. </w:t>
      </w:r>
    </w:p>
    <w:p w:rsidRPr="00495997" w:rsidR="0006158F" w:rsidP="0006158F" w:rsidRDefault="0006158F" w14:paraId="4C95CFB8" w14:textId="77777777">
      <w:pPr>
        <w:rPr>
          <w:rFonts w:cstheme="minorHAnsi"/>
        </w:rPr>
      </w:pPr>
      <w:r w:rsidRPr="00495997">
        <w:rPr>
          <w:rFonts w:cstheme="minorHAnsi"/>
        </w:rPr>
        <w:t xml:space="preserve">Om zeker te zijn dat deze civielrechtelijke aansprakelijkheid gedekt is, is het raadzaam om voordat er wordt overgegaan tot medisch handelen (BIG), contact op te nemen met de verzekeraar van de school. Het kan zijn dat bij de beroepsaansprakelijkheid de risico’s die zijn verbonden aan deze medische handelingen niet zijn meeverzekerd. Dat hoeft op zich geen probleem te zijn, omdat wanneer de verzekeraar van een en ander op de hoogte wordt gesteld hij deze risico’s kan meeverzekeren, eventueel tegen een hogere premie en onder bepaalde voorwaarden (bijvoorbeeld een bekwaamheidsverklaring). </w:t>
      </w:r>
    </w:p>
    <w:p w:rsidRPr="00495997" w:rsidR="0006158F" w:rsidP="0006158F" w:rsidRDefault="0006158F" w14:paraId="2A4E9DBC" w14:textId="77777777">
      <w:pPr>
        <w:rPr>
          <w:rFonts w:cstheme="minorHAnsi"/>
        </w:rPr>
      </w:pPr>
      <w:r w:rsidRPr="00495997">
        <w:rPr>
          <w:rFonts w:cstheme="minorHAnsi"/>
        </w:rPr>
        <w:t xml:space="preserve">Mocht zich onverhoopt ten gevolge van een medische handeling een calamiteit voordoen stel u dan direct in verbinding met de huisarts en/of specialist van het kind. Bel bij een ernstige situatie direct het landelijk alarmnummer 112. Zorg ervoor dat u alle relevante gegevens van het kind bij de hand heeft, zoals: naam, geboortedatum, adres, huisarts en specialist van het kind. Meldt verder bij welke handeling de calamiteit zich heeft voorgedaan en welke verschijnselen bij het kind waarneembaar zijn. </w:t>
      </w:r>
    </w:p>
    <w:p w:rsidRPr="00495997" w:rsidR="0006158F" w:rsidP="0006158F" w:rsidRDefault="0006158F" w14:paraId="2506119C" w14:textId="77777777">
      <w:pPr>
        <w:pStyle w:val="Tekstzonderopmaak"/>
        <w:rPr>
          <w:rFonts w:asciiTheme="minorHAnsi" w:hAnsiTheme="minorHAnsi" w:cstheme="minorHAnsi"/>
          <w:szCs w:val="22"/>
        </w:rPr>
      </w:pPr>
      <w:r w:rsidRPr="00495997">
        <w:rPr>
          <w:rFonts w:asciiTheme="minorHAnsi" w:hAnsiTheme="minorHAnsi" w:cstheme="minorHAnsi"/>
          <w:szCs w:val="22"/>
        </w:rPr>
        <w:t>De schoolleiding kan kiezen of zij wel of geen medewerking verleent aan het geven van medicijnen of het uitvoeren van een medische (BIG) handeling. Voor de individuele leraar geldt dat hij/zij mag weigeren handelingen (al dan niet vallend onder de wet BIG) uit te voeren waarvoor hij zich niet bekwaam acht. Dit is conform het arbeidsrecht.</w:t>
      </w:r>
      <w:r>
        <w:rPr>
          <w:rFonts w:asciiTheme="minorHAnsi" w:hAnsiTheme="minorHAnsi" w:cstheme="minorHAnsi"/>
          <w:szCs w:val="22"/>
        </w:rPr>
        <w:br/>
      </w:r>
    </w:p>
    <w:p w:rsidR="0006158F" w:rsidP="0006158F" w:rsidRDefault="0006158F" w14:paraId="74DE5F1E" w14:textId="77777777">
      <w:pPr>
        <w:rPr>
          <w:rFonts w:cstheme="minorHAnsi"/>
        </w:rPr>
      </w:pPr>
      <w:r w:rsidRPr="00495997">
        <w:rPr>
          <w:rFonts w:cstheme="minorHAnsi"/>
        </w:rPr>
        <w:t xml:space="preserve">De wet BIG is niet van toepassing indien er sprake is van een noodsituatie. Iedere burger wordt dan geacht te helpen naar beste weten en kunnen.  </w:t>
      </w:r>
    </w:p>
    <w:p w:rsidR="0006158F" w:rsidP="0006158F" w:rsidRDefault="0006158F" w14:paraId="11F3ECC0" w14:textId="77777777">
      <w:pPr>
        <w:pStyle w:val="Kop1"/>
        <w:keepNext/>
        <w:keepLines/>
        <w:widowControl/>
        <w:ind w:left="567" w:right="-15" w:hanging="581"/>
        <w:rPr>
          <w:rFonts w:asciiTheme="minorHAnsi" w:hAnsiTheme="minorHAnsi" w:cstheme="minorHAnsi"/>
          <w:sz w:val="22"/>
          <w:szCs w:val="22"/>
          <w:lang w:val="nl-NL"/>
        </w:rPr>
      </w:pPr>
    </w:p>
    <w:p w:rsidRPr="00E21E32" w:rsidR="0006158F" w:rsidP="0006158F" w:rsidRDefault="0006158F" w14:paraId="55CE3620" w14:textId="77777777">
      <w:pPr>
        <w:pStyle w:val="Kop3"/>
        <w:ind w:left="0" w:firstLine="0"/>
        <w:rPr>
          <w:lang w:val="nl-NL"/>
        </w:rPr>
      </w:pPr>
      <w:bookmarkStart w:name="_Toc166579784" w:id="24"/>
      <w:r w:rsidRPr="00E21E32">
        <w:rPr>
          <w:lang w:val="nl-NL"/>
        </w:rPr>
        <w:t>3.2 Medicijnverstrekking en medisch handelen</w:t>
      </w:r>
      <w:bookmarkEnd w:id="24"/>
      <w:r w:rsidRPr="00E21E32">
        <w:rPr>
          <w:lang w:val="nl-NL"/>
        </w:rPr>
        <w:t xml:space="preserve"> </w:t>
      </w:r>
    </w:p>
    <w:p w:rsidRPr="00495997" w:rsidR="0006158F" w:rsidP="0006158F" w:rsidRDefault="0006158F" w14:paraId="62FF4230" w14:textId="77777777">
      <w:pPr>
        <w:rPr>
          <w:rFonts w:cstheme="minorHAnsi"/>
        </w:rPr>
      </w:pPr>
      <w:r w:rsidRPr="00495997">
        <w:rPr>
          <w:rFonts w:cstheme="minorHAnsi"/>
        </w:rPr>
        <w:t xml:space="preserve">Leraren op school worden regelmatig geconfronteerd met leerlingen die klagen over pijn die meestal met eenvoudige middelen te verhelpen is, zoals hoofdpijn, buikpijn, oorpijn of pijn ten gevolge van een insectenbeet. </w:t>
      </w:r>
    </w:p>
    <w:p w:rsidRPr="00495997" w:rsidR="0006158F" w:rsidP="0006158F" w:rsidRDefault="0006158F" w14:paraId="759B2019" w14:textId="77777777">
      <w:pPr>
        <w:rPr>
          <w:rFonts w:cstheme="minorHAnsi"/>
        </w:rPr>
      </w:pPr>
      <w:r w:rsidRPr="00495997">
        <w:rPr>
          <w:rFonts w:cstheme="minorHAnsi"/>
        </w:rPr>
        <w:t xml:space="preserve">Ook krijgt de schoolleiding steeds vaker het verzoek van ouder(s)/verzorger(s) om hun kinderen de door een arts voorgeschreven medicijnen toe te dienen. Voor de leesbaarheid van het stuk zullen we hierna spreken over ouders wanneer wij ouder(s) en verzorger(s) bedoelen. </w:t>
      </w:r>
    </w:p>
    <w:p w:rsidRPr="00495997" w:rsidR="0006158F" w:rsidP="0006158F" w:rsidRDefault="0006158F" w14:paraId="5B2B582A" w14:textId="77777777">
      <w:pPr>
        <w:rPr>
          <w:rFonts w:cstheme="minorHAnsi"/>
        </w:rPr>
      </w:pPr>
      <w:r w:rsidRPr="00495997">
        <w:rPr>
          <w:rFonts w:cstheme="minorHAnsi"/>
        </w:rPr>
        <w:t xml:space="preserve">Een enkele keer wordt medisch handelen van leraren gevraagd zoals het geven van sondevoeding of het geven van een injectie. Dit zijn handelingen die vallen onder de wet BIG.   </w:t>
      </w:r>
    </w:p>
    <w:p w:rsidRPr="00495997" w:rsidR="0006158F" w:rsidP="0006158F" w:rsidRDefault="0006158F" w14:paraId="28E2317B" w14:textId="77777777">
      <w:pPr>
        <w:rPr>
          <w:rFonts w:cstheme="minorHAnsi"/>
        </w:rPr>
      </w:pPr>
      <w:r w:rsidRPr="00495997">
        <w:rPr>
          <w:rFonts w:cstheme="minorHAnsi"/>
        </w:rPr>
        <w:t xml:space="preserve">Het toedienen van een zetpil (suppositorium) valt niet onder deze handelingen.  </w:t>
      </w:r>
    </w:p>
    <w:p w:rsidRPr="007E354A" w:rsidR="0006158F" w:rsidP="0006158F" w:rsidRDefault="0006158F" w14:paraId="0890F695" w14:textId="77777777">
      <w:r w:rsidRPr="00495997">
        <w:rPr>
          <w:rFonts w:cstheme="minorHAnsi"/>
        </w:rPr>
        <w:t>De schoolleiding aanvaardt met het verrichten van dergelijke handelingen een aantal verantwoordelijkheden. Leraren begeven zich dan op een terrein waarvoor zij niet gekwalificeerd zijn. Met het oog op de gezondheid van het</w:t>
      </w:r>
      <w:r w:rsidRPr="007E354A">
        <w:t xml:space="preserve"> kind is het van groot belang dat zij in dergelijke situaties zorgvuldig handelen. Zij moeten daarbij over de vereiste bekwaamheid beschikken. </w:t>
      </w:r>
    </w:p>
    <w:p w:rsidRPr="007E354A" w:rsidR="0006158F" w:rsidP="0006158F" w:rsidRDefault="0006158F" w14:paraId="3C505CC3" w14:textId="77777777">
      <w:r w:rsidRPr="007E354A">
        <w:t xml:space="preserve">Leraren en schoolleiding moeten zich realiseren dat, wanneer zij fouten maken of zich vergissen zij voor medische handelingen aansprakelijk gesteld kunnen worden. </w:t>
      </w:r>
    </w:p>
    <w:p w:rsidRPr="007B29C0" w:rsidR="0006158F" w:rsidP="0006158F" w:rsidRDefault="0006158F" w14:paraId="72038C3D" w14:textId="77777777">
      <w:r w:rsidRPr="007E354A">
        <w:t xml:space="preserve">Op de volgende pagina’s volgt een verdere beschrijving. In </w:t>
      </w:r>
      <w:proofErr w:type="spellStart"/>
      <w:r>
        <w:t>ParnasSys</w:t>
      </w:r>
      <w:proofErr w:type="spellEnd"/>
      <w:r w:rsidRPr="007E354A">
        <w:t xml:space="preserve"> vindt u het betreffende toestemmingsformulier en/of bekwaamheidsverklaring. Wij adviseren u deze, indien van toepassing, te gebruiken.  Heeft u naar aanleiding van dit protocol nog vragen dan kunt u zich wenden tot de plaatselijke GGD.</w:t>
      </w:r>
      <w:r w:rsidRPr="007E354A">
        <w:rPr>
          <w:color w:val="FFFFFF"/>
        </w:rPr>
        <w:t xml:space="preserve"> </w:t>
      </w:r>
    </w:p>
    <w:p w:rsidRPr="007E354A" w:rsidR="0006158F" w:rsidP="0006158F" w:rsidRDefault="0006158F" w14:paraId="0D27F37A" w14:textId="77777777">
      <w:pPr>
        <w:pStyle w:val="Kop4"/>
      </w:pPr>
      <w:r w:rsidRPr="007E354A">
        <w:t xml:space="preserve">Het kind wordt ziek op school </w:t>
      </w:r>
    </w:p>
    <w:p w:rsidRPr="007E354A" w:rsidR="0006158F" w:rsidP="0006158F" w:rsidRDefault="0006158F" w14:paraId="50B457C6" w14:textId="3A2BB139">
      <w:r w:rsidRPr="007E354A">
        <w:t xml:space="preserve">Indien een leerling ziek wordt of een ongeluk krijgt op school moet de leraar direct bepalen hoe hij moet handelen. Regelmatig komt een kind ’s morgens gezond op school en krijgt tijdens de lesuren last van hoofd -, buik - of oorpijn. Ook kan het kind bijvoorbeeld door een insect gestoken worden. Een leraar verstrekt dan vaak -zonder toestemming of medeweten van ouders- een </w:t>
      </w:r>
      <w:r w:rsidR="00B61D99">
        <w:t>pijnstiller</w:t>
      </w:r>
      <w:r w:rsidRPr="007E354A">
        <w:t xml:space="preserve"> of wrijft </w:t>
      </w:r>
      <w:r w:rsidR="000157AC">
        <w:t xml:space="preserve">bijvoorbeeld </w:t>
      </w:r>
      <w:proofErr w:type="spellStart"/>
      <w:r w:rsidR="000157AC">
        <w:t>A</w:t>
      </w:r>
      <w:r w:rsidRPr="007E354A">
        <w:t>zaron</w:t>
      </w:r>
      <w:proofErr w:type="spellEnd"/>
      <w:r w:rsidRPr="007E354A">
        <w:t xml:space="preserve"> op de plaats van een insectenbeet.  </w:t>
      </w:r>
    </w:p>
    <w:p w:rsidRPr="007E354A" w:rsidR="0006158F" w:rsidP="0006158F" w:rsidRDefault="0006158F" w14:paraId="31983992" w14:textId="77777777">
      <w:r w:rsidRPr="007E354A">
        <w:t xml:space="preserve">In zijn algemeenheid is een leraar niet deskundig om een juiste diagnose te stellen. De grootst mogelijke terughoudendheid is hier dan ook geboden. Uitgangspunt moet zijn dat een kind dat ziek is, naar huis moet.  </w:t>
      </w:r>
    </w:p>
    <w:p w:rsidRPr="007E354A" w:rsidR="0006158F" w:rsidP="0006158F" w:rsidRDefault="0006158F" w14:paraId="37E56C6F" w14:textId="77777777">
      <w:r w:rsidRPr="007E354A">
        <w:t xml:space="preserve">De schoolleiding zal, in geval van ziekte, altijd contact op moeten nemen met de ouders om te overleggen wat er dient te gebeuren (is er iemand thuis om het kind op te vangen, wordt het kind gehaald of moet het gebracht worden, moet het naar de huisarts, etc.?). </w:t>
      </w:r>
    </w:p>
    <w:p w:rsidRPr="007E354A" w:rsidR="0006158F" w:rsidP="0006158F" w:rsidRDefault="0006158F" w14:paraId="777DA25B" w14:textId="77777777">
      <w:r w:rsidRPr="007E354A">
        <w:t xml:space="preserve">Ook wanneer een leraar inschat dat het kind met een eenvoudig middel geholpen kan worden, is het gewenst om eerst contact te zoeken met de ouders. Wij adviseren u het kind met de ouders te laten bellen. Vraag daarna om toestemming aan de ouders om een bepaald middel te verstrekken. Problematisch is het wanneer de ouders en andere, door de ouders aangewezen vertegenwoordigers, niet te bereiken zijn. Het kind kan niet naar huis gestuurd worden zonder dat daar toezicht is. Ook kunnen medicijnen niet met toestemming van de ouders verstrekt worden. De leraar kan dan besluiten, eventueel na overleg met een collega, om zelf een eenvoudig middel te geven. Daarnaast moet hij inschatten of niet alsnog een (huis)arts geraadpleegd moet worden. Raadpleeg bij twijfel altijd een arts. Zo kan bijvoorbeeld een ogenschijnlijk eenvoudige hoofdpijn een uiting zijn van een veel ernstiger ziektebeeld. Het blijft dan zaak het kind voortdurend te observeren. </w:t>
      </w:r>
    </w:p>
    <w:p w:rsidRPr="007E354A" w:rsidR="0006158F" w:rsidP="0006158F" w:rsidRDefault="0006158F" w14:paraId="29CA7A91" w14:textId="77777777">
      <w:pPr>
        <w:ind w:right="-15"/>
      </w:pPr>
      <w:r w:rsidRPr="007E354A">
        <w:rPr>
          <w:b/>
        </w:rPr>
        <w:t xml:space="preserve">Enkele zaken waar u op kunt letten zijn: </w:t>
      </w:r>
    </w:p>
    <w:p w:rsidRPr="00605E3D" w:rsidR="0006158F" w:rsidP="0006158F" w:rsidRDefault="0006158F" w14:paraId="57CCC9BE" w14:textId="77777777">
      <w:pPr>
        <w:numPr>
          <w:ilvl w:val="0"/>
          <w:numId w:val="3"/>
        </w:numPr>
        <w:spacing w:after="0" w:line="240" w:lineRule="auto"/>
        <w:ind w:left="567" w:hanging="567"/>
      </w:pPr>
      <w:r w:rsidRPr="00605E3D">
        <w:t xml:space="preserve">toename van pijn; </w:t>
      </w:r>
    </w:p>
    <w:p w:rsidRPr="00605E3D" w:rsidR="0006158F" w:rsidP="0006158F" w:rsidRDefault="0006158F" w14:paraId="66645949" w14:textId="77777777">
      <w:pPr>
        <w:numPr>
          <w:ilvl w:val="0"/>
          <w:numId w:val="3"/>
        </w:numPr>
        <w:spacing w:after="0" w:line="240" w:lineRule="auto"/>
        <w:ind w:left="567" w:hanging="567"/>
      </w:pPr>
      <w:r w:rsidRPr="00605E3D">
        <w:t>misselijkheid;</w:t>
      </w:r>
    </w:p>
    <w:p w:rsidRPr="007E354A" w:rsidR="0006158F" w:rsidP="0006158F" w:rsidRDefault="0006158F" w14:paraId="32C22880" w14:textId="77777777">
      <w:pPr>
        <w:numPr>
          <w:ilvl w:val="0"/>
          <w:numId w:val="3"/>
        </w:numPr>
        <w:spacing w:after="0" w:line="240" w:lineRule="auto"/>
        <w:ind w:left="567" w:hanging="567"/>
      </w:pPr>
      <w:r w:rsidRPr="007E354A">
        <w:t>verandering van houding (bijvoorbeeld in elkaar krimpen);</w:t>
      </w:r>
    </w:p>
    <w:p w:rsidRPr="007E354A" w:rsidR="0006158F" w:rsidP="0006158F" w:rsidRDefault="0006158F" w14:paraId="5D988E51" w14:textId="77777777">
      <w:pPr>
        <w:numPr>
          <w:ilvl w:val="0"/>
          <w:numId w:val="3"/>
        </w:numPr>
        <w:spacing w:after="0" w:line="240" w:lineRule="auto"/>
        <w:ind w:left="567" w:hanging="567"/>
      </w:pPr>
      <w:r w:rsidRPr="007E354A">
        <w:t>verandering van de huid (bijvoorbeeld erg bleke of hoogrode kleur) en</w:t>
      </w:r>
    </w:p>
    <w:p w:rsidRPr="007E354A" w:rsidR="0006158F" w:rsidP="0006158F" w:rsidRDefault="0006158F" w14:paraId="40988EC5" w14:textId="77777777">
      <w:pPr>
        <w:numPr>
          <w:ilvl w:val="0"/>
          <w:numId w:val="3"/>
        </w:numPr>
        <w:spacing w:after="0" w:line="240" w:lineRule="auto"/>
        <w:ind w:left="567" w:hanging="567"/>
      </w:pPr>
      <w:r w:rsidRPr="007E354A">
        <w:t xml:space="preserve">verandering van gedrag (bijvoorbeeld onrust, afnemen van alertheid). </w:t>
      </w:r>
      <w:r>
        <w:br/>
      </w:r>
    </w:p>
    <w:p w:rsidRPr="007E354A" w:rsidR="0006158F" w:rsidP="0006158F" w:rsidRDefault="0006158F" w14:paraId="37A9F123" w14:textId="77777777">
      <w:r w:rsidRPr="007E354A">
        <w:t xml:space="preserve">Realiseer u dat u geen arts bent en raadpleeg bij twijfel altijd een (huis)arts. Dit geldt met name wanneer de pijn blijft of de situatie verergert. De zorgvuldigheid die u hierbij in acht moet nemen is dat u handelt alsof het uw eigen kind is. </w:t>
      </w:r>
    </w:p>
    <w:p w:rsidRPr="000E1033" w:rsidR="0006158F" w:rsidP="0006158F" w:rsidRDefault="0006158F" w14:paraId="0D948FD4" w14:textId="77777777">
      <w:pPr>
        <w:pStyle w:val="Kop4"/>
      </w:pPr>
      <w:r w:rsidRPr="000E1033">
        <w:t xml:space="preserve">Het verstrekken van medicijnen op verzoek  </w:t>
      </w:r>
    </w:p>
    <w:p w:rsidRPr="007E354A" w:rsidR="0006158F" w:rsidP="0006158F" w:rsidRDefault="0006158F" w14:paraId="175E6FC4" w14:textId="77777777">
      <w:r w:rsidRPr="007E354A">
        <w:t xml:space="preserve">Kinderen krijgen soms medicijnen of andere middelen voorgeschreven die zij een aantal malen per dag moeten gebruiken, dus ook tijdens lesuren. Te denken valt bijvoorbeeld aan pufjes voor astma, antibiotica, of zetpillen bij toevallen (een aanval van epilepsie). Ouders kunnen aan schoolleiding en leerkracht vragen deze middelen te verstrekken. Schriftelijke toestemming van de ouders is hierbij noodzakelijk. </w:t>
      </w:r>
    </w:p>
    <w:p w:rsidRPr="007E354A" w:rsidR="0006158F" w:rsidP="0006158F" w:rsidRDefault="0006158F" w14:paraId="1CF26B13" w14:textId="77777777">
      <w:r w:rsidRPr="007E354A">
        <w:t xml:space="preserve">Meestal gaat het niet alleen om eenvoudige middelen, maar ook om middelen die bij onjuist gebruik tot schade van de gezondheid van het kind kunnen leiden. </w:t>
      </w:r>
    </w:p>
    <w:p w:rsidR="0006158F" w:rsidP="0006158F" w:rsidRDefault="0006158F" w14:paraId="1B028C93" w14:textId="77777777">
      <w:r w:rsidRPr="007E354A">
        <w:t xml:space="preserve">Leg daarom schriftelijk vast om welke medicijnen het gaat, hoe vaak en in welke hoeveelheden ze moeten worden toegediend en op welke wijze dat dient te geschieden. Leg verder de periode vast waarin de medicijnen moeten worden verstrekt. Ouders geven hierdoor duidelijk aan wat zij van de schoolleiding en de leraren verwachten opdat zij op hun beurt weer precies weten wat ze moeten doen en waar ze verantwoordelijk voor zijn. Wanneer het gaat om het verstrekken van medicijnen gedurende een lange periode moet regelmatig met ouders overlegd worden over de ziekte en het daarbij behorende medicijngebruik op school. Een goed moment om te overleggen is als ouders een nieuwe voorraad medicijnen komen brengen. </w:t>
      </w:r>
    </w:p>
    <w:p w:rsidRPr="00605E3D" w:rsidR="0006158F" w:rsidP="0006158F" w:rsidRDefault="0006158F" w14:paraId="4BD7A09E" w14:textId="77777777">
      <w:pPr>
        <w:ind w:right="-15"/>
      </w:pPr>
      <w:r w:rsidRPr="00605E3D">
        <w:rPr>
          <w:b/>
        </w:rPr>
        <w:t xml:space="preserve">Enkele praktische adviezen: </w:t>
      </w:r>
    </w:p>
    <w:p w:rsidRPr="007E354A" w:rsidR="0006158F" w:rsidP="0006158F" w:rsidRDefault="0006158F" w14:paraId="2A39B699" w14:textId="77777777">
      <w:pPr>
        <w:numPr>
          <w:ilvl w:val="0"/>
          <w:numId w:val="3"/>
        </w:numPr>
        <w:spacing w:after="0" w:line="240" w:lineRule="auto"/>
        <w:ind w:left="567" w:hanging="567"/>
      </w:pPr>
      <w:r>
        <w:t>N</w:t>
      </w:r>
      <w:r w:rsidRPr="007E354A">
        <w:t>eem de medicijnen alleen in ontvangst wanneer ze in de originele verpakking zitten en uitgeschreven zijn op naam van het betreffende kind</w:t>
      </w:r>
      <w:r>
        <w:t>.</w:t>
      </w:r>
    </w:p>
    <w:p w:rsidRPr="007E354A" w:rsidR="0006158F" w:rsidP="0006158F" w:rsidRDefault="0006158F" w14:paraId="031EE653" w14:textId="77777777">
      <w:pPr>
        <w:numPr>
          <w:ilvl w:val="0"/>
          <w:numId w:val="3"/>
        </w:numPr>
        <w:spacing w:after="0" w:line="240" w:lineRule="auto"/>
        <w:ind w:left="567" w:hanging="567"/>
      </w:pPr>
      <w:r>
        <w:t>L</w:t>
      </w:r>
      <w:r w:rsidRPr="007E354A">
        <w:t>ees goed de bijsluiter zodat u op de hoogte bent van eventuele bijwerkingen van het medicijn</w:t>
      </w:r>
      <w:r>
        <w:t>.</w:t>
      </w:r>
    </w:p>
    <w:p w:rsidRPr="007E354A" w:rsidR="0006158F" w:rsidP="0006158F" w:rsidRDefault="0006158F" w14:paraId="5376B05A" w14:textId="77777777">
      <w:pPr>
        <w:numPr>
          <w:ilvl w:val="0"/>
          <w:numId w:val="3"/>
        </w:numPr>
        <w:spacing w:after="0" w:line="240" w:lineRule="auto"/>
        <w:ind w:left="567" w:hanging="567"/>
      </w:pPr>
      <w:r>
        <w:t>N</w:t>
      </w:r>
      <w:r w:rsidRPr="007E354A">
        <w:t xml:space="preserve">oteer, per keer, op een aftekenlijst dat u het medicijn aan het betreffende kind gegeven heeft. </w:t>
      </w:r>
    </w:p>
    <w:p w:rsidRPr="007E354A" w:rsidR="0006158F" w:rsidP="0006158F" w:rsidRDefault="0006158F" w14:paraId="0B58615D" w14:textId="77777777">
      <w:pPr>
        <w:numPr>
          <w:ilvl w:val="0"/>
          <w:numId w:val="3"/>
        </w:numPr>
        <w:spacing w:after="0" w:line="240" w:lineRule="auto"/>
        <w:ind w:left="567" w:hanging="567"/>
      </w:pPr>
      <w:r w:rsidRPr="007E354A">
        <w:t xml:space="preserve">Als een kind niet goed op een medicijn reageert of als er onverhoopt toch een fout is gemaakt bij het toedienen van een medicijn, bel dan direct de huisarts of specialist in het ziekenhuis.  </w:t>
      </w:r>
    </w:p>
    <w:p w:rsidRPr="007E354A" w:rsidR="0006158F" w:rsidP="0006158F" w:rsidRDefault="0006158F" w14:paraId="589BF025" w14:textId="77777777">
      <w:pPr>
        <w:numPr>
          <w:ilvl w:val="0"/>
          <w:numId w:val="3"/>
        </w:numPr>
        <w:spacing w:after="0" w:line="240" w:lineRule="auto"/>
        <w:ind w:left="567" w:hanging="567"/>
      </w:pPr>
      <w:r w:rsidRPr="007E354A">
        <w:t xml:space="preserve">Bel bij een ernstige situatie direct het landelijk alarmnummer 112.  </w:t>
      </w:r>
    </w:p>
    <w:p w:rsidRPr="007E354A" w:rsidR="0006158F" w:rsidP="0006158F" w:rsidRDefault="0006158F" w14:paraId="7158A098" w14:textId="77777777">
      <w:pPr>
        <w:numPr>
          <w:ilvl w:val="0"/>
          <w:numId w:val="3"/>
        </w:numPr>
        <w:spacing w:after="0" w:line="240" w:lineRule="auto"/>
        <w:ind w:left="567" w:hanging="567"/>
      </w:pPr>
      <w:r w:rsidRPr="007E354A">
        <w:t>Zorg er altijd voor dat u alle relevante gegevens bij de hand hebt, zoals: naam, geboortedatum, adres, huisarts en/of specialist van de leerling, de medicatie die is toegediend, welke reacties het kind vertoont en eventueel welke fout is gemaakt.</w:t>
      </w:r>
      <w:r>
        <w:br/>
      </w:r>
      <w:r w:rsidRPr="007E354A">
        <w:t xml:space="preserve"> </w:t>
      </w:r>
    </w:p>
    <w:p w:rsidRPr="000E1033" w:rsidR="0006158F" w:rsidP="0006158F" w:rsidRDefault="0006158F" w14:paraId="7015C94C" w14:textId="77777777">
      <w:pPr>
        <w:pStyle w:val="Kop4"/>
      </w:pPr>
      <w:r w:rsidRPr="000E1033">
        <w:t>Het opbergen van medicijnen op school</w:t>
      </w:r>
    </w:p>
    <w:p w:rsidRPr="007E354A" w:rsidR="0006158F" w:rsidP="0006158F" w:rsidRDefault="0006158F" w14:paraId="0ED85FF9" w14:textId="77777777">
      <w:r w:rsidRPr="007E354A">
        <w:t xml:space="preserve">Het bewaren van medicijnen op school moet tot een minimum worden beperkt. Het is verstandig hiervoor één persoon aan te wijzen die verantwoordelijk is voor het beheer. De medicijnen dienen in een afgesloten kast (koelkast indien dit nodig is) te worden bewaard. In geen geval medicijnen bewaren in het bureau van de leerkracht. De bureaula gaat te vaak open en het gevaar kan bestaan dat leerlingen de medicijnen kunnen meenemen.  </w:t>
      </w:r>
    </w:p>
    <w:p w:rsidR="0006158F" w:rsidP="0006158F" w:rsidRDefault="0006158F" w14:paraId="1DE69492" w14:textId="77777777">
      <w:r w:rsidRPr="007E354A">
        <w:t xml:space="preserve">Bijvoorbeeld ook het aanvullen van de EHBO-doos op school kan onder het beheer van deze verantwoordelijke persoon vallen. Over de aanbevolen inhoud van de verbanddoos kunt u informatie krijgen bij de GGD. </w:t>
      </w:r>
    </w:p>
    <w:p w:rsidRPr="000E1033" w:rsidR="0006158F" w:rsidP="0006158F" w:rsidRDefault="0006158F" w14:paraId="31DE78F6" w14:textId="77777777">
      <w:pPr>
        <w:pStyle w:val="Kop4"/>
      </w:pPr>
      <w:r w:rsidRPr="000E1033">
        <w:t xml:space="preserve">Het verrichten van medische handelingen </w:t>
      </w:r>
    </w:p>
    <w:p w:rsidRPr="007E354A" w:rsidR="0006158F" w:rsidP="0006158F" w:rsidRDefault="0006158F" w14:paraId="3ED339A1" w14:textId="77777777">
      <w:r w:rsidRPr="007E354A">
        <w:t xml:space="preserve">Het is van groot belang dat een langdurig ziek kind of een kind met een bepaalde handicap zoveel mogelijk gewoon naar school gaat. Het kind heeft contact met leeftijdsgenootjes, neemt deel aan het normale leven van alledag op school en wordt daardoor niet de hele dag herinnerd aan zijn handicap of ziek zijn. Gelukkig zien steeds meer scholen in hoe belangrijk het is voor het psychosociaal welbevinden van het langdurig zieke kind om, indien dat maar enigszins mogelijk is, het naar school te laten gaan. </w:t>
      </w:r>
    </w:p>
    <w:p w:rsidRPr="007E354A" w:rsidR="0006158F" w:rsidP="0006158F" w:rsidRDefault="0006158F" w14:paraId="48569B2C" w14:textId="77777777">
      <w:r w:rsidRPr="007E354A">
        <w:t xml:space="preserve">In uitzonderlijke gevallen zullen ouders aan schoolleiding en leraren vragen BIG - handelingen te verrichten. Te denken valt daarbij aan het geven van sondevoeding. In het algemeen worden deze handelingen door de Stichting Thuiszorg of de ouders zelf op school verricht. In sommige gevallen kan er sprake zijn van een PGB (persoonsgebonden budget).  </w:t>
      </w:r>
    </w:p>
    <w:p w:rsidRPr="007E354A" w:rsidR="0006158F" w:rsidP="0006158F" w:rsidRDefault="0006158F" w14:paraId="3D8BBDFA" w14:textId="77777777">
      <w:r w:rsidRPr="007E354A">
        <w:t xml:space="preserve">In uitzonderlijke situaties, vooral als er sprake is van een situatie die al langer bestaat, wordt door de ouders wel eens een beroep op schoolleiding en leraren gedaan. </w:t>
      </w:r>
    </w:p>
    <w:p w:rsidR="0006158F" w:rsidP="0006158F" w:rsidRDefault="0006158F" w14:paraId="3503F53D" w14:textId="77777777">
      <w:r w:rsidRPr="007E354A">
        <w:t xml:space="preserve">Schoolbesturen moeten zich goed realiseren dat zij bepaalde verantwoordelijkheden op zich nemen, wanneer wordt overgegaan tot het uitvoeren van een medische handeling door een leerkracht. Dit hoeft niet onoverkomelijk te zijn, maar het is belangrijk van tevoren stil te staan bij de consequenties. Het zal duidelijk zijn dat de ouders voor dergelijke ingrijpende handelingen hun toestemming moeten geven. Zonder toestemming van de ouders kan een schoolleiding of leraar al helemaal niets doen. Gezien de </w:t>
      </w:r>
      <w:proofErr w:type="spellStart"/>
      <w:r w:rsidRPr="007E354A">
        <w:t>ingrijpendheid</w:t>
      </w:r>
      <w:proofErr w:type="spellEnd"/>
      <w:r w:rsidRPr="007E354A">
        <w:t xml:space="preserve"> van de handelingen moet een schoolleiding een schriftelijke toestemming van de ouders vragen. </w:t>
      </w:r>
    </w:p>
    <w:p w:rsidRPr="007E354A" w:rsidR="0006158F" w:rsidP="0006158F" w:rsidRDefault="0006158F" w14:paraId="73E401B2" w14:textId="77777777">
      <w:pPr>
        <w:pStyle w:val="Kop4"/>
      </w:pPr>
      <w:r w:rsidRPr="007E354A">
        <w:t xml:space="preserve">Wettelijke regels </w:t>
      </w:r>
    </w:p>
    <w:p w:rsidRPr="007E354A" w:rsidR="0006158F" w:rsidP="0006158F" w:rsidRDefault="0006158F" w14:paraId="0D21F005" w14:textId="77777777">
      <w:r w:rsidRPr="007E354A">
        <w:t xml:space="preserve">De Wet Beroepen in de Individuele Gezondheidszorg (Wet BIG) regelt wie wat mag doen in de Gezondheidszorg. De wet BIG is bedoeld voor beroepsbeoefenaren in de gezondheidszorg en geldt als zodanig niet voor onderwijzend personeel. Dat neemt niet weg dat in deze wet een aantal waarborgen worden gegeven voor een goede uitoefening van de beroepspraktijk aan de hand waarvan ook een aantal regels te geven zijn voor schoolbesturen en leraren als het gaat om in de wet BIG genoemde medische handelingen. </w:t>
      </w:r>
    </w:p>
    <w:p w:rsidRPr="007E354A" w:rsidR="0006158F" w:rsidP="0006158F" w:rsidRDefault="0006158F" w14:paraId="6A01A816" w14:textId="77777777">
      <w:pPr>
        <w:ind w:left="-5"/>
      </w:pPr>
      <w:r w:rsidRPr="007E354A">
        <w:t xml:space="preserve">Bepaalde medische handelingen - de zogenaamde voorbehouden handelingen - mogen alleen worden verricht door artsen. Anderen dan artsen kunnen deze medische handelingen alleen verrichten in opdracht van een arts. De betreffende arts moet zich er dan van vergewissen dat degene die niet bevoegd is, wel de bekwaamheid bezit om die handelingen te verrichten. </w:t>
      </w:r>
    </w:p>
    <w:p w:rsidRPr="007E354A" w:rsidR="0006158F" w:rsidP="0006158F" w:rsidRDefault="0006158F" w14:paraId="5C9A3DA4" w14:textId="77777777">
      <w:r w:rsidRPr="007E354A">
        <w:t>Leraren vallen niet onder de wet BIG. Deze geldt alleen voor medische - en paramedische beroepen. Soms worden leraren betrokken bij de zorg rond een ziek kind en worden daarmee partners in de zorg. In zo’n geval kan het voorkomen dat leraren gevraagd wordt om een medische handeling bij een kind uit te voeren. In deze situatie is de positie van de leraar een bijzondere, die met zorgvuldigheid benaderd moet worden.</w:t>
      </w:r>
    </w:p>
    <w:p w:rsidRPr="007E354A" w:rsidR="0006158F" w:rsidP="0006158F" w:rsidRDefault="0006158F" w14:paraId="243B9AC4" w14:textId="77777777">
      <w:r w:rsidRPr="007E354A">
        <w:t xml:space="preserve">De leraar moet een gedegen instructie krijgen hoe hij de BIG - handeling moet uitvoeren van een BIG-geregistreerde professional (meestal de behandelend arts of verpleegkundige). Het naar tevredenheid uitvoeren van deze handeling moet door deze BIG-geregistreerde professional schriftelijk worden vastgelegd (met handtekening) in een bekwaamheidsverklaring. Op deze manier wordt een zo optimaal mogelijke zekerheid aan kind, ouders, leraar en schoolleiding gewaarborgd. Ook voor de verzekeraar van de school zal duidelijk zijn dat er zo zorgvuldig mogelijk is gehandeld. Dit betekent dat een leraar in opdracht van een arts moet handelen die hem bekwaam heeft verklaard voor het uitvoeren van een BIG -handeling. </w:t>
      </w:r>
    </w:p>
    <w:p w:rsidRPr="007E354A" w:rsidR="0006158F" w:rsidP="0006158F" w:rsidRDefault="0006158F" w14:paraId="1DAD110B" w14:textId="77777777">
      <w:r w:rsidRPr="007E354A">
        <w:t xml:space="preserve">Binnen organisaties in de gezondheidszorg is het gebruikelijk dat een arts, of een door hem aangewezen en geïnstrueerde vertegenwoordiger, een bekwaamheidsverklaring afgeeft met het oog op eventuele aansprakelijkheden. </w:t>
      </w:r>
    </w:p>
    <w:p w:rsidRPr="007E354A" w:rsidR="0006158F" w:rsidP="0006158F" w:rsidRDefault="0006158F" w14:paraId="1373A38C" w14:textId="77777777">
      <w:r w:rsidRPr="007E354A">
        <w:t xml:space="preserve">Een leraar is en blijft verantwoordelijk voor zijn handelen, ook al heeft hij een bekwaamheidsverklaring van een arts. Hij kan hiervoor civielrechtelijk aangesproken worden. Het schoolbestuur is echter verantwoordelijk voor datgene wat de leraar doet. Kan een schoolbestuur een bekwaamheidsverklaring van een arts overleggen, dan kan niet bij voorbaat worden aangenomen dat de schoolleiding onzorgvuldig heeft gehandeld. </w:t>
      </w:r>
    </w:p>
    <w:p w:rsidRPr="007E354A" w:rsidR="0006158F" w:rsidP="0006158F" w:rsidRDefault="0006158F" w14:paraId="5655EF73" w14:textId="77777777">
      <w:r w:rsidRPr="007E354A">
        <w:t xml:space="preserve">Het is dus van belang om deze bekwaamheidsverklaring schriftelijk vast te leggen en ook steeds na te gaan of de leraar zich daarnaast ook bekwaam acht. Een schoolbestuur dat niet kan aantonen dat een leraar voor een bepaalde handeling bekwaam is, raden wij aan de medische handelingen – BIG- handelingen - niet te laten uitvoeren. Een leraar die wel een bekwaamheidsverklaring heeft, maar zich niet bekwaam acht - bijvoorbeeld omdat hij deze handeling al een hele tijd niet heeft verricht - zal deze handeling eveneens niet dienen uit te voeren. Een leraar die onbekwaam en/of zonder opdracht van een arts deze handelingen verricht is niet alleen civielrechtelijk aansprakelijk (betalen van schadevergoeding), maar ook strafrechtelijk (mishandeling). Het schoolbestuur kan op zijn beurt als werkgever eveneens civiel - en strafrechtelijk aansprakelijk gesteld worden. </w:t>
      </w:r>
    </w:p>
    <w:p w:rsidR="0006158F" w:rsidP="0006158F" w:rsidRDefault="0006158F" w14:paraId="674A2531" w14:textId="77777777">
      <w:r w:rsidRPr="007E354A">
        <w:t>Een leerkracht is dus te allen tijde aansprakelijk te stellen indien er een calamiteit heeft plaats gevonden ten gevolge van zijn handelen. Echter met dien verstande dat bij zorgvuldig handelen met een bekwaamheidsverklaring van een arts tot het verrichten van een voorbehouden medische handeling (BIG) het wel degelijk zal uitmaken voor de juridische beoordeling in geval van een calamiteit of er zorgvuldig is gehandeld. Met andere woorden, of er een bekwaamheidsverklaring aanwezig was en een toestemmingsverklaring van de ouders tot het verrichten van de verrichte BIG-handeling. De arts die de verklaring gaf is hiermee immers ook verantwoordelijk. Een schoolbestuur heeft het recht geen medewerking te geven aan het verrichten van medische handelingen (BIG) door leerkrachten op school</w:t>
      </w:r>
      <w:r>
        <w:t>.</w:t>
      </w:r>
    </w:p>
    <w:p w:rsidR="00A664BC" w:rsidRDefault="00A664BC" w14:paraId="67FD7D8D" w14:textId="40558C87">
      <w:r>
        <w:br w:type="page"/>
      </w:r>
    </w:p>
    <w:p w:rsidRPr="001828A5" w:rsidR="0006158F" w:rsidP="0006158F" w:rsidRDefault="0006158F" w14:paraId="02C6741A" w14:textId="77777777">
      <w:pPr>
        <w:pStyle w:val="Kop1"/>
        <w:ind w:left="0"/>
        <w:rPr>
          <w:lang w:val="nl-NL"/>
        </w:rPr>
      </w:pPr>
      <w:bookmarkStart w:name="_Toc166579785" w:id="25"/>
      <w:r w:rsidRPr="001828A5">
        <w:rPr>
          <w:lang w:val="nl-NL"/>
        </w:rPr>
        <w:t>Hoofdstuk 4: Grensoverschrijdende aspecten</w:t>
      </w:r>
      <w:bookmarkEnd w:id="25"/>
    </w:p>
    <w:p w:rsidRPr="001828A5" w:rsidR="0006158F" w:rsidP="0006158F" w:rsidRDefault="0006158F" w14:paraId="1260AFD0" w14:textId="77777777">
      <w:pPr>
        <w:pStyle w:val="Kop3"/>
        <w:ind w:left="0" w:firstLine="0"/>
        <w:rPr>
          <w:lang w:val="nl-NL"/>
        </w:rPr>
      </w:pPr>
    </w:p>
    <w:p w:rsidRPr="001828A5" w:rsidR="0006158F" w:rsidP="0006158F" w:rsidRDefault="0006158F" w14:paraId="2245720B" w14:textId="77777777">
      <w:pPr>
        <w:pStyle w:val="Kop3"/>
        <w:ind w:left="0" w:firstLine="0"/>
        <w:rPr>
          <w:lang w:val="nl-NL"/>
        </w:rPr>
      </w:pPr>
      <w:bookmarkStart w:name="_Toc166579786" w:id="26"/>
      <w:r w:rsidRPr="001828A5">
        <w:rPr>
          <w:lang w:val="nl-NL"/>
        </w:rPr>
        <w:t>4.1 Inleiding</w:t>
      </w:r>
      <w:bookmarkEnd w:id="26"/>
    </w:p>
    <w:p w:rsidRPr="000965A1" w:rsidR="0006158F" w:rsidP="0006158F" w:rsidRDefault="0006158F" w14:paraId="5D34D24E" w14:textId="53F14CA3">
      <w:pPr>
        <w:spacing w:line="230" w:lineRule="auto"/>
        <w:ind w:right="1160"/>
        <w:rPr>
          <w:rFonts w:cstheme="minorHAnsi"/>
        </w:rPr>
      </w:pPr>
      <w:r w:rsidRPr="000965A1">
        <w:rPr>
          <w:rFonts w:cstheme="minorHAnsi"/>
        </w:rPr>
        <w:t xml:space="preserve">Op de scholen van </w:t>
      </w:r>
      <w:proofErr w:type="spellStart"/>
      <w:r w:rsidR="00FE6C48">
        <w:rPr>
          <w:rFonts w:cstheme="minorHAnsi"/>
        </w:rPr>
        <w:t>Ommeriek</w:t>
      </w:r>
      <w:proofErr w:type="spellEnd"/>
      <w:r w:rsidRPr="000965A1">
        <w:rPr>
          <w:rFonts w:cstheme="minorHAnsi"/>
        </w:rPr>
        <w:t xml:space="preserve"> vinden we het belangrijk dat kinderen met plezier naar school gaan. Kinderen moeten in een veilige omgeving kunnen spelen en leren. Om dit te garanderen dient het pedagogisch klimaat goed verankerd zijn in de werkwijze van het team en de </w:t>
      </w:r>
      <w:r>
        <w:rPr>
          <w:rFonts w:cstheme="minorHAnsi"/>
        </w:rPr>
        <w:t>activiteiten</w:t>
      </w:r>
      <w:r w:rsidRPr="000965A1">
        <w:rPr>
          <w:rFonts w:cstheme="minorHAnsi"/>
        </w:rPr>
        <w:t xml:space="preserve"> die gedurende het jaar worden georganiseerd. De basis van een prettig schoolklimaat ligt vast in de uitgangspunten van de school en ons omgangsbeleid.</w:t>
      </w:r>
    </w:p>
    <w:p w:rsidRPr="000965A1" w:rsidR="0006158F" w:rsidP="0006158F" w:rsidRDefault="0006158F" w14:paraId="4E74F106" w14:textId="77777777">
      <w:pPr>
        <w:spacing w:line="225" w:lineRule="auto"/>
        <w:ind w:right="1420"/>
        <w:rPr>
          <w:rFonts w:cstheme="minorHAnsi"/>
        </w:rPr>
      </w:pPr>
      <w:r w:rsidRPr="000965A1">
        <w:rPr>
          <w:rFonts w:cstheme="minorHAnsi"/>
        </w:rPr>
        <w:t xml:space="preserve">Een onderdeel van dit beleid is het omgaan met ongewenst gedrag, zoals pesten, seksuele intimidatie en agressie. Door zowel preventief als curatief actief te zijn, kunnen we het prettige pedagogisch klimaat dat </w:t>
      </w:r>
      <w:r>
        <w:rPr>
          <w:rFonts w:cstheme="minorHAnsi"/>
        </w:rPr>
        <w:t xml:space="preserve">onze scholen </w:t>
      </w:r>
      <w:r w:rsidRPr="000965A1">
        <w:rPr>
          <w:rFonts w:cstheme="minorHAnsi"/>
        </w:rPr>
        <w:t>kenmerkt ook in de toekomst zekeren.</w:t>
      </w:r>
    </w:p>
    <w:p w:rsidRPr="000965A1" w:rsidR="0006158F" w:rsidP="0006158F" w:rsidRDefault="0006158F" w14:paraId="774F423A" w14:textId="77777777">
      <w:pPr>
        <w:spacing w:line="218" w:lineRule="auto"/>
        <w:ind w:right="1220"/>
        <w:rPr>
          <w:rFonts w:cstheme="minorHAnsi"/>
        </w:rPr>
      </w:pPr>
      <w:r w:rsidRPr="000965A1">
        <w:rPr>
          <w:rFonts w:cstheme="minorHAnsi"/>
        </w:rPr>
        <w:t>We hechten grote waarde aan een prettig pedagogisch klimaat. Het bereiken hiervan gaat echter niet vanzelf.</w:t>
      </w:r>
    </w:p>
    <w:p w:rsidRPr="000965A1" w:rsidR="0006158F" w:rsidP="0006158F" w:rsidRDefault="0006158F" w14:paraId="36AC9D1D" w14:textId="77777777">
      <w:pPr>
        <w:spacing w:line="225" w:lineRule="auto"/>
        <w:ind w:right="980"/>
        <w:rPr>
          <w:rFonts w:cstheme="minorHAnsi"/>
        </w:rPr>
      </w:pPr>
      <w:r w:rsidRPr="000965A1">
        <w:rPr>
          <w:rFonts w:cstheme="minorHAnsi"/>
        </w:rPr>
        <w:t>Veel omstandigheden zijn van invloed op de dagelijkse sfeer op school. Er zijn verschillen in de opvoedingsstijlen van ouders, kinderen met verschillende normen en waarden zitten bij elkaar in de groep.</w:t>
      </w:r>
    </w:p>
    <w:p w:rsidRPr="000965A1" w:rsidR="0006158F" w:rsidP="0006158F" w:rsidRDefault="0006158F" w14:paraId="171426B2" w14:textId="77777777">
      <w:pPr>
        <w:spacing w:line="225" w:lineRule="auto"/>
        <w:ind w:right="1860"/>
        <w:jc w:val="both"/>
        <w:rPr>
          <w:rFonts w:cstheme="minorHAnsi"/>
        </w:rPr>
      </w:pPr>
      <w:r w:rsidRPr="000965A1">
        <w:rPr>
          <w:rFonts w:cstheme="minorHAnsi"/>
        </w:rPr>
        <w:t>Ook zijn er grote verschillen in de ontwikkeling van kinderen, hun capaciteiten en (sociale) vaardigheden. Niet alleen de kinderen, maar ook de leerkrachten verschillen in specifieke kwaliteiten, normen, belastbaarheid en vaardigheden.</w:t>
      </w:r>
    </w:p>
    <w:p w:rsidR="0006158F" w:rsidP="0006158F" w:rsidRDefault="0006158F" w14:paraId="7B1D473D" w14:textId="454C3860">
      <w:pPr>
        <w:spacing w:line="225" w:lineRule="auto"/>
        <w:ind w:right="1860"/>
        <w:rPr>
          <w:rFonts w:eastAsia="Times New Roman" w:cstheme="minorHAnsi"/>
        </w:rPr>
      </w:pPr>
      <w:r w:rsidRPr="000965A1">
        <w:rPr>
          <w:rFonts w:eastAsia="Times New Roman" w:cstheme="minorHAnsi"/>
        </w:rPr>
        <w:t xml:space="preserve">Ondanks dat onze voorkeur uitgaat naar preventief werken, lukt dit niet in alle </w:t>
      </w:r>
      <w:r>
        <w:rPr>
          <w:rFonts w:eastAsia="Times New Roman" w:cstheme="minorHAnsi"/>
        </w:rPr>
        <w:t>s</w:t>
      </w:r>
      <w:r w:rsidRPr="000965A1">
        <w:rPr>
          <w:rFonts w:eastAsia="Times New Roman" w:cstheme="minorHAnsi"/>
        </w:rPr>
        <w:t xml:space="preserve">ituaties. We hebben daarom een aantal protocollen uitgewerkt die weergeven hoe binnen </w:t>
      </w:r>
      <w:proofErr w:type="spellStart"/>
      <w:r w:rsidR="00FE6C48">
        <w:rPr>
          <w:rFonts w:eastAsia="Times New Roman" w:cstheme="minorHAnsi"/>
        </w:rPr>
        <w:t>Ommeriek</w:t>
      </w:r>
      <w:proofErr w:type="spellEnd"/>
      <w:r w:rsidRPr="000965A1">
        <w:rPr>
          <w:rFonts w:eastAsia="Times New Roman" w:cstheme="minorHAnsi"/>
        </w:rPr>
        <w:t xml:space="preserve"> wordt gehandeld binnen situaties waarbij ongewenst of onacceptabel gedrag vertoond wordt.</w:t>
      </w:r>
    </w:p>
    <w:p w:rsidR="0006158F" w:rsidP="0006158F" w:rsidRDefault="0006158F" w14:paraId="2D42E16D" w14:textId="77777777">
      <w:pPr>
        <w:rPr>
          <w:rFonts w:eastAsia="Times New Roman" w:cstheme="minorHAnsi"/>
        </w:rPr>
      </w:pPr>
      <w:r>
        <w:rPr>
          <w:rFonts w:eastAsia="Times New Roman" w:cstheme="minorHAnsi"/>
        </w:rPr>
        <w:br w:type="page"/>
      </w:r>
    </w:p>
    <w:p w:rsidRPr="00ED3225" w:rsidR="0006158F" w:rsidP="0006158F" w:rsidRDefault="0006158F" w14:paraId="79CEEC95" w14:textId="77777777">
      <w:pPr>
        <w:pStyle w:val="Gemiddeldraster21"/>
        <w:rPr>
          <w:b/>
          <w:bCs/>
          <w:lang w:val="nl-NL"/>
        </w:rPr>
      </w:pPr>
      <w:bookmarkStart w:name="_Toc166579787" w:id="27"/>
      <w:r w:rsidRPr="00D221B4">
        <w:rPr>
          <w:rStyle w:val="Kop3Char"/>
          <w:lang w:val="nl-NL"/>
        </w:rPr>
        <w:t xml:space="preserve">4.2 Protocol tegen </w:t>
      </w:r>
      <w:commentRangeStart w:id="28"/>
      <w:r w:rsidRPr="00D221B4">
        <w:rPr>
          <w:rStyle w:val="Kop3Char"/>
          <w:lang w:val="nl-NL"/>
        </w:rPr>
        <w:t>pesten</w:t>
      </w:r>
      <w:commentRangeEnd w:id="28"/>
      <w:r w:rsidRPr="00C81128">
        <w:rPr>
          <w:rStyle w:val="Kop3Char"/>
        </w:rPr>
        <w:commentReference w:id="28"/>
      </w:r>
      <w:bookmarkEnd w:id="27"/>
      <w:r w:rsidRPr="00ED3225">
        <w:rPr>
          <w:rFonts w:eastAsia="Verdana" w:cstheme="minorHAnsi"/>
          <w:b/>
          <w:bCs/>
          <w:lang w:val="nl-NL"/>
        </w:rPr>
        <w:br/>
      </w:r>
      <w:r w:rsidRPr="00ED3225">
        <w:rPr>
          <w:b/>
          <w:bCs/>
          <w:lang w:val="nl-NL"/>
        </w:rPr>
        <w:t>Wat is pesten?</w:t>
      </w:r>
    </w:p>
    <w:p w:rsidRPr="00024608" w:rsidR="0006158F" w:rsidP="0006158F" w:rsidRDefault="0006158F" w14:paraId="1257161B" w14:textId="77777777">
      <w:pPr>
        <w:pStyle w:val="Gemiddeldraster21"/>
        <w:rPr>
          <w:rFonts w:asciiTheme="minorHAnsi" w:hAnsiTheme="minorHAnsi" w:cstheme="minorHAnsi"/>
          <w:lang w:val="nl-NL"/>
        </w:rPr>
      </w:pPr>
      <w:r w:rsidRPr="00024608">
        <w:rPr>
          <w:rFonts w:asciiTheme="minorHAnsi" w:hAnsiTheme="minorHAnsi" w:cstheme="minorHAnsi"/>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e</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2"/>
          <w:lang w:val="nl-NL"/>
        </w:rPr>
        <w:t>l</w:t>
      </w:r>
      <w:r w:rsidRPr="00024608">
        <w:rPr>
          <w:rFonts w:asciiTheme="minorHAnsi" w:hAnsiTheme="minorHAnsi" w:cstheme="minorHAnsi"/>
          <w:lang w:val="nl-NL"/>
        </w:rPr>
        <w:t>ag</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2"/>
          <w:lang w:val="nl-NL"/>
        </w:rPr>
        <w:t>l</w:t>
      </w:r>
      <w:r w:rsidRPr="00024608">
        <w:rPr>
          <w:rFonts w:asciiTheme="minorHAnsi" w:hAnsiTheme="minorHAnsi" w:cstheme="minorHAnsi"/>
          <w:lang w:val="nl-NL"/>
        </w:rPr>
        <w:t>ag</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lang w:val="nl-NL"/>
        </w:rPr>
        <w:t>d</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b</w:t>
      </w:r>
      <w:r w:rsidRPr="00024608">
        <w:rPr>
          <w:rFonts w:asciiTheme="minorHAnsi" w:hAnsiTheme="minorHAnsi" w:cstheme="minorHAnsi"/>
          <w:spacing w:val="-2"/>
          <w:lang w:val="nl-NL"/>
        </w:rPr>
        <w:t>e</w:t>
      </w:r>
      <w:r w:rsidRPr="00024608">
        <w:rPr>
          <w:rFonts w:asciiTheme="minorHAnsi" w:hAnsiTheme="minorHAnsi" w:cstheme="minorHAnsi"/>
          <w:lang w:val="nl-NL"/>
        </w:rPr>
        <w:t>d</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d</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t</w:t>
      </w:r>
      <w:r w:rsidRPr="00024608">
        <w:rPr>
          <w:rFonts w:asciiTheme="minorHAnsi" w:hAnsiTheme="minorHAnsi" w:cstheme="minorHAnsi"/>
          <w:spacing w:val="2"/>
          <w:lang w:val="nl-NL"/>
        </w:rPr>
        <w:t>i</w:t>
      </w:r>
      <w:r w:rsidRPr="00024608">
        <w:rPr>
          <w:rFonts w:asciiTheme="minorHAnsi" w:hAnsiTheme="minorHAnsi" w:cstheme="minorHAnsi"/>
          <w:lang w:val="nl-NL"/>
        </w:rPr>
        <w:t>jd</w:t>
      </w:r>
      <w:r w:rsidRPr="00024608">
        <w:rPr>
          <w:rFonts w:asciiTheme="minorHAnsi" w:hAnsiTheme="minorHAnsi" w:cstheme="minorHAnsi"/>
          <w:spacing w:val="-2"/>
          <w:lang w:val="nl-NL"/>
        </w:rPr>
        <w:t>e</w:t>
      </w:r>
      <w:r w:rsidRPr="00024608">
        <w:rPr>
          <w:rFonts w:asciiTheme="minorHAnsi" w:hAnsiTheme="minorHAnsi" w:cstheme="minorHAnsi"/>
          <w:lang w:val="nl-NL"/>
        </w:rPr>
        <w:t>lijk;</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st</w:t>
      </w:r>
      <w:r w:rsidRPr="00024608">
        <w:rPr>
          <w:rFonts w:asciiTheme="minorHAnsi" w:hAnsiTheme="minorHAnsi" w:cstheme="minorHAnsi"/>
          <w:spacing w:val="-1"/>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n</w:t>
      </w:r>
      <w:r w:rsidRPr="00024608">
        <w:rPr>
          <w:rFonts w:asciiTheme="minorHAnsi" w:hAnsiTheme="minorHAnsi" w:cstheme="minorHAnsi"/>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lang w:val="nl-NL"/>
        </w:rPr>
        <w:t>d</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b</w:t>
      </w:r>
      <w:r w:rsidRPr="00024608">
        <w:rPr>
          <w:rFonts w:asciiTheme="minorHAnsi" w:hAnsiTheme="minorHAnsi" w:cstheme="minorHAnsi"/>
          <w:spacing w:val="-2"/>
          <w:lang w:val="nl-NL"/>
        </w:rPr>
        <w:t>e</w:t>
      </w:r>
      <w:r w:rsidRPr="00024608">
        <w:rPr>
          <w:rFonts w:asciiTheme="minorHAnsi" w:hAnsiTheme="minorHAnsi" w:cstheme="minorHAnsi"/>
          <w:lang w:val="nl-NL"/>
        </w:rPr>
        <w:t>d</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d</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w w:val="99"/>
          <w:lang w:val="nl-NL"/>
        </w:rPr>
        <w:t xml:space="preserve"> </w:t>
      </w:r>
      <w:r w:rsidRPr="00024608">
        <w:rPr>
          <w:rFonts w:asciiTheme="minorHAnsi" w:hAnsiTheme="minorHAnsi" w:cstheme="minorHAnsi"/>
          <w:lang w:val="nl-NL"/>
        </w:rPr>
        <w:t>st</w:t>
      </w:r>
      <w:r w:rsidRPr="00024608">
        <w:rPr>
          <w:rFonts w:asciiTheme="minorHAnsi" w:hAnsiTheme="minorHAnsi" w:cstheme="minorHAnsi"/>
          <w:spacing w:val="-1"/>
          <w:lang w:val="nl-NL"/>
        </w:rPr>
        <w:t>r</w:t>
      </w:r>
      <w:r w:rsidRPr="00024608">
        <w:rPr>
          <w:rFonts w:asciiTheme="minorHAnsi" w:hAnsiTheme="minorHAnsi" w:cstheme="minorHAnsi"/>
          <w:spacing w:val="1"/>
          <w:lang w:val="nl-NL"/>
        </w:rPr>
        <w:t>u</w:t>
      </w:r>
      <w:r w:rsidRPr="00024608">
        <w:rPr>
          <w:rFonts w:asciiTheme="minorHAnsi" w:hAnsiTheme="minorHAnsi" w:cstheme="minorHAnsi"/>
          <w:lang w:val="nl-NL"/>
        </w:rPr>
        <w:t>ct</w:t>
      </w:r>
      <w:r w:rsidRPr="00024608">
        <w:rPr>
          <w:rFonts w:asciiTheme="minorHAnsi" w:hAnsiTheme="minorHAnsi" w:cstheme="minorHAnsi"/>
          <w:spacing w:val="1"/>
          <w:lang w:val="nl-NL"/>
        </w:rPr>
        <w:t>ur</w:t>
      </w:r>
      <w:r w:rsidRPr="00024608">
        <w:rPr>
          <w:rFonts w:asciiTheme="minorHAnsi" w:hAnsiTheme="minorHAnsi" w:cstheme="minorHAnsi"/>
          <w:spacing w:val="-2"/>
          <w:lang w:val="nl-NL"/>
        </w:rPr>
        <w:t>ee</w:t>
      </w:r>
      <w:r w:rsidRPr="00024608">
        <w:rPr>
          <w:rFonts w:asciiTheme="minorHAnsi" w:hAnsiTheme="minorHAnsi" w:cstheme="minorHAnsi"/>
          <w:spacing w:val="2"/>
          <w:lang w:val="nl-NL"/>
        </w:rPr>
        <w:t>l</w:t>
      </w:r>
      <w:r w:rsidRPr="00024608">
        <w:rPr>
          <w:rFonts w:asciiTheme="minorHAnsi" w:hAnsiTheme="minorHAnsi" w:cstheme="minorHAnsi"/>
          <w:lang w:val="nl-NL"/>
        </w:rPr>
        <w:t>,</w:t>
      </w:r>
      <w:r w:rsidRPr="00024608">
        <w:rPr>
          <w:rFonts w:asciiTheme="minorHAnsi" w:hAnsiTheme="minorHAnsi" w:cstheme="minorHAnsi"/>
          <w:spacing w:val="-10"/>
          <w:lang w:val="nl-NL"/>
        </w:rPr>
        <w:t xml:space="preserve"> </w:t>
      </w:r>
      <w:r w:rsidRPr="00024608">
        <w:rPr>
          <w:rFonts w:asciiTheme="minorHAnsi" w:hAnsiTheme="minorHAnsi" w:cstheme="minorHAnsi"/>
          <w:lang w:val="nl-NL"/>
        </w:rPr>
        <w:t>a</w:t>
      </w:r>
      <w:r w:rsidRPr="00024608">
        <w:rPr>
          <w:rFonts w:asciiTheme="minorHAnsi" w:hAnsiTheme="minorHAnsi" w:cstheme="minorHAnsi"/>
          <w:spacing w:val="3"/>
          <w:lang w:val="nl-NL"/>
        </w:rPr>
        <w:t>l</w:t>
      </w:r>
      <w:r w:rsidRPr="00024608">
        <w:rPr>
          <w:rFonts w:asciiTheme="minorHAnsi" w:hAnsiTheme="minorHAnsi" w:cstheme="minorHAnsi"/>
          <w:lang w:val="nl-NL"/>
        </w:rPr>
        <w:t>s</w:t>
      </w:r>
      <w:r w:rsidRPr="00024608">
        <w:rPr>
          <w:rFonts w:asciiTheme="minorHAnsi" w:hAnsiTheme="minorHAnsi" w:cstheme="minorHAnsi"/>
          <w:spacing w:val="-9"/>
          <w:lang w:val="nl-NL"/>
        </w:rPr>
        <w:t xml:space="preserve"> </w:t>
      </w:r>
      <w:r w:rsidRPr="00024608">
        <w:rPr>
          <w:rFonts w:asciiTheme="minorHAnsi" w:hAnsiTheme="minorHAnsi" w:cstheme="minorHAnsi"/>
          <w:spacing w:val="1"/>
          <w:lang w:val="nl-NL"/>
        </w:rPr>
        <w:t>e</w:t>
      </w:r>
      <w:r w:rsidRPr="00024608">
        <w:rPr>
          <w:rFonts w:asciiTheme="minorHAnsi" w:hAnsiTheme="minorHAnsi" w:cstheme="minorHAnsi"/>
          <w:lang w:val="nl-NL"/>
        </w:rPr>
        <w:t>r</w:t>
      </w:r>
      <w:r w:rsidRPr="00024608">
        <w:rPr>
          <w:rFonts w:asciiTheme="minorHAnsi" w:hAnsiTheme="minorHAnsi" w:cstheme="minorHAnsi"/>
          <w:spacing w:val="-9"/>
          <w:lang w:val="nl-NL"/>
        </w:rPr>
        <w:t xml:space="preserve"> </w:t>
      </w:r>
      <w:r w:rsidRPr="00024608">
        <w:rPr>
          <w:rFonts w:asciiTheme="minorHAnsi" w:hAnsiTheme="minorHAnsi" w:cstheme="minorHAnsi"/>
          <w:spacing w:val="2"/>
          <w:lang w:val="nl-NL"/>
        </w:rPr>
        <w:t>g</w:t>
      </w:r>
      <w:r w:rsidRPr="00024608">
        <w:rPr>
          <w:rFonts w:asciiTheme="minorHAnsi" w:hAnsiTheme="minorHAnsi" w:cstheme="minorHAnsi"/>
          <w:spacing w:val="-2"/>
          <w:lang w:val="nl-NL"/>
        </w:rPr>
        <w:t>ee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z</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w</w:t>
      </w:r>
      <w:r w:rsidRPr="00024608">
        <w:rPr>
          <w:rFonts w:asciiTheme="minorHAnsi" w:hAnsiTheme="minorHAnsi" w:cstheme="minorHAnsi"/>
          <w:spacing w:val="1"/>
          <w:lang w:val="nl-NL"/>
        </w:rPr>
        <w:t>o</w:t>
      </w:r>
      <w:r w:rsidRPr="00024608">
        <w:rPr>
          <w:rFonts w:asciiTheme="minorHAnsi" w:hAnsiTheme="minorHAnsi" w:cstheme="minorHAnsi"/>
          <w:spacing w:val="-1"/>
          <w:lang w:val="nl-NL"/>
        </w:rPr>
        <w:t>r</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d.</w:t>
      </w:r>
    </w:p>
    <w:p w:rsidRPr="00024608" w:rsidR="0006158F" w:rsidP="0006158F" w:rsidRDefault="0006158F" w14:paraId="31F7B498" w14:textId="77777777">
      <w:pPr>
        <w:pStyle w:val="Gemiddeldraster21"/>
        <w:rPr>
          <w:rFonts w:asciiTheme="minorHAnsi" w:hAnsiTheme="minorHAnsi" w:cstheme="minorHAnsi"/>
          <w:lang w:val="nl-NL"/>
        </w:rPr>
      </w:pPr>
      <w:r w:rsidRPr="00024608">
        <w:rPr>
          <w:rFonts w:asciiTheme="minorHAnsi" w:hAnsiTheme="minorHAnsi" w:cstheme="minorHAnsi"/>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k</w:t>
      </w:r>
      <w:r w:rsidRPr="00024608">
        <w:rPr>
          <w:rFonts w:asciiTheme="minorHAnsi" w:hAnsiTheme="minorHAnsi" w:cstheme="minorHAnsi"/>
          <w:lang w:val="nl-NL"/>
        </w:rPr>
        <w:t>an</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m</w:t>
      </w:r>
      <w:r w:rsidRPr="00024608">
        <w:rPr>
          <w:rFonts w:asciiTheme="minorHAnsi" w:hAnsiTheme="minorHAnsi" w:cstheme="minorHAnsi"/>
          <w:spacing w:val="-1"/>
          <w:lang w:val="nl-NL"/>
        </w:rPr>
        <w:t>o</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li</w:t>
      </w:r>
      <w:r w:rsidRPr="00024608">
        <w:rPr>
          <w:rFonts w:asciiTheme="minorHAnsi" w:hAnsiTheme="minorHAnsi" w:cstheme="minorHAnsi"/>
          <w:spacing w:val="1"/>
          <w:lang w:val="nl-NL"/>
        </w:rPr>
        <w:t>n</w:t>
      </w:r>
      <w:r w:rsidRPr="00024608">
        <w:rPr>
          <w:rFonts w:asciiTheme="minorHAnsi" w:hAnsiTheme="minorHAnsi" w:cstheme="minorHAnsi"/>
          <w:lang w:val="nl-NL"/>
        </w:rPr>
        <w:t>g,</w:t>
      </w:r>
      <w:r w:rsidRPr="00024608">
        <w:rPr>
          <w:rFonts w:asciiTheme="minorHAnsi" w:hAnsiTheme="minorHAnsi" w:cstheme="minorHAnsi"/>
          <w:spacing w:val="-9"/>
          <w:lang w:val="nl-NL"/>
        </w:rPr>
        <w:t xml:space="preserve"> </w:t>
      </w:r>
      <w:r w:rsidRPr="00024608">
        <w:rPr>
          <w:rFonts w:asciiTheme="minorHAnsi" w:hAnsiTheme="minorHAnsi" w:cstheme="minorHAnsi"/>
          <w:lang w:val="nl-NL"/>
        </w:rPr>
        <w:t>maar</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spacing w:val="1"/>
          <w:lang w:val="nl-NL"/>
        </w:rPr>
        <w:t>o</w:t>
      </w:r>
      <w:r w:rsidRPr="00024608">
        <w:rPr>
          <w:rFonts w:asciiTheme="minorHAnsi" w:hAnsiTheme="minorHAnsi" w:cstheme="minorHAnsi"/>
          <w:lang w:val="nl-NL"/>
        </w:rPr>
        <w:t>k</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1"/>
          <w:lang w:val="nl-NL"/>
        </w:rPr>
        <w:t>o</w:t>
      </w:r>
      <w:r w:rsidRPr="00024608">
        <w:rPr>
          <w:rFonts w:asciiTheme="minorHAnsi" w:hAnsiTheme="minorHAnsi" w:cstheme="minorHAnsi"/>
          <w:spacing w:val="-1"/>
          <w:lang w:val="nl-NL"/>
        </w:rPr>
        <w:t>o</w:t>
      </w:r>
      <w:r w:rsidRPr="00024608">
        <w:rPr>
          <w:rFonts w:asciiTheme="minorHAnsi" w:hAnsiTheme="minorHAnsi" w:cstheme="minorHAnsi"/>
          <w:lang w:val="nl-NL"/>
        </w:rPr>
        <w:t>r</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b</w:t>
      </w:r>
      <w:r w:rsidRPr="00024608">
        <w:rPr>
          <w:rFonts w:asciiTheme="minorHAnsi" w:hAnsiTheme="minorHAnsi" w:cstheme="minorHAnsi"/>
          <w:spacing w:val="-1"/>
          <w:lang w:val="nl-NL"/>
        </w:rPr>
        <w:t>r</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fj</w:t>
      </w:r>
      <w:r w:rsidRPr="00024608">
        <w:rPr>
          <w:rFonts w:asciiTheme="minorHAnsi" w:hAnsiTheme="minorHAnsi" w:cstheme="minorHAnsi"/>
          <w:spacing w:val="1"/>
          <w:lang w:val="nl-NL"/>
        </w:rPr>
        <w:t>e</w:t>
      </w:r>
      <w:r w:rsidRPr="00024608">
        <w:rPr>
          <w:rFonts w:asciiTheme="minorHAnsi" w:hAnsiTheme="minorHAnsi" w:cstheme="minorHAnsi"/>
          <w:lang w:val="nl-NL"/>
        </w:rPr>
        <w:t>s</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f</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v</w:t>
      </w:r>
      <w:r w:rsidRPr="00024608">
        <w:rPr>
          <w:rFonts w:asciiTheme="minorHAnsi" w:hAnsiTheme="minorHAnsi" w:cstheme="minorHAnsi"/>
          <w:spacing w:val="2"/>
          <w:lang w:val="nl-NL"/>
        </w:rPr>
        <w:t>i</w:t>
      </w:r>
      <w:r w:rsidRPr="00024608">
        <w:rPr>
          <w:rFonts w:asciiTheme="minorHAnsi" w:hAnsiTheme="minorHAnsi" w:cstheme="minorHAnsi"/>
          <w:lang w:val="nl-NL"/>
        </w:rPr>
        <w:t>a</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mob</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l</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lang w:val="nl-NL"/>
        </w:rPr>
        <w:t>f</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t</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1"/>
          <w:lang w:val="nl-NL"/>
        </w:rPr>
        <w:t>n</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6"/>
          <w:lang w:val="nl-NL"/>
        </w:rPr>
        <w:t>k</w:t>
      </w:r>
      <w:r w:rsidRPr="00024608">
        <w:rPr>
          <w:rFonts w:asciiTheme="minorHAnsi" w:hAnsiTheme="minorHAnsi" w:cstheme="minorHAnsi"/>
          <w:lang w:val="nl-NL"/>
        </w:rPr>
        <w:t>an</w:t>
      </w:r>
      <w:r w:rsidRPr="00024608">
        <w:rPr>
          <w:rFonts w:asciiTheme="minorHAnsi" w:hAnsiTheme="minorHAnsi" w:cstheme="minorHAnsi"/>
          <w:spacing w:val="-4"/>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spacing w:val="1"/>
          <w:lang w:val="nl-NL"/>
        </w:rPr>
        <w:t>o</w:t>
      </w:r>
      <w:r w:rsidRPr="00024608">
        <w:rPr>
          <w:rFonts w:asciiTheme="minorHAnsi" w:hAnsiTheme="minorHAnsi" w:cstheme="minorHAnsi"/>
          <w:lang w:val="nl-NL"/>
        </w:rPr>
        <w:t>k l</w:t>
      </w:r>
      <w:r w:rsidRPr="00024608">
        <w:rPr>
          <w:rFonts w:asciiTheme="minorHAnsi" w:hAnsiTheme="minorHAnsi" w:cstheme="minorHAnsi"/>
          <w:spacing w:val="2"/>
          <w:lang w:val="nl-NL"/>
        </w:rPr>
        <w:t>i</w:t>
      </w:r>
      <w:r w:rsidRPr="00024608">
        <w:rPr>
          <w:rFonts w:asciiTheme="minorHAnsi" w:hAnsiTheme="minorHAnsi" w:cstheme="minorHAnsi"/>
          <w:lang w:val="nl-NL"/>
        </w:rPr>
        <w:t>chamelijk</w:t>
      </w:r>
      <w:r w:rsidRPr="00024608">
        <w:rPr>
          <w:rFonts w:asciiTheme="minorHAnsi" w:hAnsiTheme="minorHAnsi" w:cstheme="minorHAnsi"/>
          <w:spacing w:val="-10"/>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1"/>
          <w:lang w:val="nl-NL"/>
        </w:rPr>
        <w:t>oo</w:t>
      </w:r>
      <w:r w:rsidRPr="00024608">
        <w:rPr>
          <w:rFonts w:asciiTheme="minorHAnsi" w:hAnsiTheme="minorHAnsi" w:cstheme="minorHAnsi"/>
          <w:lang w:val="nl-NL"/>
        </w:rPr>
        <w:t>r</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o.a.</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3"/>
          <w:lang w:val="nl-NL"/>
        </w:rPr>
        <w:t>u</w:t>
      </w:r>
      <w:r w:rsidRPr="00024608">
        <w:rPr>
          <w:rFonts w:asciiTheme="minorHAnsi" w:hAnsiTheme="minorHAnsi" w:cstheme="minorHAnsi"/>
          <w:lang w:val="nl-NL"/>
        </w:rPr>
        <w:t>w</w:t>
      </w:r>
      <w:r w:rsidRPr="00024608">
        <w:rPr>
          <w:rFonts w:asciiTheme="minorHAnsi" w:hAnsiTheme="minorHAnsi" w:cstheme="minorHAnsi"/>
          <w:spacing w:val="-1"/>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s</w:t>
      </w:r>
      <w:r w:rsidRPr="00024608">
        <w:rPr>
          <w:rFonts w:asciiTheme="minorHAnsi" w:hAnsiTheme="minorHAnsi" w:cstheme="minorHAnsi"/>
          <w:spacing w:val="-2"/>
          <w:lang w:val="nl-NL"/>
        </w:rPr>
        <w:t>c</w:t>
      </w:r>
      <w:r w:rsidRPr="00024608">
        <w:rPr>
          <w:rFonts w:asciiTheme="minorHAnsi" w:hAnsiTheme="minorHAnsi" w:cstheme="minorHAnsi"/>
          <w:spacing w:val="1"/>
          <w:lang w:val="nl-NL"/>
        </w:rPr>
        <w:t>h</w:t>
      </w:r>
      <w:r w:rsidRPr="00024608">
        <w:rPr>
          <w:rFonts w:asciiTheme="minorHAnsi" w:hAnsiTheme="minorHAnsi" w:cstheme="minorHAnsi"/>
          <w:spacing w:val="-1"/>
          <w:lang w:val="nl-NL"/>
        </w:rPr>
        <w:t>o</w:t>
      </w:r>
      <w:r w:rsidRPr="00024608">
        <w:rPr>
          <w:rFonts w:asciiTheme="minorHAnsi" w:hAnsiTheme="minorHAnsi" w:cstheme="minorHAnsi"/>
          <w:lang w:val="nl-NL"/>
        </w:rPr>
        <w:t>p</w:t>
      </w:r>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k</w:t>
      </w:r>
      <w:r w:rsidRPr="00024608">
        <w:rPr>
          <w:rFonts w:asciiTheme="minorHAnsi" w:hAnsiTheme="minorHAnsi" w:cstheme="minorHAnsi"/>
          <w:spacing w:val="-2"/>
          <w:lang w:val="nl-NL"/>
        </w:rPr>
        <w:t>r</w:t>
      </w:r>
      <w:r w:rsidRPr="00024608">
        <w:rPr>
          <w:rFonts w:asciiTheme="minorHAnsi" w:hAnsiTheme="minorHAnsi" w:cstheme="minorHAnsi"/>
          <w:lang w:val="nl-NL"/>
        </w:rPr>
        <w:t>ab</w:t>
      </w:r>
      <w:r w:rsidRPr="00024608">
        <w:rPr>
          <w:rFonts w:asciiTheme="minorHAnsi" w:hAnsiTheme="minorHAnsi" w:cstheme="minorHAnsi"/>
          <w:spacing w:val="2"/>
          <w:lang w:val="nl-NL"/>
        </w:rPr>
        <w:t>b</w:t>
      </w:r>
      <w:r w:rsidRPr="00024608">
        <w:rPr>
          <w:rFonts w:asciiTheme="minorHAnsi" w:hAnsiTheme="minorHAnsi" w:cstheme="minorHAnsi"/>
          <w:spacing w:val="1"/>
          <w:lang w:val="nl-NL"/>
        </w:rPr>
        <w:t>en</w:t>
      </w:r>
      <w:r w:rsidRPr="00024608">
        <w:rPr>
          <w:rFonts w:asciiTheme="minorHAnsi" w:hAnsiTheme="minorHAnsi" w:cstheme="minorHAnsi"/>
          <w:lang w:val="nl-NL"/>
        </w:rPr>
        <w:t>,</w:t>
      </w:r>
      <w:r w:rsidRPr="00024608">
        <w:rPr>
          <w:rFonts w:asciiTheme="minorHAnsi" w:hAnsiTheme="minorHAnsi" w:cstheme="minorHAnsi"/>
          <w:spacing w:val="-10"/>
          <w:lang w:val="nl-NL"/>
        </w:rPr>
        <w:t xml:space="preserve"> </w:t>
      </w:r>
      <w:r w:rsidRPr="00024608">
        <w:rPr>
          <w:rFonts w:asciiTheme="minorHAnsi" w:hAnsiTheme="minorHAnsi" w:cstheme="minorHAnsi"/>
          <w:lang w:val="nl-NL"/>
        </w:rPr>
        <w:t>b</w:t>
      </w:r>
      <w:r w:rsidRPr="00024608">
        <w:rPr>
          <w:rFonts w:asciiTheme="minorHAnsi" w:hAnsiTheme="minorHAnsi" w:cstheme="minorHAnsi"/>
          <w:spacing w:val="2"/>
          <w:lang w:val="nl-NL"/>
        </w:rPr>
        <w:t>i</w:t>
      </w:r>
      <w:r w:rsidRPr="00024608">
        <w:rPr>
          <w:rFonts w:asciiTheme="minorHAnsi" w:hAnsiTheme="minorHAnsi" w:cstheme="minorHAnsi"/>
          <w:lang w:val="nl-NL"/>
        </w:rPr>
        <w:t>jt</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s</w:t>
      </w:r>
      <w:r w:rsidRPr="00024608">
        <w:rPr>
          <w:rFonts w:asciiTheme="minorHAnsi" w:hAnsiTheme="minorHAnsi" w:cstheme="minorHAnsi"/>
          <w:lang w:val="nl-NL"/>
        </w:rPr>
        <w:t>p</w:t>
      </w:r>
      <w:r w:rsidRPr="00024608">
        <w:rPr>
          <w:rFonts w:asciiTheme="minorHAnsi" w:hAnsiTheme="minorHAnsi" w:cstheme="minorHAnsi"/>
          <w:spacing w:val="1"/>
          <w:lang w:val="nl-NL"/>
        </w:rPr>
        <w:t>u</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p>
    <w:p w:rsidRPr="00024608" w:rsidR="0006158F" w:rsidP="0006158F" w:rsidRDefault="0006158F" w14:paraId="06D7FA32" w14:textId="77777777">
      <w:pPr>
        <w:pStyle w:val="Gemiddeldraster21"/>
        <w:rPr>
          <w:rFonts w:asciiTheme="minorHAnsi" w:hAnsiTheme="minorHAnsi" w:cstheme="minorHAnsi"/>
          <w:lang w:val="nl-NL"/>
        </w:rPr>
      </w:pPr>
    </w:p>
    <w:p w:rsidRPr="00990BDA" w:rsidR="0006158F" w:rsidP="0006158F" w:rsidRDefault="0006158F" w14:paraId="26A614E0" w14:textId="77777777">
      <w:pPr>
        <w:pStyle w:val="Gemiddeldraster21"/>
        <w:rPr>
          <w:b/>
          <w:bCs/>
          <w:lang w:val="nl-NL"/>
        </w:rPr>
      </w:pPr>
      <w:r w:rsidRPr="00990BDA">
        <w:rPr>
          <w:b/>
          <w:bCs/>
          <w:lang w:val="nl-NL"/>
        </w:rPr>
        <w:t>Dr</w:t>
      </w:r>
      <w:r w:rsidRPr="00990BDA">
        <w:rPr>
          <w:b/>
          <w:bCs/>
          <w:spacing w:val="-2"/>
          <w:lang w:val="nl-NL"/>
        </w:rPr>
        <w:t>i</w:t>
      </w:r>
      <w:r w:rsidRPr="00990BDA">
        <w:rPr>
          <w:b/>
          <w:bCs/>
          <w:lang w:val="nl-NL"/>
        </w:rPr>
        <w:t>e</w:t>
      </w:r>
      <w:r w:rsidRPr="00990BDA">
        <w:rPr>
          <w:b/>
          <w:bCs/>
          <w:spacing w:val="-9"/>
          <w:lang w:val="nl-NL"/>
        </w:rPr>
        <w:t xml:space="preserve"> </w:t>
      </w:r>
      <w:r w:rsidRPr="00990BDA">
        <w:rPr>
          <w:b/>
          <w:bCs/>
          <w:spacing w:val="2"/>
          <w:lang w:val="nl-NL"/>
        </w:rPr>
        <w:t>p</w:t>
      </w:r>
      <w:r w:rsidRPr="00990BDA">
        <w:rPr>
          <w:b/>
          <w:bCs/>
          <w:spacing w:val="-1"/>
          <w:lang w:val="nl-NL"/>
        </w:rPr>
        <w:t>ar</w:t>
      </w:r>
      <w:r w:rsidRPr="00990BDA">
        <w:rPr>
          <w:b/>
          <w:bCs/>
          <w:spacing w:val="2"/>
          <w:lang w:val="nl-NL"/>
        </w:rPr>
        <w:t>t</w:t>
      </w:r>
      <w:r w:rsidRPr="00990BDA">
        <w:rPr>
          <w:b/>
          <w:bCs/>
          <w:spacing w:val="-1"/>
          <w:lang w:val="nl-NL"/>
        </w:rPr>
        <w:t>i</w:t>
      </w:r>
      <w:r w:rsidRPr="00990BDA">
        <w:rPr>
          <w:b/>
          <w:bCs/>
          <w:spacing w:val="1"/>
          <w:lang w:val="nl-NL"/>
        </w:rPr>
        <w:t>j</w:t>
      </w:r>
      <w:r w:rsidRPr="00990BDA">
        <w:rPr>
          <w:b/>
          <w:bCs/>
          <w:lang w:val="nl-NL"/>
        </w:rPr>
        <w:t>en</w:t>
      </w:r>
      <w:r w:rsidRPr="00990BDA">
        <w:rPr>
          <w:b/>
          <w:bCs/>
          <w:spacing w:val="-8"/>
          <w:lang w:val="nl-NL"/>
        </w:rPr>
        <w:t xml:space="preserve"> </w:t>
      </w:r>
      <w:r w:rsidRPr="00990BDA">
        <w:rPr>
          <w:b/>
          <w:bCs/>
          <w:lang w:val="nl-NL"/>
        </w:rPr>
        <w:t>b</w:t>
      </w:r>
      <w:r w:rsidRPr="00990BDA">
        <w:rPr>
          <w:b/>
          <w:bCs/>
          <w:spacing w:val="1"/>
          <w:lang w:val="nl-NL"/>
        </w:rPr>
        <w:t>i</w:t>
      </w:r>
      <w:r w:rsidRPr="00990BDA">
        <w:rPr>
          <w:b/>
          <w:bCs/>
          <w:lang w:val="nl-NL"/>
        </w:rPr>
        <w:t>j</w:t>
      </w:r>
      <w:r w:rsidRPr="00990BDA">
        <w:rPr>
          <w:b/>
          <w:bCs/>
          <w:spacing w:val="-8"/>
          <w:lang w:val="nl-NL"/>
        </w:rPr>
        <w:t xml:space="preserve"> </w:t>
      </w:r>
      <w:r w:rsidRPr="00990BDA">
        <w:rPr>
          <w:b/>
          <w:bCs/>
          <w:lang w:val="nl-NL"/>
        </w:rPr>
        <w:t>pe</w:t>
      </w:r>
      <w:r w:rsidRPr="00990BDA">
        <w:rPr>
          <w:b/>
          <w:bCs/>
          <w:spacing w:val="-1"/>
          <w:lang w:val="nl-NL"/>
        </w:rPr>
        <w:t>s</w:t>
      </w:r>
      <w:r w:rsidRPr="00990BDA">
        <w:rPr>
          <w:b/>
          <w:bCs/>
          <w:spacing w:val="2"/>
          <w:lang w:val="nl-NL"/>
        </w:rPr>
        <w:t>t</w:t>
      </w:r>
      <w:r w:rsidRPr="00990BDA">
        <w:rPr>
          <w:b/>
          <w:bCs/>
          <w:lang w:val="nl-NL"/>
        </w:rPr>
        <w:t>en</w:t>
      </w:r>
    </w:p>
    <w:p w:rsidRPr="00024608" w:rsidR="0006158F" w:rsidP="0006158F" w:rsidRDefault="0006158F" w14:paraId="4C7B9E81" w14:textId="77777777">
      <w:pPr>
        <w:pStyle w:val="Gemiddeldraster21"/>
        <w:rPr>
          <w:rFonts w:asciiTheme="minorHAnsi" w:hAnsiTheme="minorHAnsi" w:cstheme="minorHAnsi"/>
          <w:lang w:val="nl-NL"/>
        </w:rPr>
      </w:pPr>
      <w:r w:rsidRPr="00024608">
        <w:rPr>
          <w:rFonts w:asciiTheme="minorHAnsi" w:hAnsiTheme="minorHAnsi" w:cstheme="minorHAnsi"/>
          <w:spacing w:val="-2"/>
          <w:lang w:val="nl-NL"/>
        </w:rPr>
        <w:t>E</w:t>
      </w:r>
      <w:r w:rsidRPr="00024608">
        <w:rPr>
          <w:rFonts w:asciiTheme="minorHAnsi" w:hAnsiTheme="minorHAnsi" w:cstheme="minorHAnsi"/>
          <w:lang w:val="nl-NL"/>
        </w:rPr>
        <w:t>r</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3"/>
          <w:lang w:val="nl-NL"/>
        </w:rPr>
        <w:t>i</w:t>
      </w:r>
      <w:r w:rsidRPr="00024608">
        <w:rPr>
          <w:rFonts w:asciiTheme="minorHAnsi" w:hAnsiTheme="minorHAnsi" w:cstheme="minorHAnsi"/>
          <w:lang w:val="nl-NL"/>
        </w:rPr>
        <w:t>jn</w:t>
      </w:r>
      <w:r w:rsidRPr="00024608">
        <w:rPr>
          <w:rFonts w:asciiTheme="minorHAnsi" w:hAnsiTheme="minorHAnsi" w:cstheme="minorHAnsi"/>
          <w:spacing w:val="-6"/>
          <w:lang w:val="nl-NL"/>
        </w:rPr>
        <w:t xml:space="preserve"> </w:t>
      </w:r>
      <w:r w:rsidRPr="00024608">
        <w:rPr>
          <w:rFonts w:asciiTheme="minorHAnsi" w:hAnsiTheme="minorHAnsi" w:cstheme="minorHAnsi"/>
          <w:spacing w:val="-3"/>
          <w:lang w:val="nl-NL"/>
        </w:rPr>
        <w:t>b</w:t>
      </w:r>
      <w:r w:rsidRPr="00024608">
        <w:rPr>
          <w:rFonts w:asciiTheme="minorHAnsi" w:hAnsiTheme="minorHAnsi" w:cstheme="minorHAnsi"/>
          <w:lang w:val="nl-NL"/>
        </w:rPr>
        <w:t>ij</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st</w:t>
      </w:r>
      <w:r w:rsidRPr="00024608">
        <w:rPr>
          <w:rFonts w:asciiTheme="minorHAnsi" w:hAnsiTheme="minorHAnsi" w:cstheme="minorHAnsi"/>
          <w:spacing w:val="-1"/>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spacing w:val="-1"/>
          <w:lang w:val="nl-NL"/>
        </w:rPr>
        <w:t>r</w:t>
      </w:r>
      <w:r w:rsidRPr="00024608">
        <w:rPr>
          <w:rFonts w:asciiTheme="minorHAnsi" w:hAnsiTheme="minorHAnsi" w:cstheme="minorHAnsi"/>
          <w:spacing w:val="2"/>
          <w:lang w:val="nl-NL"/>
        </w:rPr>
        <w:t>i</w:t>
      </w:r>
      <w:r w:rsidRPr="00024608">
        <w:rPr>
          <w:rFonts w:asciiTheme="minorHAnsi" w:hAnsiTheme="minorHAnsi" w:cstheme="minorHAnsi"/>
          <w:lang w:val="nl-NL"/>
        </w:rPr>
        <w:t>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pa</w:t>
      </w:r>
      <w:r w:rsidRPr="00024608">
        <w:rPr>
          <w:rFonts w:asciiTheme="minorHAnsi" w:hAnsiTheme="minorHAnsi" w:cstheme="minorHAnsi"/>
          <w:spacing w:val="-1"/>
          <w:lang w:val="nl-NL"/>
        </w:rPr>
        <w:t>r</w:t>
      </w:r>
      <w:r w:rsidRPr="00024608">
        <w:rPr>
          <w:rFonts w:asciiTheme="minorHAnsi" w:hAnsiTheme="minorHAnsi" w:cstheme="minorHAnsi"/>
          <w:lang w:val="nl-NL"/>
        </w:rPr>
        <w:t>t</w:t>
      </w:r>
      <w:r w:rsidRPr="00024608">
        <w:rPr>
          <w:rFonts w:asciiTheme="minorHAnsi" w:hAnsiTheme="minorHAnsi" w:cstheme="minorHAnsi"/>
          <w:spacing w:val="2"/>
          <w:lang w:val="nl-NL"/>
        </w:rPr>
        <w:t>i</w:t>
      </w:r>
      <w:r w:rsidRPr="00024608">
        <w:rPr>
          <w:rFonts w:asciiTheme="minorHAnsi" w:hAnsiTheme="minorHAnsi" w:cstheme="minorHAnsi"/>
          <w:lang w:val="nl-NL"/>
        </w:rPr>
        <w:t>j</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p>
    <w:p w:rsidRPr="00024608" w:rsidR="0006158F" w:rsidP="007E1B80" w:rsidRDefault="0006158F" w14:paraId="3D7C9F7E" w14:textId="77777777">
      <w:pPr>
        <w:pStyle w:val="Gemiddeldraster21"/>
        <w:numPr>
          <w:ilvl w:val="0"/>
          <w:numId w:val="67"/>
        </w:numPr>
        <w:rPr>
          <w:rFonts w:asciiTheme="minorHAnsi" w:hAnsiTheme="minorHAnsi" w:cstheme="minorHAnsi"/>
        </w:rPr>
      </w:pPr>
      <w:r w:rsidRPr="00024608">
        <w:rPr>
          <w:rFonts w:asciiTheme="minorHAnsi" w:hAnsiTheme="minorHAnsi" w:cstheme="minorHAnsi"/>
          <w:spacing w:val="1"/>
        </w:rPr>
        <w:t>H</w:t>
      </w:r>
      <w:r w:rsidRPr="00024608">
        <w:rPr>
          <w:rFonts w:asciiTheme="minorHAnsi" w:hAnsiTheme="minorHAnsi" w:cstheme="minorHAnsi"/>
          <w:spacing w:val="-2"/>
        </w:rPr>
        <w:t>e</w:t>
      </w:r>
      <w:r w:rsidRPr="00024608">
        <w:rPr>
          <w:rFonts w:asciiTheme="minorHAnsi" w:hAnsiTheme="minorHAnsi" w:cstheme="minorHAnsi"/>
        </w:rPr>
        <w:t>t</w:t>
      </w:r>
      <w:r w:rsidRPr="00024608">
        <w:rPr>
          <w:rFonts w:asciiTheme="minorHAnsi" w:hAnsiTheme="minorHAnsi" w:cstheme="minorHAnsi"/>
          <w:spacing w:val="-9"/>
        </w:rPr>
        <w:t xml:space="preserve"> </w:t>
      </w:r>
      <w:proofErr w:type="spellStart"/>
      <w:r w:rsidRPr="00024608">
        <w:rPr>
          <w:rFonts w:asciiTheme="minorHAnsi" w:hAnsiTheme="minorHAnsi" w:cstheme="minorHAnsi"/>
          <w:spacing w:val="2"/>
        </w:rPr>
        <w:t>g</w:t>
      </w:r>
      <w:r w:rsidRPr="00024608">
        <w:rPr>
          <w:rFonts w:asciiTheme="minorHAnsi" w:hAnsiTheme="minorHAnsi" w:cstheme="minorHAnsi"/>
          <w:spacing w:val="-2"/>
        </w:rPr>
        <w:t>e</w:t>
      </w:r>
      <w:r w:rsidRPr="00024608">
        <w:rPr>
          <w:rFonts w:asciiTheme="minorHAnsi" w:hAnsiTheme="minorHAnsi" w:cstheme="minorHAnsi"/>
        </w:rPr>
        <w:t>p</w:t>
      </w:r>
      <w:r w:rsidRPr="00024608">
        <w:rPr>
          <w:rFonts w:asciiTheme="minorHAnsi" w:hAnsiTheme="minorHAnsi" w:cstheme="minorHAnsi"/>
          <w:spacing w:val="1"/>
        </w:rPr>
        <w:t>e</w:t>
      </w:r>
      <w:r w:rsidRPr="00024608">
        <w:rPr>
          <w:rFonts w:asciiTheme="minorHAnsi" w:hAnsiTheme="minorHAnsi" w:cstheme="minorHAnsi"/>
        </w:rPr>
        <w:t>ste</w:t>
      </w:r>
      <w:proofErr w:type="spellEnd"/>
      <w:r w:rsidRPr="00024608">
        <w:rPr>
          <w:rFonts w:asciiTheme="minorHAnsi" w:hAnsiTheme="minorHAnsi" w:cstheme="minorHAnsi"/>
          <w:spacing w:val="-8"/>
        </w:rPr>
        <w:t xml:space="preserve"> </w:t>
      </w:r>
      <w:r w:rsidRPr="00024608">
        <w:rPr>
          <w:rFonts w:asciiTheme="minorHAnsi" w:hAnsiTheme="minorHAnsi" w:cstheme="minorHAnsi"/>
          <w:spacing w:val="-1"/>
        </w:rPr>
        <w:t>k</w:t>
      </w:r>
      <w:r w:rsidRPr="00024608">
        <w:rPr>
          <w:rFonts w:asciiTheme="minorHAnsi" w:hAnsiTheme="minorHAnsi" w:cstheme="minorHAnsi"/>
          <w:spacing w:val="2"/>
        </w:rPr>
        <w:t>i</w:t>
      </w:r>
      <w:r w:rsidRPr="00024608">
        <w:rPr>
          <w:rFonts w:asciiTheme="minorHAnsi" w:hAnsiTheme="minorHAnsi" w:cstheme="minorHAnsi"/>
          <w:spacing w:val="1"/>
        </w:rPr>
        <w:t>n</w:t>
      </w:r>
      <w:r w:rsidRPr="00024608">
        <w:rPr>
          <w:rFonts w:asciiTheme="minorHAnsi" w:hAnsiTheme="minorHAnsi" w:cstheme="minorHAnsi"/>
        </w:rPr>
        <w:t>d;</w:t>
      </w:r>
    </w:p>
    <w:p w:rsidRPr="00024608" w:rsidR="0006158F" w:rsidP="007E1B80" w:rsidRDefault="0006158F" w14:paraId="70FF7C70" w14:textId="77777777">
      <w:pPr>
        <w:pStyle w:val="Gemiddeldraster21"/>
        <w:numPr>
          <w:ilvl w:val="0"/>
          <w:numId w:val="67"/>
        </w:numPr>
        <w:rPr>
          <w:rFonts w:asciiTheme="minorHAnsi" w:hAnsiTheme="minorHAnsi" w:cstheme="minorHAnsi"/>
        </w:rPr>
      </w:pPr>
      <w:r w:rsidRPr="00024608">
        <w:rPr>
          <w:rFonts w:asciiTheme="minorHAnsi" w:hAnsiTheme="minorHAnsi" w:cstheme="minorHAnsi"/>
        </w:rPr>
        <w:t>De</w:t>
      </w:r>
      <w:r w:rsidRPr="00024608">
        <w:rPr>
          <w:rFonts w:asciiTheme="minorHAnsi" w:hAnsiTheme="minorHAnsi" w:cstheme="minorHAnsi"/>
          <w:spacing w:val="-12"/>
        </w:rPr>
        <w:t xml:space="preserve"> </w:t>
      </w:r>
      <w:r w:rsidRPr="00024608">
        <w:rPr>
          <w:rFonts w:asciiTheme="minorHAnsi" w:hAnsiTheme="minorHAnsi" w:cstheme="minorHAnsi"/>
          <w:spacing w:val="2"/>
        </w:rPr>
        <w:t>p</w:t>
      </w:r>
      <w:r w:rsidRPr="00024608">
        <w:rPr>
          <w:rFonts w:asciiTheme="minorHAnsi" w:hAnsiTheme="minorHAnsi" w:cstheme="minorHAnsi"/>
          <w:spacing w:val="-2"/>
        </w:rPr>
        <w:t>e</w:t>
      </w:r>
      <w:r w:rsidRPr="00024608">
        <w:rPr>
          <w:rFonts w:asciiTheme="minorHAnsi" w:hAnsiTheme="minorHAnsi" w:cstheme="minorHAnsi"/>
        </w:rPr>
        <w:t>s</w:t>
      </w:r>
      <w:r w:rsidRPr="00024608">
        <w:rPr>
          <w:rFonts w:asciiTheme="minorHAnsi" w:hAnsiTheme="minorHAnsi" w:cstheme="minorHAnsi"/>
          <w:spacing w:val="2"/>
        </w:rPr>
        <w:t>t</w:t>
      </w:r>
      <w:r w:rsidRPr="00024608">
        <w:rPr>
          <w:rFonts w:asciiTheme="minorHAnsi" w:hAnsiTheme="minorHAnsi" w:cstheme="minorHAnsi"/>
          <w:spacing w:val="-2"/>
        </w:rPr>
        <w:t>e</w:t>
      </w:r>
      <w:r w:rsidRPr="00024608">
        <w:rPr>
          <w:rFonts w:asciiTheme="minorHAnsi" w:hAnsiTheme="minorHAnsi" w:cstheme="minorHAnsi"/>
          <w:spacing w:val="-1"/>
        </w:rPr>
        <w:t>r</w:t>
      </w:r>
      <w:r w:rsidRPr="00024608">
        <w:rPr>
          <w:rFonts w:asciiTheme="minorHAnsi" w:hAnsiTheme="minorHAnsi" w:cstheme="minorHAnsi"/>
        </w:rPr>
        <w:t>;</w:t>
      </w:r>
    </w:p>
    <w:p w:rsidRPr="00024608" w:rsidR="0006158F" w:rsidP="007E1B80" w:rsidRDefault="0006158F" w14:paraId="1455C276" w14:textId="77777777">
      <w:pPr>
        <w:pStyle w:val="Gemiddeldraster21"/>
        <w:numPr>
          <w:ilvl w:val="0"/>
          <w:numId w:val="67"/>
        </w:numPr>
        <w:rPr>
          <w:rFonts w:asciiTheme="minorHAnsi" w:hAnsiTheme="minorHAnsi" w:cstheme="minorHAnsi"/>
        </w:rPr>
      </w:pPr>
      <w:r w:rsidRPr="00024608">
        <w:rPr>
          <w:rFonts w:asciiTheme="minorHAnsi" w:hAnsiTheme="minorHAnsi" w:cstheme="minorHAnsi"/>
          <w:spacing w:val="2"/>
        </w:rPr>
        <w:t>D</w:t>
      </w:r>
      <w:r w:rsidRPr="00024608">
        <w:rPr>
          <w:rFonts w:asciiTheme="minorHAnsi" w:hAnsiTheme="minorHAnsi" w:cstheme="minorHAnsi"/>
        </w:rPr>
        <w:t>e</w:t>
      </w:r>
      <w:r w:rsidRPr="00024608">
        <w:rPr>
          <w:rFonts w:asciiTheme="minorHAnsi" w:hAnsiTheme="minorHAnsi" w:cstheme="minorHAnsi"/>
          <w:spacing w:val="-11"/>
        </w:rPr>
        <w:t xml:space="preserve"> </w:t>
      </w:r>
      <w:proofErr w:type="spellStart"/>
      <w:r w:rsidRPr="00024608">
        <w:rPr>
          <w:rFonts w:asciiTheme="minorHAnsi" w:hAnsiTheme="minorHAnsi" w:cstheme="minorHAnsi"/>
          <w:spacing w:val="2"/>
        </w:rPr>
        <w:t>m</w:t>
      </w:r>
      <w:r w:rsidRPr="00024608">
        <w:rPr>
          <w:rFonts w:asciiTheme="minorHAnsi" w:hAnsiTheme="minorHAnsi" w:cstheme="minorHAnsi"/>
          <w:spacing w:val="-2"/>
        </w:rPr>
        <w:t>ee</w:t>
      </w:r>
      <w:r w:rsidRPr="00024608">
        <w:rPr>
          <w:rFonts w:asciiTheme="minorHAnsi" w:hAnsiTheme="minorHAnsi" w:cstheme="minorHAnsi"/>
          <w:spacing w:val="2"/>
        </w:rPr>
        <w:t>l</w:t>
      </w:r>
      <w:r w:rsidRPr="00024608">
        <w:rPr>
          <w:rFonts w:asciiTheme="minorHAnsi" w:hAnsiTheme="minorHAnsi" w:cstheme="minorHAnsi"/>
          <w:spacing w:val="-1"/>
        </w:rPr>
        <w:t>o</w:t>
      </w:r>
      <w:r w:rsidRPr="00024608">
        <w:rPr>
          <w:rFonts w:asciiTheme="minorHAnsi" w:hAnsiTheme="minorHAnsi" w:cstheme="minorHAnsi"/>
        </w:rPr>
        <w:t>p</w:t>
      </w:r>
      <w:r w:rsidRPr="00024608">
        <w:rPr>
          <w:rFonts w:asciiTheme="minorHAnsi" w:hAnsiTheme="minorHAnsi" w:cstheme="minorHAnsi"/>
          <w:spacing w:val="1"/>
        </w:rPr>
        <w:t>e</w:t>
      </w:r>
      <w:r w:rsidRPr="00024608">
        <w:rPr>
          <w:rFonts w:asciiTheme="minorHAnsi" w:hAnsiTheme="minorHAnsi" w:cstheme="minorHAnsi"/>
          <w:spacing w:val="-1"/>
        </w:rPr>
        <w:t>r</w:t>
      </w:r>
      <w:r w:rsidRPr="00024608">
        <w:rPr>
          <w:rFonts w:asciiTheme="minorHAnsi" w:hAnsiTheme="minorHAnsi" w:cstheme="minorHAnsi"/>
        </w:rPr>
        <w:t>s</w:t>
      </w:r>
      <w:proofErr w:type="spellEnd"/>
      <w:r w:rsidRPr="00024608">
        <w:rPr>
          <w:rFonts w:asciiTheme="minorHAnsi" w:hAnsiTheme="minorHAnsi" w:cstheme="minorHAnsi"/>
          <w:spacing w:val="-9"/>
        </w:rPr>
        <w:t xml:space="preserve"> </w:t>
      </w:r>
      <w:proofErr w:type="spellStart"/>
      <w:r w:rsidRPr="00024608">
        <w:rPr>
          <w:rFonts w:asciiTheme="minorHAnsi" w:hAnsiTheme="minorHAnsi" w:cstheme="minorHAnsi"/>
          <w:spacing w:val="-2"/>
        </w:rPr>
        <w:t>e</w:t>
      </w:r>
      <w:r w:rsidRPr="00024608">
        <w:rPr>
          <w:rFonts w:asciiTheme="minorHAnsi" w:hAnsiTheme="minorHAnsi" w:cstheme="minorHAnsi"/>
        </w:rPr>
        <w:t>n</w:t>
      </w:r>
      <w:proofErr w:type="spellEnd"/>
      <w:r w:rsidRPr="00024608">
        <w:rPr>
          <w:rFonts w:asciiTheme="minorHAnsi" w:hAnsiTheme="minorHAnsi" w:cstheme="minorHAnsi"/>
          <w:spacing w:val="-7"/>
        </w:rPr>
        <w:t xml:space="preserve"> </w:t>
      </w:r>
      <w:proofErr w:type="spellStart"/>
      <w:r w:rsidRPr="00024608">
        <w:rPr>
          <w:rFonts w:asciiTheme="minorHAnsi" w:hAnsiTheme="minorHAnsi" w:cstheme="minorHAnsi"/>
          <w:spacing w:val="-1"/>
        </w:rPr>
        <w:t>o</w:t>
      </w:r>
      <w:r w:rsidRPr="00024608">
        <w:rPr>
          <w:rFonts w:asciiTheme="minorHAnsi" w:hAnsiTheme="minorHAnsi" w:cstheme="minorHAnsi"/>
        </w:rPr>
        <w:t>m</w:t>
      </w:r>
      <w:r w:rsidRPr="00024608">
        <w:rPr>
          <w:rFonts w:asciiTheme="minorHAnsi" w:hAnsiTheme="minorHAnsi" w:cstheme="minorHAnsi"/>
          <w:spacing w:val="2"/>
        </w:rPr>
        <w:t>s</w:t>
      </w:r>
      <w:r w:rsidRPr="00024608">
        <w:rPr>
          <w:rFonts w:asciiTheme="minorHAnsi" w:hAnsiTheme="minorHAnsi" w:cstheme="minorHAnsi"/>
        </w:rPr>
        <w:t>ta</w:t>
      </w:r>
      <w:r w:rsidRPr="00024608">
        <w:rPr>
          <w:rFonts w:asciiTheme="minorHAnsi" w:hAnsiTheme="minorHAnsi" w:cstheme="minorHAnsi"/>
          <w:spacing w:val="1"/>
        </w:rPr>
        <w:t>n</w:t>
      </w:r>
      <w:r w:rsidRPr="00024608">
        <w:rPr>
          <w:rFonts w:asciiTheme="minorHAnsi" w:hAnsiTheme="minorHAnsi" w:cstheme="minorHAnsi"/>
        </w:rPr>
        <w:t>d</w:t>
      </w:r>
      <w:r w:rsidRPr="00024608">
        <w:rPr>
          <w:rFonts w:asciiTheme="minorHAnsi" w:hAnsiTheme="minorHAnsi" w:cstheme="minorHAnsi"/>
          <w:spacing w:val="-2"/>
        </w:rPr>
        <w:t>e</w:t>
      </w:r>
      <w:r w:rsidRPr="00024608">
        <w:rPr>
          <w:rFonts w:asciiTheme="minorHAnsi" w:hAnsiTheme="minorHAnsi" w:cstheme="minorHAnsi"/>
          <w:spacing w:val="-1"/>
        </w:rPr>
        <w:t>r</w:t>
      </w:r>
      <w:r w:rsidRPr="00024608">
        <w:rPr>
          <w:rFonts w:asciiTheme="minorHAnsi" w:hAnsiTheme="minorHAnsi" w:cstheme="minorHAnsi"/>
          <w:spacing w:val="1"/>
        </w:rPr>
        <w:t>s</w:t>
      </w:r>
      <w:proofErr w:type="spellEnd"/>
      <w:r w:rsidRPr="00024608">
        <w:rPr>
          <w:rFonts w:asciiTheme="minorHAnsi" w:hAnsiTheme="minorHAnsi" w:cstheme="minorHAnsi"/>
        </w:rPr>
        <w:t>.</w:t>
      </w:r>
    </w:p>
    <w:p w:rsidRPr="00024608" w:rsidR="0006158F" w:rsidP="0006158F" w:rsidRDefault="0006158F" w14:paraId="3911E064" w14:textId="77777777">
      <w:pPr>
        <w:spacing w:before="2" w:line="240" w:lineRule="exact"/>
        <w:rPr>
          <w:rFonts w:cstheme="minorHAnsi"/>
        </w:rPr>
      </w:pPr>
    </w:p>
    <w:p w:rsidRPr="009749C0" w:rsidR="0006158F" w:rsidP="0006158F" w:rsidRDefault="0006158F" w14:paraId="7DDA26A7" w14:textId="77777777">
      <w:pPr>
        <w:pStyle w:val="Gemiddeldraster21"/>
        <w:rPr>
          <w:b/>
          <w:bCs/>
        </w:rPr>
      </w:pPr>
      <w:r w:rsidRPr="009749C0">
        <w:rPr>
          <w:b/>
          <w:bCs/>
        </w:rPr>
        <w:t>Het</w:t>
      </w:r>
      <w:r w:rsidRPr="009749C0">
        <w:rPr>
          <w:b/>
          <w:bCs/>
          <w:spacing w:val="-8"/>
        </w:rPr>
        <w:t xml:space="preserve"> </w:t>
      </w:r>
      <w:proofErr w:type="spellStart"/>
      <w:r w:rsidRPr="009749C0">
        <w:rPr>
          <w:b/>
          <w:bCs/>
        </w:rPr>
        <w:t>g</w:t>
      </w:r>
      <w:r w:rsidRPr="009749C0">
        <w:rPr>
          <w:b/>
          <w:bCs/>
          <w:spacing w:val="1"/>
        </w:rPr>
        <w:t>e</w:t>
      </w:r>
      <w:r w:rsidRPr="009749C0">
        <w:rPr>
          <w:b/>
          <w:bCs/>
        </w:rPr>
        <w:t>p</w:t>
      </w:r>
      <w:r w:rsidRPr="009749C0">
        <w:rPr>
          <w:b/>
          <w:bCs/>
          <w:spacing w:val="1"/>
        </w:rPr>
        <w:t>e</w:t>
      </w:r>
      <w:r w:rsidRPr="009749C0">
        <w:rPr>
          <w:b/>
          <w:bCs/>
        </w:rPr>
        <w:t>ste</w:t>
      </w:r>
      <w:proofErr w:type="spellEnd"/>
      <w:r w:rsidRPr="009749C0">
        <w:rPr>
          <w:b/>
          <w:bCs/>
          <w:spacing w:val="-11"/>
        </w:rPr>
        <w:t xml:space="preserve"> </w:t>
      </w:r>
      <w:r w:rsidRPr="009749C0">
        <w:rPr>
          <w:b/>
          <w:bCs/>
          <w:spacing w:val="3"/>
        </w:rPr>
        <w:t>k</w:t>
      </w:r>
      <w:r w:rsidRPr="009749C0">
        <w:rPr>
          <w:b/>
          <w:bCs/>
          <w:spacing w:val="-1"/>
        </w:rPr>
        <w:t>i</w:t>
      </w:r>
      <w:r w:rsidRPr="009749C0">
        <w:rPr>
          <w:b/>
          <w:bCs/>
        </w:rPr>
        <w:t>nd</w:t>
      </w:r>
    </w:p>
    <w:p w:rsidRPr="00024608" w:rsidR="0006158F" w:rsidP="0006158F" w:rsidRDefault="0006158F" w14:paraId="3509DC10" w14:textId="77777777">
      <w:pPr>
        <w:pStyle w:val="Gemiddeldraster21"/>
        <w:rPr>
          <w:rFonts w:asciiTheme="minorHAnsi" w:hAnsiTheme="minorHAnsi" w:cstheme="minorHAnsi"/>
          <w:lang w:val="nl-NL"/>
        </w:rPr>
      </w:pPr>
      <w:r w:rsidRPr="00024608">
        <w:rPr>
          <w:rFonts w:asciiTheme="minorHAnsi" w:hAnsiTheme="minorHAnsi" w:cstheme="minorHAnsi"/>
          <w:lang w:val="nl-NL"/>
        </w:rPr>
        <w:t>Waa</w:t>
      </w:r>
      <w:r w:rsidRPr="00024608">
        <w:rPr>
          <w:rFonts w:asciiTheme="minorHAnsi" w:hAnsiTheme="minorHAnsi" w:cstheme="minorHAnsi"/>
          <w:spacing w:val="1"/>
          <w:lang w:val="nl-NL"/>
        </w:rPr>
        <w:t>r</w:t>
      </w:r>
      <w:r w:rsidRPr="00024608">
        <w:rPr>
          <w:rFonts w:asciiTheme="minorHAnsi" w:hAnsiTheme="minorHAnsi" w:cstheme="minorHAnsi"/>
          <w:spacing w:val="-1"/>
          <w:lang w:val="nl-NL"/>
        </w:rPr>
        <w:t>o</w:t>
      </w:r>
      <w:r w:rsidRPr="00024608">
        <w:rPr>
          <w:rFonts w:asciiTheme="minorHAnsi" w:hAnsiTheme="minorHAnsi" w:cstheme="minorHAnsi"/>
          <w:lang w:val="nl-NL"/>
        </w:rPr>
        <w:t>m</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w</w:t>
      </w:r>
      <w:r w:rsidRPr="00024608">
        <w:rPr>
          <w:rFonts w:asciiTheme="minorHAnsi" w:hAnsiTheme="minorHAnsi" w:cstheme="minorHAnsi"/>
          <w:spacing w:val="-1"/>
          <w:lang w:val="nl-NL"/>
        </w:rPr>
        <w:t>or</w:t>
      </w:r>
      <w:r w:rsidRPr="00024608">
        <w:rPr>
          <w:rFonts w:asciiTheme="minorHAnsi" w:hAnsiTheme="minorHAnsi" w:cstheme="minorHAnsi"/>
          <w:spacing w:val="2"/>
          <w:lang w:val="nl-NL"/>
        </w:rPr>
        <w:t>d</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b</w:t>
      </w:r>
      <w:r w:rsidRPr="00024608">
        <w:rPr>
          <w:rFonts w:asciiTheme="minorHAnsi" w:hAnsiTheme="minorHAnsi" w:cstheme="minorHAnsi"/>
          <w:spacing w:val="-2"/>
          <w:lang w:val="nl-NL"/>
        </w:rPr>
        <w:t>e</w:t>
      </w:r>
      <w:r w:rsidRPr="00024608">
        <w:rPr>
          <w:rFonts w:asciiTheme="minorHAnsi" w:hAnsiTheme="minorHAnsi" w:cstheme="minorHAnsi"/>
          <w:lang w:val="nl-NL"/>
        </w:rPr>
        <w:t>paa</w:t>
      </w:r>
      <w:r w:rsidRPr="00024608">
        <w:rPr>
          <w:rFonts w:asciiTheme="minorHAnsi" w:hAnsiTheme="minorHAnsi" w:cstheme="minorHAnsi"/>
          <w:spacing w:val="1"/>
          <w:lang w:val="nl-NL"/>
        </w:rPr>
        <w:t>l</w:t>
      </w:r>
      <w:r w:rsidRPr="00024608">
        <w:rPr>
          <w:rFonts w:asciiTheme="minorHAnsi" w:hAnsiTheme="minorHAnsi" w:cstheme="minorHAnsi"/>
          <w:lang w:val="nl-NL"/>
        </w:rPr>
        <w:t>de</w:t>
      </w:r>
      <w:r w:rsidRPr="00024608">
        <w:rPr>
          <w:rFonts w:asciiTheme="minorHAnsi" w:hAnsiTheme="minorHAnsi" w:cstheme="minorHAnsi"/>
          <w:spacing w:val="-8"/>
          <w:lang w:val="nl-NL"/>
        </w:rPr>
        <w:t xml:space="preserve"> </w:t>
      </w:r>
      <w:r w:rsidRPr="00024608">
        <w:rPr>
          <w:rFonts w:asciiTheme="minorHAnsi" w:hAnsiTheme="minorHAnsi" w:cstheme="minorHAnsi"/>
          <w:spacing w:val="-1"/>
          <w:lang w:val="nl-NL"/>
        </w:rPr>
        <w:t>k</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e</w:t>
      </w:r>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2"/>
          <w:lang w:val="nl-NL"/>
        </w:rPr>
        <w:t>a</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k</w:t>
      </w:r>
      <w:r w:rsidRPr="00024608">
        <w:rPr>
          <w:rFonts w:asciiTheme="minorHAnsi" w:hAnsiTheme="minorHAnsi" w:cstheme="minorHAnsi"/>
          <w:lang w:val="nl-NL"/>
        </w:rPr>
        <w:t>an</w:t>
      </w:r>
      <w:r w:rsidRPr="00024608">
        <w:rPr>
          <w:rFonts w:asciiTheme="minorHAnsi" w:hAnsiTheme="minorHAnsi" w:cstheme="minorHAnsi"/>
          <w:spacing w:val="-4"/>
          <w:lang w:val="nl-NL"/>
        </w:rPr>
        <w:t xml:space="preserve"> </w:t>
      </w:r>
      <w:r w:rsidRPr="00024608">
        <w:rPr>
          <w:rFonts w:asciiTheme="minorHAnsi" w:hAnsiTheme="minorHAnsi" w:cstheme="minorHAnsi"/>
          <w:spacing w:val="-1"/>
          <w:lang w:val="nl-NL"/>
        </w:rPr>
        <w:t>k</w:t>
      </w:r>
      <w:r w:rsidRPr="00024608">
        <w:rPr>
          <w:rFonts w:asciiTheme="minorHAnsi" w:hAnsiTheme="minorHAnsi" w:cstheme="minorHAnsi"/>
          <w:spacing w:val="1"/>
          <w:lang w:val="nl-NL"/>
        </w:rPr>
        <w:t>o</w:t>
      </w:r>
      <w:r w:rsidRPr="00024608">
        <w:rPr>
          <w:rFonts w:asciiTheme="minorHAnsi" w:hAnsiTheme="minorHAnsi" w:cstheme="minorHAnsi"/>
          <w:lang w:val="nl-NL"/>
        </w:rPr>
        <w:t>men</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spacing w:val="-1"/>
          <w:lang w:val="nl-NL"/>
        </w:rPr>
        <w:t>o</w:t>
      </w:r>
      <w:r w:rsidRPr="00024608">
        <w:rPr>
          <w:rFonts w:asciiTheme="minorHAnsi" w:hAnsiTheme="minorHAnsi" w:cstheme="minorHAnsi"/>
          <w:spacing w:val="1"/>
          <w:lang w:val="nl-NL"/>
        </w:rPr>
        <w:t>o</w:t>
      </w:r>
      <w:r w:rsidRPr="00024608">
        <w:rPr>
          <w:rFonts w:asciiTheme="minorHAnsi" w:hAnsiTheme="minorHAnsi" w:cstheme="minorHAnsi"/>
          <w:lang w:val="nl-NL"/>
        </w:rPr>
        <w:t>r</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h</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uit</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l</w:t>
      </w:r>
      <w:r w:rsidRPr="00024608">
        <w:rPr>
          <w:rFonts w:asciiTheme="minorHAnsi" w:hAnsiTheme="minorHAnsi" w:cstheme="minorHAnsi"/>
          <w:lang w:val="nl-NL"/>
        </w:rPr>
        <w:t>ijk</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f</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spacing w:val="-1"/>
          <w:lang w:val="nl-NL"/>
        </w:rPr>
        <w:t>o</w:t>
      </w:r>
      <w:r w:rsidRPr="00024608">
        <w:rPr>
          <w:rFonts w:asciiTheme="minorHAnsi" w:hAnsiTheme="minorHAnsi" w:cstheme="minorHAnsi"/>
          <w:spacing w:val="1"/>
          <w:lang w:val="nl-NL"/>
        </w:rPr>
        <w:t>o</w:t>
      </w:r>
      <w:r w:rsidRPr="00024608">
        <w:rPr>
          <w:rFonts w:asciiTheme="minorHAnsi" w:hAnsiTheme="minorHAnsi" w:cstheme="minorHAnsi"/>
          <w:lang w:val="nl-NL"/>
        </w:rPr>
        <w:t>r</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h</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w w:val="99"/>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d</w:t>
      </w:r>
      <w:r w:rsidRPr="00024608">
        <w:rPr>
          <w:rFonts w:asciiTheme="minorHAnsi" w:hAnsiTheme="minorHAnsi" w:cstheme="minorHAnsi"/>
          <w:spacing w:val="-1"/>
          <w:lang w:val="nl-NL"/>
        </w:rPr>
        <w:t>r</w:t>
      </w:r>
      <w:r w:rsidRPr="00024608">
        <w:rPr>
          <w:rFonts w:asciiTheme="minorHAnsi" w:hAnsiTheme="minorHAnsi" w:cstheme="minorHAnsi"/>
          <w:lang w:val="nl-NL"/>
        </w:rPr>
        <w:t>ag.</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K</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2"/>
          <w:lang w:val="nl-NL"/>
        </w:rPr>
        <w:t>i</w:t>
      </w:r>
      <w:r w:rsidRPr="00024608">
        <w:rPr>
          <w:rFonts w:asciiTheme="minorHAnsi" w:hAnsiTheme="minorHAnsi" w:cstheme="minorHAnsi"/>
          <w:lang w:val="nl-NL"/>
        </w:rPr>
        <w:t>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e</w:t>
      </w:r>
      <w:r w:rsidRPr="00024608">
        <w:rPr>
          <w:rFonts w:asciiTheme="minorHAnsi" w:hAnsiTheme="minorHAnsi" w:cstheme="minorHAnsi"/>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st</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w</w:t>
      </w:r>
      <w:r w:rsidRPr="00024608">
        <w:rPr>
          <w:rFonts w:asciiTheme="minorHAnsi" w:hAnsiTheme="minorHAnsi" w:cstheme="minorHAnsi"/>
          <w:spacing w:val="-1"/>
          <w:lang w:val="nl-NL"/>
        </w:rPr>
        <w:t>or</w:t>
      </w:r>
      <w:r w:rsidRPr="00024608">
        <w:rPr>
          <w:rFonts w:asciiTheme="minorHAnsi" w:hAnsiTheme="minorHAnsi" w:cstheme="minorHAnsi"/>
          <w:spacing w:val="2"/>
          <w:lang w:val="nl-NL"/>
        </w:rPr>
        <w:t>d</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3"/>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r</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lang w:val="nl-NL"/>
        </w:rPr>
        <w:t>aak</w:t>
      </w:r>
      <w:r w:rsidRPr="00024608">
        <w:rPr>
          <w:rFonts w:asciiTheme="minorHAnsi" w:hAnsiTheme="minorHAnsi" w:cstheme="minorHAnsi"/>
          <w:spacing w:val="-3"/>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ts</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a</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u</w:t>
      </w:r>
      <w:r w:rsidRPr="00024608">
        <w:rPr>
          <w:rFonts w:asciiTheme="minorHAnsi" w:hAnsiTheme="minorHAnsi" w:cstheme="minorHAnsi"/>
          <w:spacing w:val="2"/>
          <w:lang w:val="nl-NL"/>
        </w:rPr>
        <w:t>i</w:t>
      </w:r>
      <w:r w:rsidRPr="00024608">
        <w:rPr>
          <w:rFonts w:asciiTheme="minorHAnsi" w:hAnsiTheme="minorHAnsi" w:cstheme="minorHAnsi"/>
          <w:lang w:val="nl-NL"/>
        </w:rPr>
        <w:t>t,</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d</w:t>
      </w:r>
      <w:r w:rsidRPr="00024608">
        <w:rPr>
          <w:rFonts w:asciiTheme="minorHAnsi" w:hAnsiTheme="minorHAnsi" w:cstheme="minorHAnsi"/>
          <w:spacing w:val="-1"/>
          <w:lang w:val="nl-NL"/>
        </w:rPr>
        <w:t>r</w:t>
      </w:r>
      <w:r w:rsidRPr="00024608">
        <w:rPr>
          <w:rFonts w:asciiTheme="minorHAnsi" w:hAnsiTheme="minorHAnsi" w:cstheme="minorHAnsi"/>
          <w:lang w:val="nl-NL"/>
        </w:rPr>
        <w:t>a</w:t>
      </w:r>
      <w:r w:rsidRPr="00024608">
        <w:rPr>
          <w:rFonts w:asciiTheme="minorHAnsi" w:hAnsiTheme="minorHAnsi" w:cstheme="minorHAnsi"/>
          <w:spacing w:val="3"/>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3"/>
          <w:lang w:val="nl-NL"/>
        </w:rPr>
        <w:t>i</w:t>
      </w:r>
      <w:r w:rsidRPr="00024608">
        <w:rPr>
          <w:rFonts w:asciiTheme="minorHAnsi" w:hAnsiTheme="minorHAnsi" w:cstheme="minorHAnsi"/>
          <w:lang w:val="nl-NL"/>
        </w:rPr>
        <w:t>ch</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ts</w:t>
      </w:r>
      <w:r w:rsidRPr="00024608">
        <w:rPr>
          <w:rFonts w:asciiTheme="minorHAnsi" w:hAnsiTheme="minorHAnsi" w:cstheme="minorHAnsi"/>
          <w:w w:val="99"/>
          <w:lang w:val="nl-NL"/>
        </w:rPr>
        <w:t xml:space="preserve"> </w:t>
      </w:r>
      <w:r w:rsidRPr="00024608">
        <w:rPr>
          <w:rFonts w:asciiTheme="minorHAnsi" w:hAnsiTheme="minorHAnsi" w:cstheme="minorHAnsi"/>
          <w:lang w:val="nl-NL"/>
        </w:rPr>
        <w:t>a</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1"/>
          <w:lang w:val="nl-NL"/>
        </w:rPr>
        <w:t>s</w:t>
      </w:r>
      <w:r w:rsidRPr="00024608">
        <w:rPr>
          <w:rFonts w:asciiTheme="minorHAnsi" w:hAnsiTheme="minorHAnsi" w:cstheme="minorHAnsi"/>
          <w:lang w:val="nl-NL"/>
        </w:rPr>
        <w:t>,</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w</w:t>
      </w:r>
      <w:r w:rsidRPr="00024608">
        <w:rPr>
          <w:rFonts w:asciiTheme="minorHAnsi" w:hAnsiTheme="minorHAnsi" w:cstheme="minorHAnsi"/>
          <w:spacing w:val="2"/>
          <w:lang w:val="nl-NL"/>
        </w:rPr>
        <w:t>i</w:t>
      </w:r>
      <w:r w:rsidRPr="00024608">
        <w:rPr>
          <w:rFonts w:asciiTheme="minorHAnsi" w:hAnsiTheme="minorHAnsi" w:cstheme="minorHAnsi"/>
          <w:lang w:val="nl-NL"/>
        </w:rPr>
        <w:t>jk</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m</w:t>
      </w:r>
      <w:r w:rsidRPr="00024608">
        <w:rPr>
          <w:rFonts w:asciiTheme="minorHAnsi" w:hAnsiTheme="minorHAnsi" w:cstheme="minorHAnsi"/>
          <w:spacing w:val="-1"/>
          <w:lang w:val="nl-NL"/>
        </w:rPr>
        <w:t>o</w:t>
      </w:r>
      <w:r w:rsidRPr="00024608">
        <w:rPr>
          <w:rFonts w:asciiTheme="minorHAnsi" w:hAnsiTheme="minorHAnsi" w:cstheme="minorHAnsi"/>
          <w:spacing w:val="2"/>
          <w:lang w:val="nl-NL"/>
        </w:rPr>
        <w:t>t</w:t>
      </w:r>
      <w:r w:rsidRPr="00024608">
        <w:rPr>
          <w:rFonts w:asciiTheme="minorHAnsi" w:hAnsiTheme="minorHAnsi" w:cstheme="minorHAnsi"/>
          <w:spacing w:val="-1"/>
          <w:lang w:val="nl-NL"/>
        </w:rPr>
        <w:t>or</w:t>
      </w:r>
      <w:r w:rsidRPr="00024608">
        <w:rPr>
          <w:rFonts w:asciiTheme="minorHAnsi" w:hAnsiTheme="minorHAnsi" w:cstheme="minorHAnsi"/>
          <w:spacing w:val="2"/>
          <w:lang w:val="nl-NL"/>
        </w:rPr>
        <w:t>i</w:t>
      </w:r>
      <w:r w:rsidRPr="00024608">
        <w:rPr>
          <w:rFonts w:asciiTheme="minorHAnsi" w:hAnsiTheme="minorHAnsi" w:cstheme="minorHAnsi"/>
          <w:lang w:val="nl-NL"/>
        </w:rPr>
        <w:t>s</w:t>
      </w:r>
      <w:r w:rsidRPr="00024608">
        <w:rPr>
          <w:rFonts w:asciiTheme="minorHAnsi" w:hAnsiTheme="minorHAnsi" w:cstheme="minorHAnsi"/>
          <w:spacing w:val="1"/>
          <w:lang w:val="nl-NL"/>
        </w:rPr>
        <w:t>c</w:t>
      </w:r>
      <w:r w:rsidRPr="00024608">
        <w:rPr>
          <w:rFonts w:asciiTheme="minorHAnsi" w:hAnsiTheme="minorHAnsi" w:cstheme="minorHAnsi"/>
          <w:lang w:val="nl-NL"/>
        </w:rPr>
        <w:t>h</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ts</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af</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f</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ts</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n</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a</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dan</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lang w:val="nl-NL"/>
        </w:rPr>
        <w:t>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an</w:t>
      </w:r>
      <w:r w:rsidRPr="00024608">
        <w:rPr>
          <w:rFonts w:asciiTheme="minorHAnsi" w:hAnsiTheme="minorHAnsi" w:cstheme="minorHAnsi"/>
          <w:spacing w:val="2"/>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e</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k</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p>
    <w:p w:rsidRPr="00024608" w:rsidR="0006158F" w:rsidP="0006158F" w:rsidRDefault="0006158F" w14:paraId="564C3458" w14:textId="77777777">
      <w:pPr>
        <w:pStyle w:val="Gemiddeldraster21"/>
        <w:rPr>
          <w:rFonts w:asciiTheme="minorHAnsi" w:hAnsiTheme="minorHAnsi" w:cstheme="minorHAnsi"/>
          <w:lang w:val="nl-NL"/>
        </w:rPr>
      </w:pPr>
      <w:r w:rsidRPr="00024608">
        <w:rPr>
          <w:rFonts w:asciiTheme="minorHAnsi" w:hAnsiTheme="minorHAnsi" w:cstheme="minorHAnsi"/>
          <w:lang w:val="nl-NL"/>
        </w:rPr>
        <w:t>Vaak</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ma</w:t>
      </w:r>
      <w:r w:rsidRPr="00024608">
        <w:rPr>
          <w:rFonts w:asciiTheme="minorHAnsi" w:hAnsiTheme="minorHAnsi" w:cstheme="minorHAnsi"/>
          <w:spacing w:val="1"/>
          <w:lang w:val="nl-NL"/>
        </w:rPr>
        <w:t>nk</w:t>
      </w:r>
      <w:r w:rsidRPr="00024608">
        <w:rPr>
          <w:rFonts w:asciiTheme="minorHAnsi" w:hAnsiTheme="minorHAnsi" w:cstheme="minorHAnsi"/>
          <w:spacing w:val="-2"/>
          <w:lang w:val="nl-NL"/>
        </w:rPr>
        <w:t>e</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het</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aan</w:t>
      </w:r>
      <w:r w:rsidRPr="00024608">
        <w:rPr>
          <w:rFonts w:asciiTheme="minorHAnsi" w:hAnsiTheme="minorHAnsi" w:cstheme="minorHAnsi"/>
          <w:spacing w:val="-2"/>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w</w:t>
      </w:r>
      <w:r w:rsidRPr="00024608">
        <w:rPr>
          <w:rFonts w:asciiTheme="minorHAnsi" w:hAnsiTheme="minorHAnsi" w:cstheme="minorHAnsi"/>
          <w:spacing w:val="-2"/>
          <w:lang w:val="nl-NL"/>
        </w:rPr>
        <w:t>e</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spacing w:val="3"/>
          <w:lang w:val="nl-NL"/>
        </w:rPr>
        <w:t>b</w:t>
      </w:r>
      <w:r w:rsidRPr="00024608">
        <w:rPr>
          <w:rFonts w:asciiTheme="minorHAnsi" w:hAnsiTheme="minorHAnsi" w:cstheme="minorHAnsi"/>
          <w:lang w:val="nl-NL"/>
        </w:rPr>
        <w:t>a</w:t>
      </w:r>
      <w:r w:rsidRPr="00024608">
        <w:rPr>
          <w:rFonts w:asciiTheme="minorHAnsi" w:hAnsiTheme="minorHAnsi" w:cstheme="minorHAnsi"/>
          <w:spacing w:val="2"/>
          <w:lang w:val="nl-NL"/>
        </w:rPr>
        <w:t>a</w:t>
      </w:r>
      <w:r w:rsidRPr="00024608">
        <w:rPr>
          <w:rFonts w:asciiTheme="minorHAnsi" w:hAnsiTheme="minorHAnsi" w:cstheme="minorHAnsi"/>
          <w:spacing w:val="-1"/>
          <w:lang w:val="nl-NL"/>
        </w:rPr>
        <w:t>r</w:t>
      </w:r>
      <w:r w:rsidRPr="00024608">
        <w:rPr>
          <w:rFonts w:asciiTheme="minorHAnsi" w:hAnsiTheme="minorHAnsi" w:cstheme="minorHAnsi"/>
          <w:spacing w:val="1"/>
          <w:lang w:val="nl-NL"/>
        </w:rPr>
        <w:t>h</w:t>
      </w:r>
      <w:r w:rsidRPr="00024608">
        <w:rPr>
          <w:rFonts w:asciiTheme="minorHAnsi" w:hAnsiTheme="minorHAnsi" w:cstheme="minorHAnsi"/>
          <w:spacing w:val="-2"/>
          <w:lang w:val="nl-NL"/>
        </w:rPr>
        <w:t>e</w:t>
      </w:r>
      <w:r w:rsidRPr="00024608">
        <w:rPr>
          <w:rFonts w:asciiTheme="minorHAnsi" w:hAnsiTheme="minorHAnsi" w:cstheme="minorHAnsi"/>
          <w:spacing w:val="2"/>
          <w:lang w:val="nl-NL"/>
        </w:rPr>
        <w:t>i</w:t>
      </w:r>
      <w:r w:rsidRPr="00024608">
        <w:rPr>
          <w:rFonts w:asciiTheme="minorHAnsi" w:hAnsiTheme="minorHAnsi" w:cstheme="minorHAnsi"/>
          <w:lang w:val="nl-NL"/>
        </w:rPr>
        <w:t>d,</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2"/>
          <w:lang w:val="nl-NL"/>
        </w:rPr>
        <w:t>i</w:t>
      </w:r>
      <w:r w:rsidRPr="00024608">
        <w:rPr>
          <w:rFonts w:asciiTheme="minorHAnsi" w:hAnsiTheme="minorHAnsi" w:cstheme="minorHAnsi"/>
          <w:spacing w:val="-2"/>
          <w:lang w:val="nl-NL"/>
        </w:rPr>
        <w:t>j</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3"/>
          <w:lang w:val="nl-NL"/>
        </w:rPr>
        <w:t>z</w:t>
      </w:r>
      <w:r w:rsidRPr="00024608">
        <w:rPr>
          <w:rFonts w:asciiTheme="minorHAnsi" w:hAnsiTheme="minorHAnsi" w:cstheme="minorHAnsi"/>
          <w:lang w:val="nl-NL"/>
        </w:rPr>
        <w:t>e</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spacing w:val="1"/>
          <w:lang w:val="nl-NL"/>
        </w:rPr>
        <w:t>n</w:t>
      </w:r>
      <w:r w:rsidRPr="00024608">
        <w:rPr>
          <w:rFonts w:asciiTheme="minorHAnsi" w:hAnsiTheme="minorHAnsi" w:cstheme="minorHAnsi"/>
          <w:lang w:val="nl-NL"/>
        </w:rPr>
        <w:t>z</w:t>
      </w:r>
      <w:r w:rsidRPr="00024608">
        <w:rPr>
          <w:rFonts w:asciiTheme="minorHAnsi" w:hAnsiTheme="minorHAnsi" w:cstheme="minorHAnsi"/>
          <w:spacing w:val="-2"/>
          <w:lang w:val="nl-NL"/>
        </w:rPr>
        <w:t>e</w:t>
      </w:r>
      <w:r w:rsidRPr="00024608">
        <w:rPr>
          <w:rFonts w:asciiTheme="minorHAnsi" w:hAnsiTheme="minorHAnsi" w:cstheme="minorHAnsi"/>
          <w:spacing w:val="1"/>
          <w:lang w:val="nl-NL"/>
        </w:rPr>
        <w:t>k</w:t>
      </w:r>
      <w:r w:rsidRPr="00024608">
        <w:rPr>
          <w:rFonts w:asciiTheme="minorHAnsi" w:hAnsiTheme="minorHAnsi" w:cstheme="minorHAnsi"/>
          <w:spacing w:val="-2"/>
          <w:lang w:val="nl-NL"/>
        </w:rPr>
        <w:t>e</w:t>
      </w:r>
      <w:r w:rsidRPr="00024608">
        <w:rPr>
          <w:rFonts w:asciiTheme="minorHAnsi" w:hAnsiTheme="minorHAnsi" w:cstheme="minorHAnsi"/>
          <w:lang w:val="nl-NL"/>
        </w:rPr>
        <w:t>r</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lang w:val="nl-NL"/>
        </w:rPr>
        <w:t>f</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angst</w:t>
      </w:r>
      <w:r w:rsidRPr="00024608">
        <w:rPr>
          <w:rFonts w:asciiTheme="minorHAnsi" w:hAnsiTheme="minorHAnsi" w:cstheme="minorHAnsi"/>
          <w:spacing w:val="2"/>
          <w:lang w:val="nl-NL"/>
        </w:rPr>
        <w:t>i</w:t>
      </w:r>
      <w:r w:rsidRPr="00024608">
        <w:rPr>
          <w:rFonts w:asciiTheme="minorHAnsi" w:hAnsiTheme="minorHAnsi" w:cstheme="minorHAnsi"/>
          <w:lang w:val="nl-NL"/>
        </w:rPr>
        <w:t>g,</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1"/>
          <w:lang w:val="nl-NL"/>
        </w:rPr>
        <w:t>u</w:t>
      </w:r>
      <w:r w:rsidRPr="00024608">
        <w:rPr>
          <w:rFonts w:asciiTheme="minorHAnsi" w:hAnsiTheme="minorHAnsi" w:cstheme="minorHAnsi"/>
          <w:spacing w:val="-1"/>
          <w:lang w:val="nl-NL"/>
        </w:rPr>
        <w:t>r</w:t>
      </w:r>
      <w:r w:rsidRPr="00024608">
        <w:rPr>
          <w:rFonts w:asciiTheme="minorHAnsi" w:hAnsiTheme="minorHAnsi" w:cstheme="minorHAnsi"/>
          <w:spacing w:val="1"/>
          <w:lang w:val="nl-NL"/>
        </w:rPr>
        <w:t>v</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w</w:t>
      </w:r>
      <w:r w:rsidRPr="00024608">
        <w:rPr>
          <w:rFonts w:asciiTheme="minorHAnsi" w:hAnsiTheme="minorHAnsi" w:cstheme="minorHAnsi"/>
          <w:spacing w:val="-2"/>
          <w:lang w:val="nl-NL"/>
        </w:rPr>
        <w:t>e</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spacing w:val="2"/>
          <w:lang w:val="nl-NL"/>
        </w:rPr>
        <w:t>i</w:t>
      </w:r>
      <w:r w:rsidRPr="00024608">
        <w:rPr>
          <w:rFonts w:asciiTheme="minorHAnsi" w:hAnsiTheme="minorHAnsi" w:cstheme="minorHAnsi"/>
          <w:lang w:val="nl-NL"/>
        </w:rPr>
        <w:t>g</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te z</w:t>
      </w:r>
      <w:r w:rsidRPr="00024608">
        <w:rPr>
          <w:rFonts w:asciiTheme="minorHAnsi" w:hAnsiTheme="minorHAnsi" w:cstheme="minorHAnsi"/>
          <w:spacing w:val="-2"/>
          <w:lang w:val="nl-NL"/>
        </w:rPr>
        <w:t>e</w:t>
      </w:r>
      <w:r w:rsidRPr="00024608">
        <w:rPr>
          <w:rFonts w:asciiTheme="minorHAnsi" w:hAnsiTheme="minorHAnsi" w:cstheme="minorHAnsi"/>
          <w:lang w:val="nl-NL"/>
        </w:rPr>
        <w:t>gg</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3"/>
          <w:lang w:val="nl-NL"/>
        </w:rPr>
        <w:t>i</w:t>
      </w:r>
      <w:r w:rsidRPr="00024608">
        <w:rPr>
          <w:rFonts w:asciiTheme="minorHAnsi" w:hAnsiTheme="minorHAnsi" w:cstheme="minorHAnsi"/>
          <w:lang w:val="nl-NL"/>
        </w:rPr>
        <w:t>jn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ze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ba</w:t>
      </w:r>
      <w:r w:rsidRPr="00024608">
        <w:rPr>
          <w:rFonts w:asciiTheme="minorHAnsi" w:hAnsiTheme="minorHAnsi" w:cstheme="minorHAnsi"/>
          <w:spacing w:val="1"/>
          <w:lang w:val="nl-NL"/>
        </w:rPr>
        <w:t>n</w:t>
      </w:r>
      <w:r w:rsidRPr="00024608">
        <w:rPr>
          <w:rFonts w:asciiTheme="minorHAnsi" w:hAnsiTheme="minorHAnsi" w:cstheme="minorHAnsi"/>
          <w:lang w:val="nl-NL"/>
        </w:rPr>
        <w:t>g</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lang w:val="nl-NL"/>
        </w:rPr>
        <w:t>m</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u</w:t>
      </w:r>
      <w:r w:rsidRPr="00024608">
        <w:rPr>
          <w:rFonts w:asciiTheme="minorHAnsi" w:hAnsiTheme="minorHAnsi" w:cstheme="minorHAnsi"/>
          <w:spacing w:val="2"/>
          <w:lang w:val="nl-NL"/>
        </w:rPr>
        <w:t>i</w:t>
      </w:r>
      <w:r w:rsidRPr="00024608">
        <w:rPr>
          <w:rFonts w:asciiTheme="minorHAnsi" w:hAnsiTheme="minorHAnsi" w:cstheme="minorHAnsi"/>
          <w:lang w:val="nl-NL"/>
        </w:rPr>
        <w:t>tg</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ach</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te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wo</w:t>
      </w:r>
      <w:r w:rsidRPr="00024608">
        <w:rPr>
          <w:rFonts w:asciiTheme="minorHAnsi" w:hAnsiTheme="minorHAnsi" w:cstheme="minorHAnsi"/>
          <w:spacing w:val="-1"/>
          <w:lang w:val="nl-NL"/>
        </w:rPr>
        <w:t>r</w:t>
      </w:r>
      <w:r w:rsidRPr="00024608">
        <w:rPr>
          <w:rFonts w:asciiTheme="minorHAnsi" w:hAnsiTheme="minorHAnsi" w:cstheme="minorHAnsi"/>
          <w:spacing w:val="2"/>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wa</w:t>
      </w:r>
      <w:r w:rsidRPr="00024608">
        <w:rPr>
          <w:rFonts w:asciiTheme="minorHAnsi" w:hAnsiTheme="minorHAnsi" w:cstheme="minorHAnsi"/>
          <w:spacing w:val="3"/>
          <w:lang w:val="nl-NL"/>
        </w:rPr>
        <w:t>a</w:t>
      </w:r>
      <w:r w:rsidRPr="00024608">
        <w:rPr>
          <w:rFonts w:asciiTheme="minorHAnsi" w:hAnsiTheme="minorHAnsi" w:cstheme="minorHAnsi"/>
          <w:spacing w:val="-1"/>
          <w:lang w:val="nl-NL"/>
        </w:rPr>
        <w:t>r</w:t>
      </w:r>
      <w:r w:rsidRPr="00024608">
        <w:rPr>
          <w:rFonts w:asciiTheme="minorHAnsi" w:hAnsiTheme="minorHAnsi" w:cstheme="minorHAnsi"/>
          <w:lang w:val="nl-NL"/>
        </w:rPr>
        <w:t>d</w:t>
      </w:r>
      <w:r w:rsidRPr="00024608">
        <w:rPr>
          <w:rFonts w:asciiTheme="minorHAnsi" w:hAnsiTheme="minorHAnsi" w:cstheme="minorHAnsi"/>
          <w:spacing w:val="1"/>
          <w:lang w:val="nl-NL"/>
        </w:rPr>
        <w:t>oo</w:t>
      </w:r>
      <w:r w:rsidRPr="00024608">
        <w:rPr>
          <w:rFonts w:asciiTheme="minorHAnsi" w:hAnsiTheme="minorHAnsi" w:cstheme="minorHAnsi"/>
          <w:lang w:val="nl-NL"/>
        </w:rPr>
        <w:t>r</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e</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proofErr w:type="spellStart"/>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1"/>
          <w:lang w:val="nl-NL"/>
        </w:rPr>
        <w:t>e</w:t>
      </w:r>
      <w:r w:rsidRPr="00024608">
        <w:rPr>
          <w:rFonts w:asciiTheme="minorHAnsi" w:hAnsiTheme="minorHAnsi" w:cstheme="minorHAnsi"/>
          <w:lang w:val="nl-NL"/>
        </w:rPr>
        <w:t>r</w:t>
      </w:r>
      <w:proofErr w:type="spellEnd"/>
      <w:r w:rsidRPr="00024608">
        <w:rPr>
          <w:rFonts w:asciiTheme="minorHAnsi" w:hAnsiTheme="minorHAnsi" w:cstheme="minorHAnsi"/>
          <w:spacing w:val="-7"/>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k</w:t>
      </w:r>
      <w:r w:rsidRPr="00024608">
        <w:rPr>
          <w:rFonts w:asciiTheme="minorHAnsi" w:hAnsiTheme="minorHAnsi" w:cstheme="minorHAnsi"/>
          <w:lang w:val="nl-NL"/>
        </w:rPr>
        <w:t>a</w:t>
      </w:r>
      <w:r w:rsidRPr="00024608">
        <w:rPr>
          <w:rFonts w:asciiTheme="minorHAnsi" w:hAnsiTheme="minorHAnsi" w:cstheme="minorHAnsi"/>
          <w:spacing w:val="1"/>
          <w:lang w:val="nl-NL"/>
        </w:rPr>
        <w:t>n</w:t>
      </w:r>
      <w:r w:rsidRPr="00024608">
        <w:rPr>
          <w:rFonts w:asciiTheme="minorHAnsi" w:hAnsiTheme="minorHAnsi" w:cstheme="minorHAnsi"/>
          <w:lang w:val="nl-NL"/>
        </w:rPr>
        <w:t>s</w:t>
      </w:r>
      <w:r w:rsidRPr="00024608">
        <w:rPr>
          <w:rFonts w:asciiTheme="minorHAnsi" w:hAnsiTheme="minorHAnsi" w:cstheme="minorHAnsi"/>
          <w:spacing w:val="-4"/>
          <w:lang w:val="nl-NL"/>
        </w:rPr>
        <w:t xml:space="preserve"> </w:t>
      </w:r>
      <w:r w:rsidRPr="00024608">
        <w:rPr>
          <w:rFonts w:asciiTheme="minorHAnsi" w:hAnsiTheme="minorHAnsi" w:cstheme="minorHAnsi"/>
          <w:spacing w:val="-1"/>
          <w:lang w:val="nl-NL"/>
        </w:rPr>
        <w:t>kr</w:t>
      </w:r>
      <w:r w:rsidRPr="00024608">
        <w:rPr>
          <w:rFonts w:asciiTheme="minorHAnsi" w:hAnsiTheme="minorHAnsi" w:cstheme="minorHAnsi"/>
          <w:spacing w:val="2"/>
          <w:lang w:val="nl-NL"/>
        </w:rPr>
        <w:t>i</w:t>
      </w:r>
      <w:r w:rsidRPr="00024608">
        <w:rPr>
          <w:rFonts w:asciiTheme="minorHAnsi" w:hAnsiTheme="minorHAnsi" w:cstheme="minorHAnsi"/>
          <w:lang w:val="nl-NL"/>
        </w:rPr>
        <w:t>jgt.</w:t>
      </w:r>
      <w:r w:rsidRPr="00024608">
        <w:rPr>
          <w:rFonts w:asciiTheme="minorHAnsi" w:hAnsiTheme="minorHAnsi" w:cstheme="minorHAnsi"/>
          <w:w w:val="99"/>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2"/>
          <w:lang w:val="nl-NL"/>
        </w:rPr>
        <w:t>i</w:t>
      </w:r>
      <w:r w:rsidRPr="00024608">
        <w:rPr>
          <w:rFonts w:asciiTheme="minorHAnsi" w:hAnsiTheme="minorHAnsi" w:cstheme="minorHAnsi"/>
          <w:lang w:val="nl-NL"/>
        </w:rPr>
        <w:t>t</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e</w:t>
      </w:r>
      <w:r w:rsidRPr="00024608">
        <w:rPr>
          <w:rFonts w:asciiTheme="minorHAnsi" w:hAnsiTheme="minorHAnsi" w:cstheme="minorHAnsi"/>
          <w:lang w:val="nl-NL"/>
        </w:rPr>
        <w:t>d</w:t>
      </w:r>
      <w:r w:rsidRPr="00024608">
        <w:rPr>
          <w:rFonts w:asciiTheme="minorHAnsi" w:hAnsiTheme="minorHAnsi" w:cstheme="minorHAnsi"/>
          <w:spacing w:val="-1"/>
          <w:lang w:val="nl-NL"/>
        </w:rPr>
        <w:t>r</w:t>
      </w:r>
      <w:r w:rsidRPr="00024608">
        <w:rPr>
          <w:rFonts w:asciiTheme="minorHAnsi" w:hAnsiTheme="minorHAnsi" w:cstheme="minorHAnsi"/>
          <w:lang w:val="nl-NL"/>
        </w:rPr>
        <w:t>ag</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wo</w:t>
      </w:r>
      <w:r w:rsidRPr="00024608">
        <w:rPr>
          <w:rFonts w:asciiTheme="minorHAnsi" w:hAnsiTheme="minorHAnsi" w:cstheme="minorHAnsi"/>
          <w:spacing w:val="-1"/>
          <w:lang w:val="nl-NL"/>
        </w:rPr>
        <w:t>r</w:t>
      </w:r>
      <w:r w:rsidRPr="00024608">
        <w:rPr>
          <w:rFonts w:asciiTheme="minorHAnsi" w:hAnsiTheme="minorHAnsi" w:cstheme="minorHAnsi"/>
          <w:lang w:val="nl-NL"/>
        </w:rPr>
        <w:t>dt</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xt</w:t>
      </w:r>
      <w:r w:rsidRPr="00024608">
        <w:rPr>
          <w:rFonts w:asciiTheme="minorHAnsi" w:hAnsiTheme="minorHAnsi" w:cstheme="minorHAnsi"/>
          <w:spacing w:val="-1"/>
          <w:lang w:val="nl-NL"/>
        </w:rPr>
        <w:t>r</w:t>
      </w:r>
      <w:r w:rsidRPr="00024608">
        <w:rPr>
          <w:rFonts w:asciiTheme="minorHAnsi" w:hAnsiTheme="minorHAnsi" w:cstheme="minorHAnsi"/>
          <w:lang w:val="nl-NL"/>
        </w:rPr>
        <w:t>a</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ve</w:t>
      </w:r>
      <w:r w:rsidRPr="00024608">
        <w:rPr>
          <w:rFonts w:asciiTheme="minorHAnsi" w:hAnsiTheme="minorHAnsi" w:cstheme="minorHAnsi"/>
          <w:spacing w:val="-1"/>
          <w:lang w:val="nl-NL"/>
        </w:rPr>
        <w:t>r</w:t>
      </w:r>
      <w:r w:rsidRPr="00024608">
        <w:rPr>
          <w:rFonts w:asciiTheme="minorHAnsi" w:hAnsiTheme="minorHAnsi" w:cstheme="minorHAnsi"/>
          <w:lang w:val="nl-NL"/>
        </w:rPr>
        <w:t>st</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kt</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spacing w:val="1"/>
          <w:lang w:val="nl-NL"/>
        </w:rPr>
        <w:t>o</w:t>
      </w:r>
      <w:r w:rsidRPr="00024608">
        <w:rPr>
          <w:rFonts w:asciiTheme="minorHAnsi" w:hAnsiTheme="minorHAnsi" w:cstheme="minorHAnsi"/>
          <w:spacing w:val="-1"/>
          <w:lang w:val="nl-NL"/>
        </w:rPr>
        <w:t>o</w:t>
      </w:r>
      <w:r w:rsidRPr="00024608">
        <w:rPr>
          <w:rFonts w:asciiTheme="minorHAnsi" w:hAnsiTheme="minorHAnsi" w:cstheme="minorHAnsi"/>
          <w:lang w:val="nl-NL"/>
        </w:rPr>
        <w:t>r</w:t>
      </w:r>
      <w:r w:rsidRPr="00024608">
        <w:rPr>
          <w:rFonts w:asciiTheme="minorHAnsi" w:hAnsiTheme="minorHAnsi" w:cstheme="minorHAnsi"/>
          <w:spacing w:val="-9"/>
          <w:lang w:val="nl-NL"/>
        </w:rPr>
        <w:t xml:space="preserve"> </w:t>
      </w:r>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va</w:t>
      </w:r>
      <w:r w:rsidRPr="00024608">
        <w:rPr>
          <w:rFonts w:asciiTheme="minorHAnsi" w:hAnsiTheme="minorHAnsi" w:cstheme="minorHAnsi"/>
          <w:spacing w:val="1"/>
          <w:lang w:val="nl-NL"/>
        </w:rPr>
        <w:t>r</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10"/>
          <w:lang w:val="nl-NL"/>
        </w:rPr>
        <w:t xml:space="preserve"> </w:t>
      </w:r>
      <w:r w:rsidRPr="00024608">
        <w:rPr>
          <w:rFonts w:asciiTheme="minorHAnsi" w:hAnsiTheme="minorHAnsi" w:cstheme="minorHAnsi"/>
          <w:lang w:val="nl-NL"/>
        </w:rPr>
        <w:t>Ve</w:t>
      </w:r>
      <w:r w:rsidRPr="00024608">
        <w:rPr>
          <w:rFonts w:asciiTheme="minorHAnsi" w:hAnsiTheme="minorHAnsi" w:cstheme="minorHAnsi"/>
          <w:spacing w:val="-2"/>
          <w:lang w:val="nl-NL"/>
        </w:rPr>
        <w:t>e</w:t>
      </w:r>
      <w:r w:rsidRPr="00024608">
        <w:rPr>
          <w:rFonts w:asciiTheme="minorHAnsi" w:hAnsiTheme="minorHAnsi" w:cstheme="minorHAnsi"/>
          <w:lang w:val="nl-NL"/>
        </w:rPr>
        <w:t>l</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e</w:t>
      </w:r>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ste</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k</w:t>
      </w:r>
      <w:r w:rsidRPr="00024608">
        <w:rPr>
          <w:rFonts w:asciiTheme="minorHAnsi" w:hAnsiTheme="minorHAnsi" w:cstheme="minorHAnsi"/>
          <w:spacing w:val="2"/>
          <w:lang w:val="nl-NL"/>
        </w:rPr>
        <w:t>i</w:t>
      </w:r>
      <w:r w:rsidRPr="00024608">
        <w:rPr>
          <w:rFonts w:asciiTheme="minorHAnsi" w:hAnsiTheme="minorHAnsi" w:cstheme="minorHAnsi"/>
          <w:spacing w:val="-2"/>
          <w:lang w:val="nl-NL"/>
        </w:rPr>
        <w:t>n</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3"/>
          <w:lang w:val="nl-NL"/>
        </w:rPr>
        <w:t>i</w:t>
      </w:r>
      <w:r w:rsidRPr="00024608">
        <w:rPr>
          <w:rFonts w:asciiTheme="minorHAnsi" w:hAnsiTheme="minorHAnsi" w:cstheme="minorHAnsi"/>
          <w:lang w:val="nl-NL"/>
        </w:rPr>
        <w:t>jn</w:t>
      </w:r>
      <w:r w:rsidRPr="00024608">
        <w:rPr>
          <w:rFonts w:asciiTheme="minorHAnsi" w:hAnsiTheme="minorHAnsi" w:cstheme="minorHAnsi"/>
          <w:w w:val="99"/>
          <w:lang w:val="nl-NL"/>
        </w:rPr>
        <w:t xml:space="preserve"> </w:t>
      </w:r>
      <w:r w:rsidRPr="00024608">
        <w:rPr>
          <w:rFonts w:asciiTheme="minorHAnsi" w:hAnsiTheme="minorHAnsi" w:cstheme="minorHAnsi"/>
          <w:spacing w:val="-2"/>
          <w:lang w:val="nl-NL"/>
        </w:rPr>
        <w:t>ee</w:t>
      </w:r>
      <w:r w:rsidRPr="00024608">
        <w:rPr>
          <w:rFonts w:asciiTheme="minorHAnsi" w:hAnsiTheme="minorHAnsi" w:cstheme="minorHAnsi"/>
          <w:spacing w:val="1"/>
          <w:lang w:val="nl-NL"/>
        </w:rPr>
        <w:t>n</w:t>
      </w:r>
      <w:r w:rsidRPr="00024608">
        <w:rPr>
          <w:rFonts w:asciiTheme="minorHAnsi" w:hAnsiTheme="minorHAnsi" w:cstheme="minorHAnsi"/>
          <w:lang w:val="nl-NL"/>
        </w:rPr>
        <w:t>zaa</w:t>
      </w:r>
      <w:r w:rsidRPr="00024608">
        <w:rPr>
          <w:rFonts w:asciiTheme="minorHAnsi" w:hAnsiTheme="minorHAnsi" w:cstheme="minorHAnsi"/>
          <w:spacing w:val="1"/>
          <w:lang w:val="nl-NL"/>
        </w:rPr>
        <w:t>m</w:t>
      </w:r>
      <w:r w:rsidRPr="00024608">
        <w:rPr>
          <w:rFonts w:asciiTheme="minorHAnsi" w:hAnsiTheme="minorHAnsi" w:cstheme="minorHAnsi"/>
          <w:lang w:val="nl-NL"/>
        </w:rPr>
        <w:t>;</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z</w:t>
      </w:r>
      <w:r w:rsidRPr="00024608">
        <w:rPr>
          <w:rFonts w:asciiTheme="minorHAnsi" w:hAnsiTheme="minorHAnsi" w:cstheme="minorHAnsi"/>
          <w:lang w:val="nl-NL"/>
        </w:rPr>
        <w:t>e</w:t>
      </w:r>
      <w:r w:rsidRPr="00024608">
        <w:rPr>
          <w:rFonts w:asciiTheme="minorHAnsi" w:hAnsiTheme="minorHAnsi" w:cstheme="minorHAnsi"/>
          <w:spacing w:val="-8"/>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zw</w:t>
      </w:r>
      <w:r w:rsidRPr="00024608">
        <w:rPr>
          <w:rFonts w:asciiTheme="minorHAnsi" w:hAnsiTheme="minorHAnsi" w:cstheme="minorHAnsi"/>
          <w:spacing w:val="2"/>
          <w:lang w:val="nl-NL"/>
        </w:rPr>
        <w:t>i</w:t>
      </w:r>
      <w:r w:rsidRPr="00024608">
        <w:rPr>
          <w:rFonts w:asciiTheme="minorHAnsi" w:hAnsiTheme="minorHAnsi" w:cstheme="minorHAnsi"/>
          <w:lang w:val="nl-NL"/>
        </w:rPr>
        <w:t>jg</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dat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ze</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w</w:t>
      </w:r>
      <w:r w:rsidRPr="00024608">
        <w:rPr>
          <w:rFonts w:asciiTheme="minorHAnsi" w:hAnsiTheme="minorHAnsi" w:cstheme="minorHAnsi"/>
          <w:spacing w:val="-1"/>
          <w:lang w:val="nl-NL"/>
        </w:rPr>
        <w:t>or</w:t>
      </w:r>
      <w:r w:rsidRPr="00024608">
        <w:rPr>
          <w:rFonts w:asciiTheme="minorHAnsi" w:hAnsiTheme="minorHAnsi" w:cstheme="minorHAnsi"/>
          <w:spacing w:val="2"/>
          <w:lang w:val="nl-NL"/>
        </w:rPr>
        <w:t>d</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3"/>
          <w:lang w:val="nl-NL"/>
        </w:rPr>
        <w:t xml:space="preserve"> </w:t>
      </w:r>
      <w:r w:rsidRPr="00024608">
        <w:rPr>
          <w:rFonts w:asciiTheme="minorHAnsi" w:hAnsiTheme="minorHAnsi" w:cstheme="minorHAnsi"/>
          <w:spacing w:val="2"/>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Ze</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heb</w:t>
      </w:r>
      <w:r w:rsidRPr="00024608">
        <w:rPr>
          <w:rFonts w:asciiTheme="minorHAnsi" w:hAnsiTheme="minorHAnsi" w:cstheme="minorHAnsi"/>
          <w:spacing w:val="3"/>
          <w:lang w:val="nl-NL"/>
        </w:rPr>
        <w:t>b</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het</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g</w:t>
      </w:r>
      <w:r w:rsidRPr="00024608">
        <w:rPr>
          <w:rFonts w:asciiTheme="minorHAnsi" w:hAnsiTheme="minorHAnsi" w:cstheme="minorHAnsi"/>
          <w:spacing w:val="-2"/>
          <w:lang w:val="nl-NL"/>
        </w:rPr>
        <w:t>e</w:t>
      </w:r>
      <w:r w:rsidRPr="00024608">
        <w:rPr>
          <w:rFonts w:asciiTheme="minorHAnsi" w:hAnsiTheme="minorHAnsi" w:cstheme="minorHAnsi"/>
          <w:spacing w:val="1"/>
          <w:lang w:val="nl-NL"/>
        </w:rPr>
        <w:t>vo</w:t>
      </w:r>
      <w:r w:rsidRPr="00024608">
        <w:rPr>
          <w:rFonts w:asciiTheme="minorHAnsi" w:hAnsiTheme="minorHAnsi" w:cstheme="minorHAnsi"/>
          <w:spacing w:val="-2"/>
          <w:lang w:val="nl-NL"/>
        </w:rPr>
        <w:t>e</w:t>
      </w:r>
      <w:r w:rsidRPr="00024608">
        <w:rPr>
          <w:rFonts w:asciiTheme="minorHAnsi" w:hAnsiTheme="minorHAnsi" w:cstheme="minorHAnsi"/>
          <w:lang w:val="nl-NL"/>
        </w:rPr>
        <w:t>l</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dat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het</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h</w:t>
      </w:r>
      <w:r w:rsidRPr="00024608">
        <w:rPr>
          <w:rFonts w:asciiTheme="minorHAnsi" w:hAnsiTheme="minorHAnsi" w:cstheme="minorHAnsi"/>
          <w:spacing w:val="1"/>
          <w:lang w:val="nl-NL"/>
        </w:rPr>
        <w:t>u</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spacing w:val="2"/>
          <w:lang w:val="nl-NL"/>
        </w:rPr>
        <w:t>i</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w w:val="99"/>
          <w:lang w:val="nl-NL"/>
        </w:rPr>
        <w:t xml:space="preserve"> </w:t>
      </w:r>
      <w:r w:rsidRPr="00024608">
        <w:rPr>
          <w:rFonts w:asciiTheme="minorHAnsi" w:hAnsiTheme="minorHAnsi" w:cstheme="minorHAnsi"/>
          <w:lang w:val="nl-NL"/>
        </w:rPr>
        <w:t>s</w:t>
      </w:r>
      <w:r w:rsidRPr="00024608">
        <w:rPr>
          <w:rFonts w:asciiTheme="minorHAnsi" w:hAnsiTheme="minorHAnsi" w:cstheme="minorHAnsi"/>
          <w:spacing w:val="-2"/>
          <w:lang w:val="nl-NL"/>
        </w:rPr>
        <w:t>c</w:t>
      </w:r>
      <w:r w:rsidRPr="00024608">
        <w:rPr>
          <w:rFonts w:asciiTheme="minorHAnsi" w:hAnsiTheme="minorHAnsi" w:cstheme="minorHAnsi"/>
          <w:spacing w:val="1"/>
          <w:lang w:val="nl-NL"/>
        </w:rPr>
        <w:t>hu</w:t>
      </w:r>
      <w:r w:rsidRPr="00024608">
        <w:rPr>
          <w:rFonts w:asciiTheme="minorHAnsi" w:hAnsiTheme="minorHAnsi" w:cstheme="minorHAnsi"/>
          <w:spacing w:val="2"/>
          <w:lang w:val="nl-NL"/>
        </w:rPr>
        <w:t>l</w:t>
      </w:r>
      <w:r w:rsidRPr="00024608">
        <w:rPr>
          <w:rFonts w:asciiTheme="minorHAnsi" w:hAnsiTheme="minorHAnsi" w:cstheme="minorHAnsi"/>
          <w:lang w:val="nl-NL"/>
        </w:rPr>
        <w:t>d</w:t>
      </w:r>
      <w:r w:rsidRPr="00024608">
        <w:rPr>
          <w:rFonts w:asciiTheme="minorHAnsi" w:hAnsiTheme="minorHAnsi" w:cstheme="minorHAnsi"/>
          <w:spacing w:val="-9"/>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Ze</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s</w:t>
      </w:r>
      <w:r w:rsidRPr="00024608">
        <w:rPr>
          <w:rFonts w:asciiTheme="minorHAnsi" w:hAnsiTheme="minorHAnsi" w:cstheme="minorHAnsi"/>
          <w:spacing w:val="-2"/>
          <w:lang w:val="nl-NL"/>
        </w:rPr>
        <w:t>c</w:t>
      </w:r>
      <w:r w:rsidRPr="00024608">
        <w:rPr>
          <w:rFonts w:asciiTheme="minorHAnsi" w:hAnsiTheme="minorHAnsi" w:cstheme="minorHAnsi"/>
          <w:spacing w:val="1"/>
          <w:lang w:val="nl-NL"/>
        </w:rPr>
        <w:t>h</w:t>
      </w:r>
      <w:r w:rsidRPr="00024608">
        <w:rPr>
          <w:rFonts w:asciiTheme="minorHAnsi" w:hAnsiTheme="minorHAnsi" w:cstheme="minorHAnsi"/>
          <w:lang w:val="nl-NL"/>
        </w:rPr>
        <w:t>a</w:t>
      </w:r>
      <w:r w:rsidRPr="00024608">
        <w:rPr>
          <w:rFonts w:asciiTheme="minorHAnsi" w:hAnsiTheme="minorHAnsi" w:cstheme="minorHAnsi"/>
          <w:spacing w:val="3"/>
          <w:lang w:val="nl-NL"/>
        </w:rPr>
        <w:t>m</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zi</w:t>
      </w:r>
      <w:r w:rsidRPr="00024608">
        <w:rPr>
          <w:rFonts w:asciiTheme="minorHAnsi" w:hAnsiTheme="minorHAnsi" w:cstheme="minorHAnsi"/>
          <w:lang w:val="nl-NL"/>
        </w:rPr>
        <w:t>ch</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dat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ze</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n</w:t>
      </w:r>
      <w:r w:rsidRPr="00024608">
        <w:rPr>
          <w:rFonts w:asciiTheme="minorHAnsi" w:hAnsiTheme="minorHAnsi" w:cstheme="minorHAnsi"/>
          <w:spacing w:val="3"/>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vo</w:t>
      </w:r>
      <w:r w:rsidRPr="00024608">
        <w:rPr>
          <w:rFonts w:asciiTheme="minorHAnsi" w:hAnsiTheme="minorHAnsi" w:cstheme="minorHAnsi"/>
          <w:spacing w:val="2"/>
          <w:lang w:val="nl-NL"/>
        </w:rPr>
        <w:t>l</w:t>
      </w:r>
      <w:r w:rsidRPr="00024608">
        <w:rPr>
          <w:rFonts w:asciiTheme="minorHAnsi" w:hAnsiTheme="minorHAnsi" w:cstheme="minorHAnsi"/>
          <w:lang w:val="nl-NL"/>
        </w:rPr>
        <w:t>d</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3"/>
          <w:lang w:val="nl-NL"/>
        </w:rPr>
        <w:t xml:space="preserve"> </w:t>
      </w:r>
      <w:r w:rsidRPr="00024608">
        <w:rPr>
          <w:rFonts w:asciiTheme="minorHAnsi" w:hAnsiTheme="minorHAnsi" w:cstheme="minorHAnsi"/>
          <w:lang w:val="nl-NL"/>
        </w:rPr>
        <w:t>aan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het</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lang w:val="nl-NL"/>
        </w:rPr>
        <w:t>aa</w:t>
      </w:r>
      <w:r w:rsidRPr="00024608">
        <w:rPr>
          <w:rFonts w:asciiTheme="minorHAnsi" w:hAnsiTheme="minorHAnsi" w:cstheme="minorHAnsi"/>
          <w:spacing w:val="3"/>
          <w:lang w:val="nl-NL"/>
        </w:rPr>
        <w:t>l</w:t>
      </w:r>
      <w:r w:rsidRPr="00024608">
        <w:rPr>
          <w:rFonts w:asciiTheme="minorHAnsi" w:hAnsiTheme="minorHAnsi" w:cstheme="minorHAnsi"/>
          <w:lang w:val="nl-NL"/>
        </w:rPr>
        <w:t>b</w:t>
      </w:r>
      <w:r w:rsidRPr="00024608">
        <w:rPr>
          <w:rFonts w:asciiTheme="minorHAnsi" w:hAnsiTheme="minorHAnsi" w:cstheme="minorHAnsi"/>
          <w:spacing w:val="-2"/>
          <w:lang w:val="nl-NL"/>
        </w:rPr>
        <w:t>ee</w:t>
      </w:r>
      <w:r w:rsidRPr="00024608">
        <w:rPr>
          <w:rFonts w:asciiTheme="minorHAnsi" w:hAnsiTheme="minorHAnsi" w:cstheme="minorHAnsi"/>
          <w:spacing w:val="2"/>
          <w:lang w:val="nl-NL"/>
        </w:rPr>
        <w:t>l</w:t>
      </w:r>
      <w:r w:rsidRPr="00024608">
        <w:rPr>
          <w:rFonts w:asciiTheme="minorHAnsi" w:hAnsiTheme="minorHAnsi" w:cstheme="minorHAnsi"/>
          <w:lang w:val="nl-NL"/>
        </w:rPr>
        <w:t>d</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lang w:val="nl-NL"/>
        </w:rPr>
        <w:t>an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h</w:t>
      </w:r>
      <w:r w:rsidRPr="00024608">
        <w:rPr>
          <w:rFonts w:asciiTheme="minorHAnsi" w:hAnsiTheme="minorHAnsi" w:cstheme="minorHAnsi"/>
          <w:spacing w:val="1"/>
          <w:lang w:val="nl-NL"/>
        </w:rPr>
        <w:t>u</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spacing w:val="1"/>
          <w:lang w:val="nl-NL"/>
        </w:rPr>
        <w:t>u</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s.</w:t>
      </w:r>
      <w:r w:rsidRPr="00024608">
        <w:rPr>
          <w:rFonts w:asciiTheme="minorHAnsi" w:hAnsiTheme="minorHAnsi" w:cstheme="minorHAnsi"/>
          <w:w w:val="99"/>
          <w:lang w:val="nl-NL"/>
        </w:rPr>
        <w:t xml:space="preserve"> </w:t>
      </w:r>
      <w:r w:rsidRPr="00024608">
        <w:rPr>
          <w:rFonts w:asciiTheme="minorHAnsi" w:hAnsiTheme="minorHAnsi" w:cstheme="minorHAnsi"/>
          <w:lang w:val="nl-NL"/>
        </w:rPr>
        <w:t>B</w:t>
      </w:r>
      <w:r w:rsidRPr="00024608">
        <w:rPr>
          <w:rFonts w:asciiTheme="minorHAnsi" w:hAnsiTheme="minorHAnsi" w:cstheme="minorHAnsi"/>
          <w:spacing w:val="-1"/>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a</w:t>
      </w:r>
      <w:r w:rsidRPr="00024608">
        <w:rPr>
          <w:rFonts w:asciiTheme="minorHAnsi" w:hAnsiTheme="minorHAnsi" w:cstheme="minorHAnsi"/>
          <w:spacing w:val="1"/>
          <w:lang w:val="nl-NL"/>
        </w:rPr>
        <w:t>n</w:t>
      </w:r>
      <w:r w:rsidRPr="00024608">
        <w:rPr>
          <w:rFonts w:asciiTheme="minorHAnsi" w:hAnsiTheme="minorHAnsi" w:cstheme="minorHAnsi"/>
          <w:lang w:val="nl-NL"/>
        </w:rPr>
        <w:t>g</w:t>
      </w:r>
      <w:r w:rsidRPr="00024608">
        <w:rPr>
          <w:rFonts w:asciiTheme="minorHAnsi" w:hAnsiTheme="minorHAnsi" w:cstheme="minorHAnsi"/>
          <w:spacing w:val="-1"/>
          <w:lang w:val="nl-NL"/>
        </w:rPr>
        <w:t>r</w:t>
      </w:r>
      <w:r w:rsidRPr="00024608">
        <w:rPr>
          <w:rFonts w:asciiTheme="minorHAnsi" w:hAnsiTheme="minorHAnsi" w:cstheme="minorHAnsi"/>
          <w:lang w:val="nl-NL"/>
        </w:rPr>
        <w:t>ijk</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s</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dat</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ee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g</w:t>
      </w:r>
      <w:r w:rsidRPr="00024608">
        <w:rPr>
          <w:rFonts w:asciiTheme="minorHAnsi" w:hAnsiTheme="minorHAnsi" w:cstheme="minorHAnsi"/>
          <w:spacing w:val="1"/>
          <w:lang w:val="nl-NL"/>
        </w:rPr>
        <w:t>e</w:t>
      </w:r>
      <w:r w:rsidRPr="00024608">
        <w:rPr>
          <w:rFonts w:asciiTheme="minorHAnsi" w:hAnsiTheme="minorHAnsi" w:cstheme="minorHAnsi"/>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st</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k</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we</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dat</w:t>
      </w:r>
      <w:r w:rsidRPr="00024608">
        <w:rPr>
          <w:rFonts w:asciiTheme="minorHAnsi" w:hAnsiTheme="minorHAnsi" w:cstheme="minorHAnsi"/>
          <w:spacing w:val="-3"/>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r</w:t>
      </w:r>
      <w:r w:rsidRPr="00024608">
        <w:rPr>
          <w:rFonts w:asciiTheme="minorHAnsi" w:hAnsiTheme="minorHAnsi" w:cstheme="minorHAnsi"/>
          <w:spacing w:val="-4"/>
          <w:lang w:val="nl-NL"/>
        </w:rPr>
        <w:t xml:space="preserve"> </w:t>
      </w:r>
      <w:r w:rsidRPr="00024608">
        <w:rPr>
          <w:rFonts w:asciiTheme="minorHAnsi" w:hAnsiTheme="minorHAnsi" w:cstheme="minorHAnsi"/>
          <w:spacing w:val="1"/>
          <w:lang w:val="nl-NL"/>
        </w:rPr>
        <w:t>w</w:t>
      </w:r>
      <w:r w:rsidRPr="00024608">
        <w:rPr>
          <w:rFonts w:asciiTheme="minorHAnsi" w:hAnsiTheme="minorHAnsi" w:cstheme="minorHAnsi"/>
          <w:spacing w:val="-2"/>
          <w:lang w:val="nl-NL"/>
        </w:rPr>
        <w:t>e</w:t>
      </w:r>
      <w:r w:rsidRPr="00024608">
        <w:rPr>
          <w:rFonts w:asciiTheme="minorHAnsi" w:hAnsiTheme="minorHAnsi" w:cstheme="minorHAnsi"/>
          <w:lang w:val="nl-NL"/>
        </w:rPr>
        <w:t>l</w:t>
      </w:r>
      <w:r w:rsidRPr="00024608">
        <w:rPr>
          <w:rFonts w:asciiTheme="minorHAnsi" w:hAnsiTheme="minorHAnsi" w:cstheme="minorHAnsi"/>
          <w:spacing w:val="-3"/>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1"/>
          <w:lang w:val="nl-NL"/>
        </w:rPr>
        <w:t>e</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ijk</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ee</w:t>
      </w:r>
      <w:r w:rsidRPr="00024608">
        <w:rPr>
          <w:rFonts w:asciiTheme="minorHAnsi" w:hAnsiTheme="minorHAnsi" w:cstheme="minorHAnsi"/>
          <w:lang w:val="nl-NL"/>
        </w:rPr>
        <w:t>n</w:t>
      </w:r>
      <w:r w:rsidRPr="00024608">
        <w:rPr>
          <w:rFonts w:asciiTheme="minorHAnsi" w:hAnsiTheme="minorHAnsi" w:cstheme="minorHAnsi"/>
          <w:spacing w:val="-3"/>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p</w:t>
      </w:r>
      <w:r w:rsidRPr="00024608">
        <w:rPr>
          <w:rFonts w:asciiTheme="minorHAnsi" w:hAnsiTheme="minorHAnsi" w:cstheme="minorHAnsi"/>
          <w:spacing w:val="2"/>
          <w:lang w:val="nl-NL"/>
        </w:rPr>
        <w:t>l</w:t>
      </w:r>
      <w:r w:rsidRPr="00024608">
        <w:rPr>
          <w:rFonts w:asciiTheme="minorHAnsi" w:hAnsiTheme="minorHAnsi" w:cstheme="minorHAnsi"/>
          <w:spacing w:val="-1"/>
          <w:lang w:val="nl-NL"/>
        </w:rPr>
        <w:t>o</w:t>
      </w:r>
      <w:r w:rsidRPr="00024608">
        <w:rPr>
          <w:rFonts w:asciiTheme="minorHAnsi" w:hAnsiTheme="minorHAnsi" w:cstheme="minorHAnsi"/>
          <w:lang w:val="nl-NL"/>
        </w:rPr>
        <w:t>s</w:t>
      </w:r>
      <w:r w:rsidRPr="00024608">
        <w:rPr>
          <w:rFonts w:asciiTheme="minorHAnsi" w:hAnsiTheme="minorHAnsi" w:cstheme="minorHAnsi"/>
          <w:spacing w:val="-2"/>
          <w:lang w:val="nl-NL"/>
        </w:rPr>
        <w:t>s</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g</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dat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het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b</w:t>
      </w:r>
      <w:r w:rsidRPr="00024608">
        <w:rPr>
          <w:rFonts w:asciiTheme="minorHAnsi" w:hAnsiTheme="minorHAnsi" w:cstheme="minorHAnsi"/>
          <w:spacing w:val="3"/>
          <w:lang w:val="nl-NL"/>
        </w:rPr>
        <w:t>i</w:t>
      </w:r>
      <w:r w:rsidRPr="00024608">
        <w:rPr>
          <w:rFonts w:asciiTheme="minorHAnsi" w:hAnsiTheme="minorHAnsi" w:cstheme="minorHAnsi"/>
          <w:lang w:val="nl-NL"/>
        </w:rPr>
        <w:t>j</w:t>
      </w:r>
      <w:r w:rsidRPr="00024608">
        <w:rPr>
          <w:rFonts w:asciiTheme="minorHAnsi" w:hAnsiTheme="minorHAnsi" w:cstheme="minorHAnsi"/>
          <w:w w:val="99"/>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ee</w:t>
      </w:r>
      <w:r w:rsidRPr="00024608">
        <w:rPr>
          <w:rFonts w:asciiTheme="minorHAnsi" w:hAnsiTheme="minorHAnsi" w:cstheme="minorHAnsi"/>
          <w:spacing w:val="-1"/>
          <w:lang w:val="nl-NL"/>
        </w:rPr>
        <w:t>r</w:t>
      </w:r>
      <w:r w:rsidRPr="00024608">
        <w:rPr>
          <w:rFonts w:asciiTheme="minorHAnsi" w:hAnsiTheme="minorHAnsi" w:cstheme="minorHAnsi"/>
          <w:spacing w:val="1"/>
          <w:lang w:val="nl-NL"/>
        </w:rPr>
        <w:t>k</w:t>
      </w:r>
      <w:r w:rsidRPr="00024608">
        <w:rPr>
          <w:rFonts w:asciiTheme="minorHAnsi" w:hAnsiTheme="minorHAnsi" w:cstheme="minorHAnsi"/>
          <w:spacing w:val="-1"/>
          <w:lang w:val="nl-NL"/>
        </w:rPr>
        <w:t>r</w:t>
      </w:r>
      <w:r w:rsidRPr="00024608">
        <w:rPr>
          <w:rFonts w:asciiTheme="minorHAnsi" w:hAnsiTheme="minorHAnsi" w:cstheme="minorHAnsi"/>
          <w:lang w:val="nl-NL"/>
        </w:rPr>
        <w:t>acht</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f</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spacing w:val="1"/>
          <w:lang w:val="nl-NL"/>
        </w:rPr>
        <w:t>u</w:t>
      </w:r>
      <w:r w:rsidRPr="00024608">
        <w:rPr>
          <w:rFonts w:asciiTheme="minorHAnsi" w:hAnsiTheme="minorHAnsi" w:cstheme="minorHAnsi"/>
          <w:lang w:val="nl-NL"/>
        </w:rPr>
        <w:t>d</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s</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ee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s</w:t>
      </w:r>
      <w:r w:rsidRPr="00024608">
        <w:rPr>
          <w:rFonts w:asciiTheme="minorHAnsi" w:hAnsiTheme="minorHAnsi" w:cstheme="minorHAnsi"/>
          <w:spacing w:val="1"/>
          <w:lang w:val="nl-NL"/>
        </w:rPr>
        <w:t>f</w:t>
      </w:r>
      <w:r w:rsidRPr="00024608">
        <w:rPr>
          <w:rFonts w:asciiTheme="minorHAnsi" w:hAnsiTheme="minorHAnsi" w:cstheme="minorHAnsi"/>
          <w:spacing w:val="-2"/>
          <w:lang w:val="nl-NL"/>
        </w:rPr>
        <w:t>e</w:t>
      </w:r>
      <w:r w:rsidRPr="00024608">
        <w:rPr>
          <w:rFonts w:asciiTheme="minorHAnsi" w:hAnsiTheme="minorHAnsi" w:cstheme="minorHAnsi"/>
          <w:spacing w:val="1"/>
          <w:lang w:val="nl-NL"/>
        </w:rPr>
        <w:t>e</w:t>
      </w:r>
      <w:r w:rsidRPr="00024608">
        <w:rPr>
          <w:rFonts w:asciiTheme="minorHAnsi" w:hAnsiTheme="minorHAnsi" w:cstheme="minorHAnsi"/>
          <w:lang w:val="nl-NL"/>
        </w:rPr>
        <w:t>r</w:t>
      </w:r>
      <w:r w:rsidRPr="00024608">
        <w:rPr>
          <w:rFonts w:asciiTheme="minorHAnsi" w:hAnsiTheme="minorHAnsi" w:cstheme="minorHAnsi"/>
          <w:spacing w:val="-3"/>
          <w:lang w:val="nl-NL"/>
        </w:rPr>
        <w:t xml:space="preserve"> </w:t>
      </w:r>
      <w:r w:rsidRPr="00024608">
        <w:rPr>
          <w:rFonts w:asciiTheme="minorHAnsi" w:hAnsiTheme="minorHAnsi" w:cstheme="minorHAnsi"/>
          <w:lang w:val="nl-NL"/>
        </w:rPr>
        <w:t>van</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spacing w:val="-2"/>
          <w:lang w:val="nl-NL"/>
        </w:rPr>
        <w:t>e</w:t>
      </w:r>
      <w:r w:rsidRPr="00024608">
        <w:rPr>
          <w:rFonts w:asciiTheme="minorHAnsi" w:hAnsiTheme="minorHAnsi" w:cstheme="minorHAnsi"/>
          <w:lang w:val="nl-NL"/>
        </w:rPr>
        <w:t>il</w:t>
      </w:r>
      <w:r w:rsidRPr="00024608">
        <w:rPr>
          <w:rFonts w:asciiTheme="minorHAnsi" w:hAnsiTheme="minorHAnsi" w:cstheme="minorHAnsi"/>
          <w:spacing w:val="2"/>
          <w:lang w:val="nl-NL"/>
        </w:rPr>
        <w:t>i</w:t>
      </w:r>
      <w:r w:rsidRPr="00024608">
        <w:rPr>
          <w:rFonts w:asciiTheme="minorHAnsi" w:hAnsiTheme="minorHAnsi" w:cstheme="minorHAnsi"/>
          <w:lang w:val="nl-NL"/>
        </w:rPr>
        <w:t>g</w:t>
      </w:r>
      <w:r w:rsidRPr="00024608">
        <w:rPr>
          <w:rFonts w:asciiTheme="minorHAnsi" w:hAnsiTheme="minorHAnsi" w:cstheme="minorHAnsi"/>
          <w:spacing w:val="1"/>
          <w:lang w:val="nl-NL"/>
        </w:rPr>
        <w:t>h</w:t>
      </w:r>
      <w:r w:rsidRPr="00024608">
        <w:rPr>
          <w:rFonts w:asciiTheme="minorHAnsi" w:hAnsiTheme="minorHAnsi" w:cstheme="minorHAnsi"/>
          <w:spacing w:val="-5"/>
          <w:lang w:val="nl-NL"/>
        </w:rPr>
        <w:t>e</w:t>
      </w:r>
      <w:r w:rsidRPr="00024608">
        <w:rPr>
          <w:rFonts w:asciiTheme="minorHAnsi" w:hAnsiTheme="minorHAnsi" w:cstheme="minorHAnsi"/>
          <w:spacing w:val="2"/>
          <w:lang w:val="nl-NL"/>
        </w:rPr>
        <w:t>i</w:t>
      </w:r>
      <w:r w:rsidRPr="00024608">
        <w:rPr>
          <w:rFonts w:asciiTheme="minorHAnsi" w:hAnsiTheme="minorHAnsi" w:cstheme="minorHAnsi"/>
          <w:spacing w:val="-2"/>
          <w:lang w:val="nl-NL"/>
        </w:rPr>
        <w:t>d</w:t>
      </w:r>
      <w:r w:rsidRPr="00024608">
        <w:rPr>
          <w:rFonts w:asciiTheme="minorHAnsi" w:hAnsiTheme="minorHAnsi" w:cstheme="minorHAnsi"/>
          <w:lang w:val="nl-NL"/>
        </w:rPr>
        <w:t>,</w:t>
      </w:r>
      <w:r w:rsidRPr="00024608">
        <w:rPr>
          <w:rFonts w:asciiTheme="minorHAnsi" w:hAnsiTheme="minorHAnsi" w:cstheme="minorHAnsi"/>
          <w:spacing w:val="-9"/>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t</w:t>
      </w:r>
      <w:r w:rsidRPr="00024608">
        <w:rPr>
          <w:rFonts w:asciiTheme="minorHAnsi" w:hAnsiTheme="minorHAnsi" w:cstheme="minorHAnsi"/>
          <w:spacing w:val="-1"/>
          <w:lang w:val="nl-NL"/>
        </w:rPr>
        <w:t>ro</w:t>
      </w:r>
      <w:r w:rsidRPr="00024608">
        <w:rPr>
          <w:rFonts w:asciiTheme="minorHAnsi" w:hAnsiTheme="minorHAnsi" w:cstheme="minorHAnsi"/>
          <w:spacing w:val="1"/>
          <w:lang w:val="nl-NL"/>
        </w:rPr>
        <w:t>u</w:t>
      </w:r>
      <w:r w:rsidRPr="00024608">
        <w:rPr>
          <w:rFonts w:asciiTheme="minorHAnsi" w:hAnsiTheme="minorHAnsi" w:cstheme="minorHAnsi"/>
          <w:spacing w:val="2"/>
          <w:lang w:val="nl-NL"/>
        </w:rPr>
        <w:t>w</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spacing w:val="1"/>
          <w:lang w:val="nl-NL"/>
        </w:rPr>
        <w:t>un</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g</w:t>
      </w:r>
      <w:r w:rsidRPr="00024608">
        <w:rPr>
          <w:rFonts w:asciiTheme="minorHAnsi" w:hAnsiTheme="minorHAnsi" w:cstheme="minorHAnsi"/>
          <w:spacing w:val="-6"/>
          <w:lang w:val="nl-NL"/>
        </w:rPr>
        <w:t xml:space="preserve"> </w:t>
      </w:r>
      <w:r w:rsidRPr="00024608">
        <w:rPr>
          <w:rFonts w:asciiTheme="minorHAnsi" w:hAnsiTheme="minorHAnsi" w:cstheme="minorHAnsi"/>
          <w:spacing w:val="-3"/>
          <w:lang w:val="nl-NL"/>
        </w:rPr>
        <w:t>z</w:t>
      </w:r>
      <w:r w:rsidRPr="00024608">
        <w:rPr>
          <w:rFonts w:asciiTheme="minorHAnsi" w:hAnsiTheme="minorHAnsi" w:cstheme="minorHAnsi"/>
          <w:spacing w:val="2"/>
          <w:lang w:val="nl-NL"/>
        </w:rPr>
        <w:t>i</w:t>
      </w:r>
      <w:r w:rsidRPr="00024608">
        <w:rPr>
          <w:rFonts w:asciiTheme="minorHAnsi" w:hAnsiTheme="minorHAnsi" w:cstheme="minorHAnsi"/>
          <w:lang w:val="nl-NL"/>
        </w:rPr>
        <w:t>ch</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kan</w:t>
      </w:r>
      <w:r w:rsidRPr="00024608">
        <w:rPr>
          <w:rFonts w:asciiTheme="minorHAnsi" w:hAnsiTheme="minorHAnsi" w:cstheme="minorHAnsi"/>
          <w:w w:val="99"/>
          <w:lang w:val="nl-NL"/>
        </w:rPr>
        <w:t xml:space="preserve"> </w:t>
      </w:r>
      <w:r w:rsidRPr="00024608">
        <w:rPr>
          <w:rFonts w:asciiTheme="minorHAnsi" w:hAnsiTheme="minorHAnsi" w:cstheme="minorHAnsi"/>
          <w:spacing w:val="1"/>
          <w:lang w:val="nl-NL"/>
        </w:rPr>
        <w:t>u</w:t>
      </w:r>
      <w:r w:rsidRPr="00024608">
        <w:rPr>
          <w:rFonts w:asciiTheme="minorHAnsi" w:hAnsiTheme="minorHAnsi" w:cstheme="minorHAnsi"/>
          <w:lang w:val="nl-NL"/>
        </w:rPr>
        <w:t>it</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p>
    <w:p w:rsidR="0006158F" w:rsidP="0006158F" w:rsidRDefault="0006158F" w14:paraId="4480E857" w14:textId="77777777">
      <w:pPr>
        <w:pStyle w:val="Kop3"/>
        <w:tabs>
          <w:tab w:val="left" w:pos="394"/>
        </w:tabs>
        <w:ind w:left="0" w:firstLine="0"/>
        <w:rPr>
          <w:rFonts w:asciiTheme="minorHAnsi" w:hAnsiTheme="minorHAnsi" w:cstheme="minorHAnsi"/>
          <w:sz w:val="22"/>
          <w:szCs w:val="22"/>
          <w:lang w:val="nl-NL"/>
        </w:rPr>
      </w:pPr>
    </w:p>
    <w:p w:rsidRPr="00990BDA" w:rsidR="0006158F" w:rsidP="0006158F" w:rsidRDefault="0006158F" w14:paraId="205E1950" w14:textId="77777777">
      <w:pPr>
        <w:pStyle w:val="Gemiddeldraster21"/>
        <w:rPr>
          <w:b/>
          <w:bCs/>
          <w:lang w:val="nl-NL"/>
        </w:rPr>
      </w:pPr>
      <w:r w:rsidRPr="00990BDA">
        <w:rPr>
          <w:b/>
          <w:bCs/>
          <w:lang w:val="nl-NL"/>
        </w:rPr>
        <w:t>De</w:t>
      </w:r>
      <w:r w:rsidRPr="00990BDA">
        <w:rPr>
          <w:b/>
          <w:bCs/>
          <w:spacing w:val="-11"/>
          <w:lang w:val="nl-NL"/>
        </w:rPr>
        <w:t xml:space="preserve"> </w:t>
      </w:r>
      <w:proofErr w:type="spellStart"/>
      <w:r w:rsidRPr="00990BDA">
        <w:rPr>
          <w:b/>
          <w:bCs/>
          <w:lang w:val="nl-NL"/>
        </w:rPr>
        <w:t>p</w:t>
      </w:r>
      <w:r w:rsidRPr="00990BDA">
        <w:rPr>
          <w:b/>
          <w:bCs/>
          <w:spacing w:val="1"/>
          <w:lang w:val="nl-NL"/>
        </w:rPr>
        <w:t>e</w:t>
      </w:r>
      <w:r w:rsidRPr="00990BDA">
        <w:rPr>
          <w:b/>
          <w:bCs/>
          <w:lang w:val="nl-NL"/>
        </w:rPr>
        <w:t>st</w:t>
      </w:r>
      <w:r w:rsidRPr="00990BDA">
        <w:rPr>
          <w:b/>
          <w:bCs/>
          <w:spacing w:val="1"/>
          <w:lang w:val="nl-NL"/>
        </w:rPr>
        <w:t>e</w:t>
      </w:r>
      <w:r w:rsidRPr="00990BDA">
        <w:rPr>
          <w:b/>
          <w:bCs/>
          <w:lang w:val="nl-NL"/>
        </w:rPr>
        <w:t>r</w:t>
      </w:r>
      <w:proofErr w:type="spellEnd"/>
    </w:p>
    <w:p w:rsidRPr="00024608" w:rsidR="0006158F" w:rsidP="0006158F" w:rsidRDefault="0006158F" w14:paraId="54FDE562" w14:textId="77777777">
      <w:pPr>
        <w:pStyle w:val="Gemiddeldraster21"/>
        <w:rPr>
          <w:rFonts w:asciiTheme="minorHAnsi" w:hAnsiTheme="minorHAnsi" w:cstheme="minorHAnsi"/>
          <w:lang w:val="nl-NL"/>
        </w:rPr>
      </w:pPr>
      <w:r w:rsidRPr="00024608">
        <w:rPr>
          <w:rFonts w:asciiTheme="minorHAnsi" w:hAnsiTheme="minorHAnsi" w:cstheme="minorHAnsi"/>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s</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w</w:t>
      </w:r>
      <w:r w:rsidRPr="00024608">
        <w:rPr>
          <w:rFonts w:asciiTheme="minorHAnsi" w:hAnsiTheme="minorHAnsi" w:cstheme="minorHAnsi"/>
          <w:spacing w:val="2"/>
          <w:lang w:val="nl-NL"/>
        </w:rPr>
        <w:t>i</w:t>
      </w:r>
      <w:r w:rsidRPr="00024608">
        <w:rPr>
          <w:rFonts w:asciiTheme="minorHAnsi" w:hAnsiTheme="minorHAnsi" w:cstheme="minorHAnsi"/>
          <w:lang w:val="nl-NL"/>
        </w:rPr>
        <w:t>l</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1"/>
          <w:lang w:val="nl-NL"/>
        </w:rPr>
        <w:t>o</w:t>
      </w:r>
      <w:r w:rsidRPr="00024608">
        <w:rPr>
          <w:rFonts w:asciiTheme="minorHAnsi" w:hAnsiTheme="minorHAnsi" w:cstheme="minorHAnsi"/>
          <w:lang w:val="nl-NL"/>
        </w:rPr>
        <w:t>p</w:t>
      </w:r>
      <w:r w:rsidRPr="00024608">
        <w:rPr>
          <w:rFonts w:asciiTheme="minorHAnsi" w:hAnsiTheme="minorHAnsi" w:cstheme="minorHAnsi"/>
          <w:spacing w:val="1"/>
          <w:lang w:val="nl-NL"/>
        </w:rPr>
        <w:t>u</w:t>
      </w:r>
      <w:r w:rsidRPr="00024608">
        <w:rPr>
          <w:rFonts w:asciiTheme="minorHAnsi" w:hAnsiTheme="minorHAnsi" w:cstheme="minorHAnsi"/>
          <w:spacing w:val="2"/>
          <w:lang w:val="nl-NL"/>
        </w:rPr>
        <w:t>l</w:t>
      </w:r>
      <w:r w:rsidRPr="00024608">
        <w:rPr>
          <w:rFonts w:asciiTheme="minorHAnsi" w:hAnsiTheme="minorHAnsi" w:cstheme="minorHAnsi"/>
          <w:spacing w:val="-3"/>
          <w:lang w:val="nl-NL"/>
        </w:rPr>
        <w:t>a</w:t>
      </w:r>
      <w:r w:rsidRPr="00024608">
        <w:rPr>
          <w:rFonts w:asciiTheme="minorHAnsi" w:hAnsiTheme="minorHAnsi" w:cstheme="minorHAnsi"/>
          <w:spacing w:val="2"/>
          <w:lang w:val="nl-NL"/>
        </w:rPr>
        <w:t>i</w:t>
      </w:r>
      <w:r w:rsidRPr="00024608">
        <w:rPr>
          <w:rFonts w:asciiTheme="minorHAnsi" w:hAnsiTheme="minorHAnsi" w:cstheme="minorHAnsi"/>
          <w:lang w:val="nl-NL"/>
        </w:rPr>
        <w:t>r</w:t>
      </w:r>
      <w:r w:rsidRPr="00024608">
        <w:rPr>
          <w:rFonts w:asciiTheme="minorHAnsi" w:hAnsiTheme="minorHAnsi" w:cstheme="minorHAnsi"/>
          <w:spacing w:val="-7"/>
          <w:lang w:val="nl-NL"/>
        </w:rPr>
        <w:t xml:space="preserve"> </w:t>
      </w:r>
      <w:r w:rsidRPr="00024608">
        <w:rPr>
          <w:rFonts w:asciiTheme="minorHAnsi" w:hAnsiTheme="minorHAnsi" w:cstheme="minorHAnsi"/>
          <w:spacing w:val="-3"/>
          <w:lang w:val="nl-NL"/>
        </w:rPr>
        <w:t>z</w:t>
      </w:r>
      <w:r w:rsidRPr="00024608">
        <w:rPr>
          <w:rFonts w:asciiTheme="minorHAnsi" w:hAnsiTheme="minorHAnsi" w:cstheme="minorHAnsi"/>
          <w:spacing w:val="2"/>
          <w:lang w:val="nl-NL"/>
        </w:rPr>
        <w:t>i</w:t>
      </w:r>
      <w:r w:rsidRPr="00024608">
        <w:rPr>
          <w:rFonts w:asciiTheme="minorHAnsi" w:hAnsiTheme="minorHAnsi" w:cstheme="minorHAnsi"/>
          <w:spacing w:val="-2"/>
          <w:lang w:val="nl-NL"/>
        </w:rPr>
        <w:t>j</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1"/>
          <w:lang w:val="nl-NL"/>
        </w:rPr>
        <w:t>oo</w:t>
      </w:r>
      <w:r w:rsidRPr="00024608">
        <w:rPr>
          <w:rFonts w:asciiTheme="minorHAnsi" w:hAnsiTheme="minorHAnsi" w:cstheme="minorHAnsi"/>
          <w:lang w:val="nl-NL"/>
        </w:rPr>
        <w:t>r</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te</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lang w:val="nl-NL"/>
        </w:rPr>
        <w:t>at</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3"/>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wat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ze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1"/>
          <w:lang w:val="nl-NL"/>
        </w:rPr>
        <w:t>u</w:t>
      </w:r>
      <w:r w:rsidRPr="00024608">
        <w:rPr>
          <w:rFonts w:asciiTheme="minorHAnsi" w:hAnsiTheme="minorHAnsi" w:cstheme="minorHAnsi"/>
          <w:spacing w:val="-1"/>
          <w:lang w:val="nl-NL"/>
        </w:rPr>
        <w:t>r</w:t>
      </w:r>
      <w:r w:rsidRPr="00024608">
        <w:rPr>
          <w:rFonts w:asciiTheme="minorHAnsi" w:hAnsiTheme="minorHAnsi" w:cstheme="minorHAnsi"/>
          <w:spacing w:val="1"/>
          <w:lang w:val="nl-NL"/>
        </w:rPr>
        <w:t>v</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3"/>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k</w:t>
      </w:r>
      <w:r w:rsidRPr="00024608">
        <w:rPr>
          <w:rFonts w:asciiTheme="minorHAnsi" w:hAnsiTheme="minorHAnsi" w:cstheme="minorHAnsi"/>
          <w:spacing w:val="1"/>
          <w:lang w:val="nl-NL"/>
        </w:rPr>
        <w:t>unn</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Ze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heb</w:t>
      </w:r>
      <w:r w:rsidRPr="00024608">
        <w:rPr>
          <w:rFonts w:asciiTheme="minorHAnsi" w:hAnsiTheme="minorHAnsi" w:cstheme="minorHAnsi"/>
          <w:spacing w:val="3"/>
          <w:lang w:val="nl-NL"/>
        </w:rPr>
        <w:t>b</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lang w:val="nl-NL"/>
        </w:rPr>
        <w:t>a</w:t>
      </w:r>
      <w:r w:rsidRPr="00024608">
        <w:rPr>
          <w:rFonts w:asciiTheme="minorHAnsi" w:hAnsiTheme="minorHAnsi" w:cstheme="minorHAnsi"/>
          <w:spacing w:val="2"/>
          <w:lang w:val="nl-NL"/>
        </w:rPr>
        <w:t>a</w:t>
      </w:r>
      <w:r w:rsidRPr="00024608">
        <w:rPr>
          <w:rFonts w:asciiTheme="minorHAnsi" w:hAnsiTheme="minorHAnsi" w:cstheme="minorHAnsi"/>
          <w:lang w:val="nl-NL"/>
        </w:rPr>
        <w:t>k</w:t>
      </w:r>
      <w:r w:rsidRPr="00024608">
        <w:rPr>
          <w:rFonts w:asciiTheme="minorHAnsi" w:hAnsiTheme="minorHAnsi" w:cstheme="minorHAnsi"/>
          <w:w w:val="99"/>
          <w:lang w:val="nl-NL"/>
        </w:rPr>
        <w:t xml:space="preserve"> </w:t>
      </w:r>
      <w:r w:rsidRPr="00024608">
        <w:rPr>
          <w:rFonts w:asciiTheme="minorHAnsi" w:hAnsiTheme="minorHAnsi" w:cstheme="minorHAnsi"/>
          <w:lang w:val="nl-NL"/>
        </w:rPr>
        <w:t>f</w:t>
      </w:r>
      <w:r w:rsidRPr="00024608">
        <w:rPr>
          <w:rFonts w:asciiTheme="minorHAnsi" w:hAnsiTheme="minorHAnsi" w:cstheme="minorHAnsi"/>
          <w:spacing w:val="-2"/>
          <w:lang w:val="nl-NL"/>
        </w:rPr>
        <w:t>e</w:t>
      </w:r>
      <w:r w:rsidRPr="00024608">
        <w:rPr>
          <w:rFonts w:asciiTheme="minorHAnsi" w:hAnsiTheme="minorHAnsi" w:cstheme="minorHAnsi"/>
          <w:spacing w:val="2"/>
          <w:lang w:val="nl-NL"/>
        </w:rPr>
        <w:t>i</w:t>
      </w:r>
      <w:r w:rsidRPr="00024608">
        <w:rPr>
          <w:rFonts w:asciiTheme="minorHAnsi" w:hAnsiTheme="minorHAnsi" w:cstheme="minorHAnsi"/>
          <w:lang w:val="nl-NL"/>
        </w:rPr>
        <w:t>l</w:t>
      </w:r>
      <w:r w:rsidRPr="00024608">
        <w:rPr>
          <w:rFonts w:asciiTheme="minorHAnsi" w:hAnsiTheme="minorHAnsi" w:cstheme="minorHAnsi"/>
          <w:spacing w:val="2"/>
          <w:lang w:val="nl-NL"/>
        </w:rPr>
        <w:t>l</w:t>
      </w:r>
      <w:r w:rsidRPr="00024608">
        <w:rPr>
          <w:rFonts w:asciiTheme="minorHAnsi" w:hAnsiTheme="minorHAnsi" w:cstheme="minorHAnsi"/>
          <w:spacing w:val="-1"/>
          <w:lang w:val="nl-NL"/>
        </w:rPr>
        <w:t>oo</w:t>
      </w:r>
      <w:r w:rsidRPr="00024608">
        <w:rPr>
          <w:rFonts w:asciiTheme="minorHAnsi" w:hAnsiTheme="minorHAnsi" w:cstheme="minorHAnsi"/>
          <w:lang w:val="nl-NL"/>
        </w:rPr>
        <w:t>s</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ga</w:t>
      </w:r>
      <w:r w:rsidRPr="00024608">
        <w:rPr>
          <w:rFonts w:asciiTheme="minorHAnsi" w:hAnsiTheme="minorHAnsi" w:cstheme="minorHAnsi"/>
          <w:spacing w:val="1"/>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w</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ke</w:t>
      </w:r>
      <w:r w:rsidRPr="00024608">
        <w:rPr>
          <w:rFonts w:asciiTheme="minorHAnsi" w:hAnsiTheme="minorHAnsi" w:cstheme="minorHAnsi"/>
          <w:spacing w:val="-8"/>
          <w:lang w:val="nl-NL"/>
        </w:rPr>
        <w:t xml:space="preserve"> </w:t>
      </w:r>
      <w:r w:rsidRPr="00024608">
        <w:rPr>
          <w:rFonts w:asciiTheme="minorHAnsi" w:hAnsiTheme="minorHAnsi" w:cstheme="minorHAnsi"/>
          <w:spacing w:val="-1"/>
          <w:lang w:val="nl-NL"/>
        </w:rPr>
        <w:t>k</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e</w:t>
      </w:r>
      <w:r w:rsidRPr="00024608">
        <w:rPr>
          <w:rFonts w:asciiTheme="minorHAnsi" w:hAnsiTheme="minorHAnsi" w:cstheme="minorHAnsi"/>
          <w:lang w:val="nl-NL"/>
        </w:rPr>
        <w:t>m</w:t>
      </w:r>
      <w:r w:rsidRPr="00024608">
        <w:rPr>
          <w:rFonts w:asciiTheme="minorHAnsi" w:hAnsiTheme="minorHAnsi" w:cstheme="minorHAnsi"/>
          <w:spacing w:val="3"/>
          <w:lang w:val="nl-NL"/>
        </w:rPr>
        <w:t>a</w:t>
      </w:r>
      <w:r w:rsidRPr="00024608">
        <w:rPr>
          <w:rFonts w:asciiTheme="minorHAnsi" w:hAnsiTheme="minorHAnsi" w:cstheme="minorHAnsi"/>
          <w:lang w:val="nl-NL"/>
        </w:rPr>
        <w:t>k</w:t>
      </w:r>
      <w:r w:rsidRPr="00024608">
        <w:rPr>
          <w:rFonts w:asciiTheme="minorHAnsi" w:hAnsiTheme="minorHAnsi" w:cstheme="minorHAnsi"/>
          <w:spacing w:val="1"/>
          <w:lang w:val="nl-NL"/>
        </w:rPr>
        <w:t>k</w:t>
      </w:r>
      <w:r w:rsidRPr="00024608">
        <w:rPr>
          <w:rFonts w:asciiTheme="minorHAnsi" w:hAnsiTheme="minorHAnsi" w:cstheme="minorHAnsi"/>
          <w:spacing w:val="-2"/>
          <w:lang w:val="nl-NL"/>
        </w:rPr>
        <w:t>e</w:t>
      </w:r>
      <w:r w:rsidRPr="00024608">
        <w:rPr>
          <w:rFonts w:asciiTheme="minorHAnsi" w:hAnsiTheme="minorHAnsi" w:cstheme="minorHAnsi"/>
          <w:lang w:val="nl-NL"/>
        </w:rPr>
        <w:t>l</w:t>
      </w:r>
      <w:r w:rsidRPr="00024608">
        <w:rPr>
          <w:rFonts w:asciiTheme="minorHAnsi" w:hAnsiTheme="minorHAnsi" w:cstheme="minorHAnsi"/>
          <w:spacing w:val="2"/>
          <w:lang w:val="nl-NL"/>
        </w:rPr>
        <w:t>i</w:t>
      </w:r>
      <w:r w:rsidRPr="00024608">
        <w:rPr>
          <w:rFonts w:asciiTheme="minorHAnsi" w:hAnsiTheme="minorHAnsi" w:cstheme="minorHAnsi"/>
          <w:lang w:val="nl-NL"/>
        </w:rPr>
        <w:t>jk</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zijn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aan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te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pak</w:t>
      </w:r>
      <w:r w:rsidRPr="00024608">
        <w:rPr>
          <w:rFonts w:asciiTheme="minorHAnsi" w:hAnsiTheme="minorHAnsi" w:cstheme="minorHAnsi"/>
          <w:spacing w:val="2"/>
          <w:lang w:val="nl-NL"/>
        </w:rPr>
        <w:t>k</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lang w:val="nl-NL"/>
        </w:rPr>
        <w:t>e</w:t>
      </w:r>
      <w:r w:rsidRPr="00024608">
        <w:rPr>
          <w:rFonts w:asciiTheme="minorHAnsi" w:hAnsiTheme="minorHAnsi" w:cstheme="minorHAnsi"/>
          <w:spacing w:val="-5"/>
          <w:lang w:val="nl-NL"/>
        </w:rPr>
        <w:t xml:space="preserve"> </w:t>
      </w:r>
      <w:proofErr w:type="spellStart"/>
      <w:r w:rsidRPr="00024608">
        <w:rPr>
          <w:rFonts w:asciiTheme="minorHAnsi" w:hAnsiTheme="minorHAnsi" w:cstheme="minorHAnsi"/>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st</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s</w:t>
      </w:r>
      <w:proofErr w:type="spellEnd"/>
      <w:r w:rsidRPr="00024608">
        <w:rPr>
          <w:rFonts w:asciiTheme="minorHAnsi" w:hAnsiTheme="minorHAnsi" w:cstheme="minorHAnsi"/>
          <w:spacing w:val="-5"/>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1"/>
          <w:lang w:val="nl-NL"/>
        </w:rPr>
        <w:t>e</w:t>
      </w:r>
      <w:r w:rsidRPr="00024608">
        <w:rPr>
          <w:rFonts w:asciiTheme="minorHAnsi" w:hAnsiTheme="minorHAnsi" w:cstheme="minorHAnsi"/>
          <w:lang w:val="nl-NL"/>
        </w:rPr>
        <w:t>t</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de me</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spacing w:val="-1"/>
          <w:lang w:val="nl-NL"/>
        </w:rPr>
        <w:t>o</w:t>
      </w:r>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s</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lang w:val="nl-NL"/>
        </w:rPr>
        <w:t>e</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mst</w:t>
      </w:r>
      <w:r w:rsidRPr="00024608">
        <w:rPr>
          <w:rFonts w:asciiTheme="minorHAnsi" w:hAnsiTheme="minorHAnsi" w:cstheme="minorHAnsi"/>
          <w:spacing w:val="2"/>
          <w:lang w:val="nl-NL"/>
        </w:rPr>
        <w:t>a</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s</w:t>
      </w:r>
      <w:r w:rsidRPr="00024608">
        <w:rPr>
          <w:rFonts w:asciiTheme="minorHAnsi" w:hAnsiTheme="minorHAnsi" w:cstheme="minorHAnsi"/>
          <w:spacing w:val="-4"/>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spacing w:val="1"/>
          <w:lang w:val="nl-NL"/>
        </w:rPr>
        <w:t>oo</w:t>
      </w:r>
      <w:r w:rsidRPr="00024608">
        <w:rPr>
          <w:rFonts w:asciiTheme="minorHAnsi" w:hAnsiTheme="minorHAnsi" w:cstheme="minorHAnsi"/>
          <w:lang w:val="nl-NL"/>
        </w:rPr>
        <w:t>r</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ee</w:t>
      </w:r>
      <w:r w:rsidRPr="00024608">
        <w:rPr>
          <w:rFonts w:asciiTheme="minorHAnsi" w:hAnsiTheme="minorHAnsi" w:cstheme="minorHAnsi"/>
          <w:lang w:val="nl-NL"/>
        </w:rPr>
        <w:t>n</w:t>
      </w:r>
      <w:r w:rsidRPr="00024608">
        <w:rPr>
          <w:rFonts w:asciiTheme="minorHAnsi" w:hAnsiTheme="minorHAnsi" w:cstheme="minorHAnsi"/>
          <w:spacing w:val="-3"/>
          <w:lang w:val="nl-NL"/>
        </w:rPr>
        <w:t xml:space="preserve"> </w:t>
      </w:r>
      <w:r w:rsidRPr="00024608">
        <w:rPr>
          <w:rFonts w:asciiTheme="minorHAnsi" w:hAnsiTheme="minorHAnsi" w:cstheme="minorHAnsi"/>
          <w:lang w:val="nl-NL"/>
        </w:rPr>
        <w:t>k</w:t>
      </w:r>
      <w:r w:rsidRPr="00024608">
        <w:rPr>
          <w:rFonts w:asciiTheme="minorHAnsi" w:hAnsiTheme="minorHAnsi" w:cstheme="minorHAnsi"/>
          <w:spacing w:val="-2"/>
          <w:lang w:val="nl-NL"/>
        </w:rPr>
        <w:t>e</w:t>
      </w:r>
      <w:r w:rsidRPr="00024608">
        <w:rPr>
          <w:rFonts w:asciiTheme="minorHAnsi" w:hAnsiTheme="minorHAnsi" w:cstheme="minorHAnsi"/>
          <w:spacing w:val="1"/>
          <w:lang w:val="nl-NL"/>
        </w:rPr>
        <w:t>u</w:t>
      </w:r>
      <w:r w:rsidRPr="00024608">
        <w:rPr>
          <w:rFonts w:asciiTheme="minorHAnsi" w:hAnsiTheme="minorHAnsi" w:cstheme="minorHAnsi"/>
          <w:lang w:val="nl-NL"/>
        </w:rPr>
        <w:t>z</w:t>
      </w:r>
      <w:r w:rsidRPr="00024608">
        <w:rPr>
          <w:rFonts w:asciiTheme="minorHAnsi" w:hAnsiTheme="minorHAnsi" w:cstheme="minorHAnsi"/>
          <w:spacing w:val="-2"/>
          <w:lang w:val="nl-NL"/>
        </w:rPr>
        <w:t>e</w:t>
      </w:r>
      <w:r w:rsidRPr="00024608">
        <w:rPr>
          <w:rFonts w:asciiTheme="minorHAnsi" w:hAnsiTheme="minorHAnsi" w:cstheme="minorHAnsi"/>
          <w:lang w:val="nl-NL"/>
        </w:rPr>
        <w:t>:</w:t>
      </w:r>
      <w:r w:rsidRPr="00024608">
        <w:rPr>
          <w:rFonts w:asciiTheme="minorHAnsi" w:hAnsiTheme="minorHAnsi" w:cstheme="minorHAnsi"/>
          <w:spacing w:val="-3"/>
          <w:lang w:val="nl-NL"/>
        </w:rPr>
        <w:t xml:space="preserve"> </w:t>
      </w:r>
      <w:r w:rsidRPr="00024608">
        <w:rPr>
          <w:rFonts w:asciiTheme="minorHAnsi" w:hAnsiTheme="minorHAnsi" w:cstheme="minorHAnsi"/>
          <w:lang w:val="nl-NL"/>
        </w:rPr>
        <w:t>je</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b</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t</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spacing w:val="1"/>
          <w:lang w:val="nl-NL"/>
        </w:rPr>
        <w:t>o</w:t>
      </w:r>
      <w:r w:rsidRPr="00024608">
        <w:rPr>
          <w:rFonts w:asciiTheme="minorHAnsi" w:hAnsiTheme="minorHAnsi" w:cstheme="minorHAnsi"/>
          <w:spacing w:val="-1"/>
          <w:lang w:val="nl-NL"/>
        </w:rPr>
        <w:t>o</w:t>
      </w:r>
      <w:r w:rsidRPr="00024608">
        <w:rPr>
          <w:rFonts w:asciiTheme="minorHAnsi" w:hAnsiTheme="minorHAnsi" w:cstheme="minorHAnsi"/>
          <w:lang w:val="nl-NL"/>
        </w:rPr>
        <w:t>r</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of</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je</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b</w:t>
      </w:r>
      <w:r w:rsidRPr="00024608">
        <w:rPr>
          <w:rFonts w:asciiTheme="minorHAnsi" w:hAnsiTheme="minorHAnsi" w:cstheme="minorHAnsi"/>
          <w:spacing w:val="-1"/>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t</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m</w:t>
      </w:r>
      <w:r w:rsidRPr="00024608">
        <w:rPr>
          <w:rFonts w:asciiTheme="minorHAnsi" w:hAnsiTheme="minorHAnsi" w:cstheme="minorHAnsi"/>
          <w:spacing w:val="-2"/>
          <w:lang w:val="nl-NL"/>
        </w:rPr>
        <w:t>e</w:t>
      </w:r>
      <w:r w:rsidRPr="00024608">
        <w:rPr>
          <w:rFonts w:asciiTheme="minorHAnsi" w:hAnsiTheme="minorHAnsi" w:cstheme="minorHAnsi"/>
          <w:lang w:val="nl-NL"/>
        </w:rPr>
        <w:t>.</w:t>
      </w:r>
    </w:p>
    <w:p w:rsidRPr="00024608" w:rsidR="0006158F" w:rsidP="0006158F" w:rsidRDefault="0006158F" w14:paraId="2B55B9D8" w14:textId="77777777">
      <w:pPr>
        <w:pStyle w:val="Gemiddeldraster21"/>
        <w:rPr>
          <w:rFonts w:asciiTheme="minorHAnsi" w:hAnsiTheme="minorHAnsi" w:cstheme="minorHAnsi"/>
          <w:lang w:val="nl-NL"/>
        </w:rPr>
      </w:pPr>
      <w:r w:rsidRPr="00024608">
        <w:rPr>
          <w:rFonts w:asciiTheme="minorHAnsi" w:hAnsiTheme="minorHAnsi" w:cstheme="minorHAnsi"/>
          <w:lang w:val="nl-NL"/>
        </w:rPr>
        <w:t>M</w:t>
      </w:r>
      <w:r w:rsidRPr="00024608">
        <w:rPr>
          <w:rFonts w:asciiTheme="minorHAnsi" w:hAnsiTheme="minorHAnsi" w:cstheme="minorHAnsi"/>
          <w:spacing w:val="-1"/>
          <w:lang w:val="nl-NL"/>
        </w:rPr>
        <w:t>e</w:t>
      </w:r>
      <w:r w:rsidRPr="00024608">
        <w:rPr>
          <w:rFonts w:asciiTheme="minorHAnsi" w:hAnsiTheme="minorHAnsi" w:cstheme="minorHAnsi"/>
          <w:spacing w:val="2"/>
          <w:lang w:val="nl-NL"/>
        </w:rPr>
        <w:t>i</w:t>
      </w:r>
      <w:r w:rsidRPr="00024608">
        <w:rPr>
          <w:rFonts w:asciiTheme="minorHAnsi" w:hAnsiTheme="minorHAnsi" w:cstheme="minorHAnsi"/>
          <w:lang w:val="nl-NL"/>
        </w:rPr>
        <w:t>sj</w:t>
      </w:r>
      <w:r w:rsidRPr="00024608">
        <w:rPr>
          <w:rFonts w:asciiTheme="minorHAnsi" w:hAnsiTheme="minorHAnsi" w:cstheme="minorHAnsi"/>
          <w:spacing w:val="-1"/>
          <w:lang w:val="nl-NL"/>
        </w:rPr>
        <w:t>e</w:t>
      </w:r>
      <w:r w:rsidRPr="00024608">
        <w:rPr>
          <w:rFonts w:asciiTheme="minorHAnsi" w:hAnsiTheme="minorHAnsi" w:cstheme="minorHAnsi"/>
          <w:lang w:val="nl-NL"/>
        </w:rPr>
        <w:t>s</w:t>
      </w:r>
      <w:r w:rsidRPr="00024608">
        <w:rPr>
          <w:rFonts w:asciiTheme="minorHAnsi" w:hAnsiTheme="minorHAnsi" w:cstheme="minorHAnsi"/>
          <w:spacing w:val="-9"/>
          <w:lang w:val="nl-NL"/>
        </w:rPr>
        <w:t xml:space="preserve"> </w:t>
      </w:r>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m</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lang w:val="nl-NL"/>
        </w:rPr>
        <w:t>r</w:t>
      </w:r>
      <w:r w:rsidRPr="00024608">
        <w:rPr>
          <w:rFonts w:asciiTheme="minorHAnsi" w:hAnsiTheme="minorHAnsi" w:cstheme="minorHAnsi"/>
          <w:spacing w:val="-9"/>
          <w:lang w:val="nl-NL"/>
        </w:rPr>
        <w:t xml:space="preserve"> </w:t>
      </w:r>
      <w:r w:rsidRPr="00024608">
        <w:rPr>
          <w:rFonts w:asciiTheme="minorHAnsi" w:hAnsiTheme="minorHAnsi" w:cstheme="minorHAnsi"/>
          <w:lang w:val="nl-NL"/>
        </w:rPr>
        <w:t>op</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l</w:t>
      </w:r>
      <w:r w:rsidRPr="00024608">
        <w:rPr>
          <w:rFonts w:asciiTheme="minorHAnsi" w:hAnsiTheme="minorHAnsi" w:cstheme="minorHAnsi"/>
          <w:spacing w:val="2"/>
          <w:lang w:val="nl-NL"/>
        </w:rPr>
        <w:t>i</w:t>
      </w:r>
      <w:r w:rsidRPr="00024608">
        <w:rPr>
          <w:rFonts w:asciiTheme="minorHAnsi" w:hAnsiTheme="minorHAnsi" w:cstheme="minorHAnsi"/>
          <w:lang w:val="nl-NL"/>
        </w:rPr>
        <w:t>jk</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dan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jong</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s;</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ze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s</w:t>
      </w:r>
      <w:r w:rsidRPr="00024608">
        <w:rPr>
          <w:rFonts w:asciiTheme="minorHAnsi" w:hAnsiTheme="minorHAnsi" w:cstheme="minorHAnsi"/>
          <w:spacing w:val="2"/>
          <w:lang w:val="nl-NL"/>
        </w:rPr>
        <w:t>l</w:t>
      </w:r>
      <w:r w:rsidRPr="00024608">
        <w:rPr>
          <w:rFonts w:asciiTheme="minorHAnsi" w:hAnsiTheme="minorHAnsi" w:cstheme="minorHAnsi"/>
          <w:spacing w:val="-2"/>
          <w:lang w:val="nl-NL"/>
        </w:rPr>
        <w:t>u</w:t>
      </w:r>
      <w:r w:rsidRPr="00024608">
        <w:rPr>
          <w:rFonts w:asciiTheme="minorHAnsi" w:hAnsiTheme="minorHAnsi" w:cstheme="minorHAnsi"/>
          <w:spacing w:val="2"/>
          <w:lang w:val="nl-NL"/>
        </w:rPr>
        <w:t>i</w:t>
      </w:r>
      <w:r w:rsidRPr="00024608">
        <w:rPr>
          <w:rFonts w:asciiTheme="minorHAnsi" w:hAnsiTheme="minorHAnsi" w:cstheme="minorHAnsi"/>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lang w:val="nl-NL"/>
        </w:rPr>
        <w:t>aak</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a</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k</w:t>
      </w:r>
      <w:r w:rsidRPr="00024608">
        <w:rPr>
          <w:rFonts w:asciiTheme="minorHAnsi" w:hAnsiTheme="minorHAnsi" w:cstheme="minorHAnsi"/>
          <w:spacing w:val="2"/>
          <w:lang w:val="nl-NL"/>
        </w:rPr>
        <w:t>i</w:t>
      </w:r>
      <w:r w:rsidRPr="00024608">
        <w:rPr>
          <w:rFonts w:asciiTheme="minorHAnsi" w:hAnsiTheme="minorHAnsi" w:cstheme="minorHAnsi"/>
          <w:spacing w:val="-2"/>
          <w:lang w:val="nl-NL"/>
        </w:rPr>
        <w:t>n</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b</w:t>
      </w:r>
      <w:r w:rsidRPr="00024608">
        <w:rPr>
          <w:rFonts w:asciiTheme="minorHAnsi" w:hAnsiTheme="minorHAnsi" w:cstheme="minorHAnsi"/>
          <w:spacing w:val="1"/>
          <w:lang w:val="nl-NL"/>
        </w:rPr>
        <w:t>u</w:t>
      </w:r>
      <w:r w:rsidRPr="00024608">
        <w:rPr>
          <w:rFonts w:asciiTheme="minorHAnsi" w:hAnsiTheme="minorHAnsi" w:cstheme="minorHAnsi"/>
          <w:spacing w:val="2"/>
          <w:lang w:val="nl-NL"/>
        </w:rPr>
        <w:t>i</w:t>
      </w:r>
      <w:r w:rsidRPr="00024608">
        <w:rPr>
          <w:rFonts w:asciiTheme="minorHAnsi" w:hAnsiTheme="minorHAnsi" w:cstheme="minorHAnsi"/>
          <w:lang w:val="nl-NL"/>
        </w:rPr>
        <w:t>t</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het</w:t>
      </w:r>
      <w:r w:rsidRPr="00024608">
        <w:rPr>
          <w:rFonts w:asciiTheme="minorHAnsi" w:hAnsiTheme="minorHAnsi" w:cstheme="minorHAnsi"/>
          <w:w w:val="99"/>
          <w:lang w:val="nl-NL"/>
        </w:rPr>
        <w:t xml:space="preserve"> </w:t>
      </w:r>
      <w:r w:rsidRPr="00024608">
        <w:rPr>
          <w:rFonts w:asciiTheme="minorHAnsi" w:hAnsiTheme="minorHAnsi" w:cstheme="minorHAnsi"/>
          <w:lang w:val="nl-NL"/>
        </w:rPr>
        <w:t>gaat</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r</w:t>
      </w:r>
      <w:r w:rsidRPr="00024608">
        <w:rPr>
          <w:rFonts w:asciiTheme="minorHAnsi" w:hAnsiTheme="minorHAnsi" w:cstheme="minorHAnsi"/>
          <w:spacing w:val="-4"/>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lang w:val="nl-NL"/>
        </w:rPr>
        <w:t>aak</w:t>
      </w:r>
      <w:r w:rsidRPr="00024608">
        <w:rPr>
          <w:rFonts w:asciiTheme="minorHAnsi" w:hAnsiTheme="minorHAnsi" w:cstheme="minorHAnsi"/>
          <w:spacing w:val="-2"/>
          <w:lang w:val="nl-NL"/>
        </w:rPr>
        <w:t xml:space="preserve"> o</w:t>
      </w:r>
      <w:r w:rsidRPr="00024608">
        <w:rPr>
          <w:rFonts w:asciiTheme="minorHAnsi" w:hAnsiTheme="minorHAnsi" w:cstheme="minorHAnsi"/>
          <w:lang w:val="nl-NL"/>
        </w:rPr>
        <w:t>m</w:t>
      </w:r>
      <w:r w:rsidRPr="00024608">
        <w:rPr>
          <w:rFonts w:asciiTheme="minorHAnsi" w:hAnsiTheme="minorHAnsi" w:cstheme="minorHAnsi"/>
          <w:spacing w:val="-2"/>
          <w:lang w:val="nl-NL"/>
        </w:rPr>
        <w:t xml:space="preserve"> </w:t>
      </w:r>
      <w:r w:rsidRPr="00024608">
        <w:rPr>
          <w:rFonts w:asciiTheme="minorHAnsi" w:hAnsiTheme="minorHAnsi" w:cstheme="minorHAnsi"/>
          <w:lang w:val="nl-NL"/>
        </w:rPr>
        <w:t>w</w:t>
      </w:r>
      <w:r w:rsidRPr="00024608">
        <w:rPr>
          <w:rFonts w:asciiTheme="minorHAnsi" w:hAnsiTheme="minorHAnsi" w:cstheme="minorHAnsi"/>
          <w:spacing w:val="-2"/>
          <w:lang w:val="nl-NL"/>
        </w:rPr>
        <w:t>e</w:t>
      </w:r>
      <w:r w:rsidRPr="00024608">
        <w:rPr>
          <w:rFonts w:asciiTheme="minorHAnsi" w:hAnsiTheme="minorHAnsi" w:cstheme="minorHAnsi"/>
          <w:lang w:val="nl-NL"/>
        </w:rPr>
        <w:t>l</w:t>
      </w:r>
      <w:r w:rsidRPr="00024608">
        <w:rPr>
          <w:rFonts w:asciiTheme="minorHAnsi" w:hAnsiTheme="minorHAnsi" w:cstheme="minorHAnsi"/>
          <w:spacing w:val="-2"/>
          <w:lang w:val="nl-NL"/>
        </w:rPr>
        <w:t xml:space="preserve"> o</w:t>
      </w:r>
      <w:r w:rsidRPr="00024608">
        <w:rPr>
          <w:rFonts w:asciiTheme="minorHAnsi" w:hAnsiTheme="minorHAnsi" w:cstheme="minorHAnsi"/>
          <w:lang w:val="nl-NL"/>
        </w:rPr>
        <w:t>f</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n</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b</w:t>
      </w:r>
      <w:r w:rsidRPr="00024608">
        <w:rPr>
          <w:rFonts w:asciiTheme="minorHAnsi" w:hAnsiTheme="minorHAnsi" w:cstheme="minorHAnsi"/>
          <w:spacing w:val="2"/>
          <w:lang w:val="nl-NL"/>
        </w:rPr>
        <w:t>i</w:t>
      </w:r>
      <w:r w:rsidRPr="00024608">
        <w:rPr>
          <w:rFonts w:asciiTheme="minorHAnsi" w:hAnsiTheme="minorHAnsi" w:cstheme="minorHAnsi"/>
          <w:lang w:val="nl-NL"/>
        </w:rPr>
        <w:t>j</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r</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lang w:val="nl-NL"/>
        </w:rPr>
        <w:t>p</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t</w:t>
      </w:r>
      <w:r w:rsidRPr="00024608">
        <w:rPr>
          <w:rFonts w:asciiTheme="minorHAnsi" w:hAnsiTheme="minorHAnsi" w:cstheme="minorHAnsi"/>
          <w:lang w:val="nl-NL"/>
        </w:rPr>
        <w:t>e</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h</w:t>
      </w:r>
      <w:r w:rsidRPr="00024608">
        <w:rPr>
          <w:rFonts w:asciiTheme="minorHAnsi" w:hAnsiTheme="minorHAnsi" w:cstheme="minorHAnsi"/>
          <w:spacing w:val="-1"/>
          <w:lang w:val="nl-NL"/>
        </w:rPr>
        <w:t>o</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p>
    <w:p w:rsidRPr="00024608" w:rsidR="0006158F" w:rsidP="0006158F" w:rsidRDefault="0006158F" w14:paraId="12C753C3" w14:textId="77777777">
      <w:pPr>
        <w:pStyle w:val="Gemiddeldraster21"/>
        <w:rPr>
          <w:rFonts w:asciiTheme="minorHAnsi" w:hAnsiTheme="minorHAnsi" w:cstheme="minorHAnsi"/>
          <w:lang w:val="nl-NL"/>
        </w:rPr>
      </w:pPr>
      <w:r w:rsidRPr="00024608">
        <w:rPr>
          <w:rFonts w:asciiTheme="minorHAnsi" w:hAnsiTheme="minorHAnsi" w:cstheme="minorHAnsi"/>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s</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w</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n</w:t>
      </w:r>
      <w:r w:rsidRPr="00024608">
        <w:rPr>
          <w:rFonts w:asciiTheme="minorHAnsi" w:hAnsiTheme="minorHAnsi" w:cstheme="minorHAnsi"/>
          <w:spacing w:val="3"/>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h</w:t>
      </w:r>
      <w:r w:rsidRPr="00024608">
        <w:rPr>
          <w:rFonts w:asciiTheme="minorHAnsi" w:hAnsiTheme="minorHAnsi" w:cstheme="minorHAnsi"/>
          <w:spacing w:val="1"/>
          <w:lang w:val="nl-NL"/>
        </w:rPr>
        <w:t>o</w:t>
      </w:r>
      <w:r w:rsidRPr="00024608">
        <w:rPr>
          <w:rFonts w:asciiTheme="minorHAnsi" w:hAnsiTheme="minorHAnsi" w:cstheme="minorHAnsi"/>
          <w:lang w:val="nl-NL"/>
        </w:rPr>
        <w:t>e</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ze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h</w:t>
      </w:r>
      <w:r w:rsidRPr="00024608">
        <w:rPr>
          <w:rFonts w:asciiTheme="minorHAnsi" w:hAnsiTheme="minorHAnsi" w:cstheme="minorHAnsi"/>
          <w:spacing w:val="1"/>
          <w:lang w:val="nl-NL"/>
        </w:rPr>
        <w:t>u</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ag</w:t>
      </w:r>
      <w:r w:rsidRPr="00024608">
        <w:rPr>
          <w:rFonts w:asciiTheme="minorHAnsi" w:hAnsiTheme="minorHAnsi" w:cstheme="minorHAnsi"/>
          <w:spacing w:val="-1"/>
          <w:lang w:val="nl-NL"/>
        </w:rPr>
        <w:t>r</w:t>
      </w:r>
      <w:r w:rsidRPr="00024608">
        <w:rPr>
          <w:rFonts w:asciiTheme="minorHAnsi" w:hAnsiTheme="minorHAnsi" w:cstheme="minorHAnsi"/>
          <w:spacing w:val="1"/>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s</w:t>
      </w:r>
      <w:r w:rsidRPr="00024608">
        <w:rPr>
          <w:rFonts w:asciiTheme="minorHAnsi" w:hAnsiTheme="minorHAnsi" w:cstheme="minorHAnsi"/>
          <w:spacing w:val="2"/>
          <w:lang w:val="nl-NL"/>
        </w:rPr>
        <w:t>i</w:t>
      </w:r>
      <w:r w:rsidRPr="00024608">
        <w:rPr>
          <w:rFonts w:asciiTheme="minorHAnsi" w:hAnsiTheme="minorHAnsi" w:cstheme="minorHAnsi"/>
          <w:lang w:val="nl-NL"/>
        </w:rPr>
        <w:t>e</w:t>
      </w:r>
      <w:r w:rsidRPr="00024608">
        <w:rPr>
          <w:rFonts w:asciiTheme="minorHAnsi" w:hAnsiTheme="minorHAnsi" w:cstheme="minorHAnsi"/>
          <w:spacing w:val="-1"/>
          <w:lang w:val="nl-NL"/>
        </w:rPr>
        <w:t xml:space="preserve"> o</w:t>
      </w:r>
      <w:r w:rsidRPr="00024608">
        <w:rPr>
          <w:rFonts w:asciiTheme="minorHAnsi" w:hAnsiTheme="minorHAnsi" w:cstheme="minorHAnsi"/>
          <w:lang w:val="nl-NL"/>
        </w:rPr>
        <w:t>p</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ee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spacing w:val="2"/>
          <w:lang w:val="nl-NL"/>
        </w:rPr>
        <w:t>d</w:t>
      </w:r>
      <w:r w:rsidRPr="00024608">
        <w:rPr>
          <w:rFonts w:asciiTheme="minorHAnsi" w:hAnsiTheme="minorHAnsi" w:cstheme="minorHAnsi"/>
          <w:lang w:val="nl-NL"/>
        </w:rPr>
        <w:t>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ma</w:t>
      </w:r>
      <w:r w:rsidRPr="00024608">
        <w:rPr>
          <w:rFonts w:asciiTheme="minorHAnsi" w:hAnsiTheme="minorHAnsi" w:cstheme="minorHAnsi"/>
          <w:spacing w:val="1"/>
          <w:lang w:val="nl-NL"/>
        </w:rPr>
        <w:t>n</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r</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m</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ui</w:t>
      </w:r>
      <w:r w:rsidRPr="00024608">
        <w:rPr>
          <w:rFonts w:asciiTheme="minorHAnsi" w:hAnsiTheme="minorHAnsi" w:cstheme="minorHAnsi"/>
          <w:lang w:val="nl-NL"/>
        </w:rPr>
        <w:t>t</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Ze</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m</w:t>
      </w:r>
      <w:r w:rsidRPr="00024608">
        <w:rPr>
          <w:rFonts w:asciiTheme="minorHAnsi" w:hAnsiTheme="minorHAnsi" w:cstheme="minorHAnsi"/>
          <w:spacing w:val="2"/>
          <w:lang w:val="nl-NL"/>
        </w:rPr>
        <w:t>i</w:t>
      </w:r>
      <w:r w:rsidRPr="00024608">
        <w:rPr>
          <w:rFonts w:asciiTheme="minorHAnsi" w:hAnsiTheme="minorHAnsi" w:cstheme="minorHAnsi"/>
          <w:lang w:val="nl-NL"/>
        </w:rPr>
        <w:t>s</w:t>
      </w:r>
      <w:r w:rsidRPr="00024608">
        <w:rPr>
          <w:rFonts w:asciiTheme="minorHAnsi" w:hAnsiTheme="minorHAnsi" w:cstheme="minorHAnsi"/>
          <w:spacing w:val="-2"/>
          <w:lang w:val="nl-NL"/>
        </w:rPr>
        <w:t>se</w:t>
      </w:r>
      <w:r w:rsidRPr="00024608">
        <w:rPr>
          <w:rFonts w:asciiTheme="minorHAnsi" w:hAnsiTheme="minorHAnsi" w:cstheme="minorHAnsi"/>
          <w:lang w:val="nl-NL"/>
        </w:rPr>
        <w:t>n</w:t>
      </w:r>
      <w:r w:rsidRPr="00024608">
        <w:rPr>
          <w:rFonts w:asciiTheme="minorHAnsi" w:hAnsiTheme="minorHAnsi" w:cstheme="minorHAnsi"/>
          <w:w w:val="99"/>
          <w:lang w:val="nl-NL"/>
        </w:rPr>
        <w:t xml:space="preserve"> </w:t>
      </w:r>
      <w:r w:rsidRPr="00024608">
        <w:rPr>
          <w:rFonts w:asciiTheme="minorHAnsi" w:hAnsiTheme="minorHAnsi" w:cstheme="minorHAnsi"/>
          <w:lang w:val="nl-NL"/>
        </w:rPr>
        <w:t>b</w:t>
      </w:r>
      <w:r w:rsidRPr="00024608">
        <w:rPr>
          <w:rFonts w:asciiTheme="minorHAnsi" w:hAnsiTheme="minorHAnsi" w:cstheme="minorHAnsi"/>
          <w:spacing w:val="-2"/>
          <w:lang w:val="nl-NL"/>
        </w:rPr>
        <w:t>e</w:t>
      </w:r>
      <w:r w:rsidRPr="00024608">
        <w:rPr>
          <w:rFonts w:asciiTheme="minorHAnsi" w:hAnsiTheme="minorHAnsi" w:cstheme="minorHAnsi"/>
          <w:lang w:val="nl-NL"/>
        </w:rPr>
        <w:t>paa</w:t>
      </w:r>
      <w:r w:rsidRPr="00024608">
        <w:rPr>
          <w:rFonts w:asciiTheme="minorHAnsi" w:hAnsiTheme="minorHAnsi" w:cstheme="minorHAnsi"/>
          <w:spacing w:val="3"/>
          <w:lang w:val="nl-NL"/>
        </w:rPr>
        <w:t>l</w:t>
      </w:r>
      <w:r w:rsidRPr="00024608">
        <w:rPr>
          <w:rFonts w:asciiTheme="minorHAnsi" w:hAnsiTheme="minorHAnsi" w:cstheme="minorHAnsi"/>
          <w:lang w:val="nl-NL"/>
        </w:rPr>
        <w:t>de</w:t>
      </w:r>
      <w:r w:rsidRPr="00024608">
        <w:rPr>
          <w:rFonts w:asciiTheme="minorHAnsi" w:hAnsiTheme="minorHAnsi" w:cstheme="minorHAnsi"/>
          <w:spacing w:val="-10"/>
          <w:lang w:val="nl-NL"/>
        </w:rPr>
        <w:t xml:space="preserve"> </w:t>
      </w:r>
      <w:r w:rsidRPr="00024608">
        <w:rPr>
          <w:rFonts w:asciiTheme="minorHAnsi" w:hAnsiTheme="minorHAnsi" w:cstheme="minorHAnsi"/>
          <w:spacing w:val="-2"/>
          <w:lang w:val="nl-NL"/>
        </w:rPr>
        <w:t>s</w:t>
      </w:r>
      <w:r w:rsidRPr="00024608">
        <w:rPr>
          <w:rFonts w:asciiTheme="minorHAnsi" w:hAnsiTheme="minorHAnsi" w:cstheme="minorHAnsi"/>
          <w:spacing w:val="1"/>
          <w:lang w:val="nl-NL"/>
        </w:rPr>
        <w:t>o</w:t>
      </w:r>
      <w:r w:rsidRPr="00024608">
        <w:rPr>
          <w:rFonts w:asciiTheme="minorHAnsi" w:hAnsiTheme="minorHAnsi" w:cstheme="minorHAnsi"/>
          <w:lang w:val="nl-NL"/>
        </w:rPr>
        <w:t>c</w:t>
      </w:r>
      <w:r w:rsidRPr="00024608">
        <w:rPr>
          <w:rFonts w:asciiTheme="minorHAnsi" w:hAnsiTheme="minorHAnsi" w:cstheme="minorHAnsi"/>
          <w:spacing w:val="2"/>
          <w:lang w:val="nl-NL"/>
        </w:rPr>
        <w:t>i</w:t>
      </w:r>
      <w:r w:rsidRPr="00024608">
        <w:rPr>
          <w:rFonts w:asciiTheme="minorHAnsi" w:hAnsiTheme="minorHAnsi" w:cstheme="minorHAnsi"/>
          <w:lang w:val="nl-NL"/>
        </w:rPr>
        <w:t>a</w:t>
      </w:r>
      <w:r w:rsidRPr="00024608">
        <w:rPr>
          <w:rFonts w:asciiTheme="minorHAnsi" w:hAnsiTheme="minorHAnsi" w:cstheme="minorHAnsi"/>
          <w:spacing w:val="3"/>
          <w:lang w:val="nl-NL"/>
        </w:rPr>
        <w:t>l</w:t>
      </w:r>
      <w:r w:rsidRPr="00024608">
        <w:rPr>
          <w:rFonts w:asciiTheme="minorHAnsi" w:hAnsiTheme="minorHAnsi" w:cstheme="minorHAnsi"/>
          <w:lang w:val="nl-NL"/>
        </w:rPr>
        <w:t>e</w:t>
      </w:r>
      <w:r w:rsidRPr="00024608">
        <w:rPr>
          <w:rFonts w:asciiTheme="minorHAnsi" w:hAnsiTheme="minorHAnsi" w:cstheme="minorHAnsi"/>
          <w:spacing w:val="-10"/>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lang w:val="nl-NL"/>
        </w:rPr>
        <w:t>aardig</w:t>
      </w:r>
      <w:r w:rsidRPr="00024608">
        <w:rPr>
          <w:rFonts w:asciiTheme="minorHAnsi" w:hAnsiTheme="minorHAnsi" w:cstheme="minorHAnsi"/>
          <w:spacing w:val="1"/>
          <w:lang w:val="nl-NL"/>
        </w:rPr>
        <w:t>h</w:t>
      </w:r>
      <w:r w:rsidRPr="00024608">
        <w:rPr>
          <w:rFonts w:asciiTheme="minorHAnsi" w:hAnsiTheme="minorHAnsi" w:cstheme="minorHAnsi"/>
          <w:spacing w:val="-2"/>
          <w:lang w:val="nl-NL"/>
        </w:rPr>
        <w:t>e</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wa</w:t>
      </w:r>
      <w:r w:rsidRPr="00024608">
        <w:rPr>
          <w:rFonts w:asciiTheme="minorHAnsi" w:hAnsiTheme="minorHAnsi" w:cstheme="minorHAnsi"/>
          <w:spacing w:val="2"/>
          <w:lang w:val="nl-NL"/>
        </w:rPr>
        <w:t>a</w:t>
      </w:r>
      <w:r w:rsidRPr="00024608">
        <w:rPr>
          <w:rFonts w:asciiTheme="minorHAnsi" w:hAnsiTheme="minorHAnsi" w:cstheme="minorHAnsi"/>
          <w:spacing w:val="-1"/>
          <w:lang w:val="nl-NL"/>
        </w:rPr>
        <w:t>r</w:t>
      </w:r>
      <w:r w:rsidRPr="00024608">
        <w:rPr>
          <w:rFonts w:asciiTheme="minorHAnsi" w:hAnsiTheme="minorHAnsi" w:cstheme="minorHAnsi"/>
          <w:lang w:val="nl-NL"/>
        </w:rPr>
        <w:t>d</w:t>
      </w:r>
      <w:r w:rsidRPr="00024608">
        <w:rPr>
          <w:rFonts w:asciiTheme="minorHAnsi" w:hAnsiTheme="minorHAnsi" w:cstheme="minorHAnsi"/>
          <w:spacing w:val="1"/>
          <w:lang w:val="nl-NL"/>
        </w:rPr>
        <w:t>o</w:t>
      </w:r>
      <w:r w:rsidRPr="00024608">
        <w:rPr>
          <w:rFonts w:asciiTheme="minorHAnsi" w:hAnsiTheme="minorHAnsi" w:cstheme="minorHAnsi"/>
          <w:spacing w:val="-1"/>
          <w:lang w:val="nl-NL"/>
        </w:rPr>
        <w:t>o</w:t>
      </w:r>
      <w:r w:rsidRPr="00024608">
        <w:rPr>
          <w:rFonts w:asciiTheme="minorHAnsi" w:hAnsiTheme="minorHAnsi" w:cstheme="minorHAnsi"/>
          <w:lang w:val="nl-NL"/>
        </w:rPr>
        <w:t>r</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ze</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lang w:val="nl-NL"/>
        </w:rPr>
        <w:t>at</w:t>
      </w:r>
      <w:r w:rsidRPr="00024608">
        <w:rPr>
          <w:rFonts w:asciiTheme="minorHAnsi" w:hAnsiTheme="minorHAnsi" w:cstheme="minorHAnsi"/>
          <w:spacing w:val="-2"/>
          <w:lang w:val="nl-NL"/>
        </w:rPr>
        <w:t>e</w:t>
      </w:r>
      <w:r w:rsidRPr="00024608">
        <w:rPr>
          <w:rFonts w:asciiTheme="minorHAnsi" w:hAnsiTheme="minorHAnsi" w:cstheme="minorHAnsi"/>
          <w:lang w:val="nl-NL"/>
        </w:rPr>
        <w:t>r</w:t>
      </w:r>
      <w:r w:rsidRPr="00024608">
        <w:rPr>
          <w:rFonts w:asciiTheme="minorHAnsi" w:hAnsiTheme="minorHAnsi" w:cstheme="minorHAnsi"/>
          <w:spacing w:val="-8"/>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lang w:val="nl-NL"/>
        </w:rPr>
        <w:t>aak</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m</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spacing w:val="2"/>
          <w:lang w:val="nl-NL"/>
        </w:rPr>
        <w:t>i</w:t>
      </w:r>
      <w:r w:rsidRPr="00024608">
        <w:rPr>
          <w:rFonts w:asciiTheme="minorHAnsi" w:hAnsiTheme="minorHAnsi" w:cstheme="minorHAnsi"/>
          <w:lang w:val="nl-NL"/>
        </w:rPr>
        <w:t>te</w:t>
      </w:r>
      <w:r w:rsidRPr="00024608">
        <w:rPr>
          <w:rFonts w:asciiTheme="minorHAnsi" w:hAnsiTheme="minorHAnsi" w:cstheme="minorHAnsi"/>
          <w:spacing w:val="-10"/>
          <w:lang w:val="nl-NL"/>
        </w:rPr>
        <w:t xml:space="preserve"> </w:t>
      </w:r>
      <w:r w:rsidRPr="00024608">
        <w:rPr>
          <w:rFonts w:asciiTheme="minorHAnsi" w:hAnsiTheme="minorHAnsi" w:cstheme="minorHAnsi"/>
          <w:lang w:val="nl-NL"/>
        </w:rPr>
        <w:t>hebb</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m</w:t>
      </w:r>
      <w:r w:rsidRPr="00024608">
        <w:rPr>
          <w:rFonts w:asciiTheme="minorHAnsi" w:hAnsiTheme="minorHAnsi" w:cstheme="minorHAnsi"/>
          <w:spacing w:val="-9"/>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lang w:val="nl-NL"/>
        </w:rPr>
        <w:t>a</w:t>
      </w:r>
      <w:r w:rsidRPr="00024608">
        <w:rPr>
          <w:rFonts w:asciiTheme="minorHAnsi" w:hAnsiTheme="minorHAnsi" w:cstheme="minorHAnsi"/>
          <w:spacing w:val="1"/>
          <w:lang w:val="nl-NL"/>
        </w:rPr>
        <w:t>n</w:t>
      </w:r>
      <w:r w:rsidRPr="00024608">
        <w:rPr>
          <w:rFonts w:asciiTheme="minorHAnsi" w:hAnsiTheme="minorHAnsi" w:cstheme="minorHAnsi"/>
          <w:lang w:val="nl-NL"/>
        </w:rPr>
        <w:t>gd</w:t>
      </w:r>
      <w:r w:rsidRPr="00024608">
        <w:rPr>
          <w:rFonts w:asciiTheme="minorHAnsi" w:hAnsiTheme="minorHAnsi" w:cstheme="minorHAnsi"/>
          <w:spacing w:val="1"/>
          <w:lang w:val="nl-NL"/>
        </w:rPr>
        <w:t>u</w:t>
      </w:r>
      <w:r w:rsidRPr="00024608">
        <w:rPr>
          <w:rFonts w:asciiTheme="minorHAnsi" w:hAnsiTheme="minorHAnsi" w:cstheme="minorHAnsi"/>
          <w:spacing w:val="-1"/>
          <w:lang w:val="nl-NL"/>
        </w:rPr>
        <w:t>r</w:t>
      </w:r>
      <w:r w:rsidRPr="00024608">
        <w:rPr>
          <w:rFonts w:asciiTheme="minorHAnsi" w:hAnsiTheme="minorHAnsi" w:cstheme="minorHAnsi"/>
          <w:spacing w:val="2"/>
          <w:lang w:val="nl-NL"/>
        </w:rPr>
        <w:t>i</w:t>
      </w:r>
      <w:r w:rsidRPr="00024608">
        <w:rPr>
          <w:rFonts w:asciiTheme="minorHAnsi" w:hAnsiTheme="minorHAnsi" w:cstheme="minorHAnsi"/>
          <w:lang w:val="nl-NL"/>
        </w:rPr>
        <w:t>ge</w:t>
      </w:r>
      <w:r w:rsidRPr="00024608">
        <w:rPr>
          <w:rFonts w:asciiTheme="minorHAnsi" w:hAnsiTheme="minorHAnsi" w:cstheme="minorHAnsi"/>
          <w:w w:val="99"/>
          <w:lang w:val="nl-NL"/>
        </w:rPr>
        <w:t xml:space="preserve"> </w:t>
      </w:r>
      <w:r w:rsidRPr="00024608">
        <w:rPr>
          <w:rFonts w:asciiTheme="minorHAnsi" w:hAnsiTheme="minorHAnsi" w:cstheme="minorHAnsi"/>
          <w:lang w:val="nl-NL"/>
        </w:rPr>
        <w:t>v</w:t>
      </w:r>
      <w:r w:rsidRPr="00024608">
        <w:rPr>
          <w:rFonts w:asciiTheme="minorHAnsi" w:hAnsiTheme="minorHAnsi" w:cstheme="minorHAnsi"/>
          <w:spacing w:val="-2"/>
          <w:lang w:val="nl-NL"/>
        </w:rPr>
        <w:t>r</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ds</w:t>
      </w:r>
      <w:r w:rsidRPr="00024608">
        <w:rPr>
          <w:rFonts w:asciiTheme="minorHAnsi" w:hAnsiTheme="minorHAnsi" w:cstheme="minorHAnsi"/>
          <w:spacing w:val="-2"/>
          <w:lang w:val="nl-NL"/>
        </w:rPr>
        <w:t>c</w:t>
      </w:r>
      <w:r w:rsidRPr="00024608">
        <w:rPr>
          <w:rFonts w:asciiTheme="minorHAnsi" w:hAnsiTheme="minorHAnsi" w:cstheme="minorHAnsi"/>
          <w:spacing w:val="1"/>
          <w:lang w:val="nl-NL"/>
        </w:rPr>
        <w:t>h</w:t>
      </w:r>
      <w:r w:rsidRPr="00024608">
        <w:rPr>
          <w:rFonts w:asciiTheme="minorHAnsi" w:hAnsiTheme="minorHAnsi" w:cstheme="minorHAnsi"/>
          <w:lang w:val="nl-NL"/>
        </w:rPr>
        <w:t>app</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16"/>
          <w:lang w:val="nl-NL"/>
        </w:rPr>
        <w:t xml:space="preserve"> </w:t>
      </w:r>
      <w:r w:rsidRPr="00024608">
        <w:rPr>
          <w:rFonts w:asciiTheme="minorHAnsi" w:hAnsiTheme="minorHAnsi" w:cstheme="minorHAnsi"/>
          <w:spacing w:val="2"/>
          <w:lang w:val="nl-NL"/>
        </w:rPr>
        <w:t>t</w:t>
      </w:r>
      <w:r w:rsidRPr="00024608">
        <w:rPr>
          <w:rFonts w:asciiTheme="minorHAnsi" w:hAnsiTheme="minorHAnsi" w:cstheme="minorHAnsi"/>
          <w:lang w:val="nl-NL"/>
        </w:rPr>
        <w:t>e</w:t>
      </w:r>
      <w:r w:rsidRPr="00024608">
        <w:rPr>
          <w:rFonts w:asciiTheme="minorHAnsi" w:hAnsiTheme="minorHAnsi" w:cstheme="minorHAnsi"/>
          <w:spacing w:val="-16"/>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spacing w:val="1"/>
          <w:lang w:val="nl-NL"/>
        </w:rPr>
        <w:t>h</w:t>
      </w:r>
      <w:r w:rsidRPr="00024608">
        <w:rPr>
          <w:rFonts w:asciiTheme="minorHAnsi" w:hAnsiTheme="minorHAnsi" w:cstheme="minorHAnsi"/>
          <w:spacing w:val="-1"/>
          <w:lang w:val="nl-NL"/>
        </w:rPr>
        <w:t>o</w:t>
      </w:r>
      <w:r w:rsidRPr="00024608">
        <w:rPr>
          <w:rFonts w:asciiTheme="minorHAnsi" w:hAnsiTheme="minorHAnsi" w:cstheme="minorHAnsi"/>
          <w:spacing w:val="1"/>
          <w:lang w:val="nl-NL"/>
        </w:rPr>
        <w:t>u</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p>
    <w:p w:rsidRPr="00024608" w:rsidR="0006158F" w:rsidP="0006158F" w:rsidRDefault="0006158F" w14:paraId="03E50D7A" w14:textId="77777777">
      <w:pPr>
        <w:pStyle w:val="Gemiddeldraster21"/>
        <w:rPr>
          <w:rFonts w:asciiTheme="minorHAnsi" w:hAnsiTheme="minorHAnsi" w:cstheme="minorHAnsi"/>
          <w:lang w:val="nl-NL"/>
        </w:rPr>
      </w:pPr>
      <w:r w:rsidRPr="00024608">
        <w:rPr>
          <w:rFonts w:asciiTheme="minorHAnsi" w:hAnsiTheme="minorHAnsi" w:cstheme="minorHAnsi"/>
          <w:lang w:val="nl-NL"/>
        </w:rPr>
        <w:t>B</w:t>
      </w:r>
      <w:r w:rsidRPr="00024608">
        <w:rPr>
          <w:rFonts w:asciiTheme="minorHAnsi" w:hAnsiTheme="minorHAnsi" w:cstheme="minorHAnsi"/>
          <w:spacing w:val="3"/>
          <w:lang w:val="nl-NL"/>
        </w:rPr>
        <w:t>i</w:t>
      </w:r>
      <w:r w:rsidRPr="00024608">
        <w:rPr>
          <w:rFonts w:asciiTheme="minorHAnsi" w:hAnsiTheme="minorHAnsi" w:cstheme="minorHAnsi"/>
          <w:lang w:val="nl-NL"/>
        </w:rPr>
        <w:t>j</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aa</w:t>
      </w:r>
      <w:r w:rsidRPr="00024608">
        <w:rPr>
          <w:rFonts w:asciiTheme="minorHAnsi" w:hAnsiTheme="minorHAnsi" w:cstheme="minorHAnsi"/>
          <w:spacing w:val="1"/>
          <w:lang w:val="nl-NL"/>
        </w:rPr>
        <w:t>n</w:t>
      </w:r>
      <w:r w:rsidRPr="00024608">
        <w:rPr>
          <w:rFonts w:asciiTheme="minorHAnsi" w:hAnsiTheme="minorHAnsi" w:cstheme="minorHAnsi"/>
          <w:lang w:val="nl-NL"/>
        </w:rPr>
        <w:t>pak</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lang w:val="nl-NL"/>
        </w:rPr>
        <w:t>an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het</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zal</w:t>
      </w:r>
      <w:r w:rsidRPr="00024608">
        <w:rPr>
          <w:rFonts w:asciiTheme="minorHAnsi" w:hAnsiTheme="minorHAnsi" w:cstheme="minorHAnsi"/>
          <w:spacing w:val="-3"/>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8"/>
          <w:lang w:val="nl-NL"/>
        </w:rPr>
        <w:t xml:space="preserve"> </w:t>
      </w:r>
      <w:proofErr w:type="spellStart"/>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1"/>
          <w:lang w:val="nl-NL"/>
        </w:rPr>
        <w:t>e</w:t>
      </w:r>
      <w:r w:rsidRPr="00024608">
        <w:rPr>
          <w:rFonts w:asciiTheme="minorHAnsi" w:hAnsiTheme="minorHAnsi" w:cstheme="minorHAnsi"/>
          <w:lang w:val="nl-NL"/>
        </w:rPr>
        <w:t>r</w:t>
      </w:r>
      <w:proofErr w:type="spellEnd"/>
      <w:r w:rsidRPr="00024608">
        <w:rPr>
          <w:rFonts w:asciiTheme="minorHAnsi" w:hAnsiTheme="minorHAnsi" w:cstheme="minorHAnsi"/>
          <w:spacing w:val="-7"/>
          <w:lang w:val="nl-NL"/>
        </w:rPr>
        <w:t xml:space="preserve"> </w:t>
      </w:r>
      <w:r w:rsidRPr="00024608">
        <w:rPr>
          <w:rFonts w:asciiTheme="minorHAnsi" w:hAnsiTheme="minorHAnsi" w:cstheme="minorHAnsi"/>
          <w:lang w:val="nl-NL"/>
        </w:rPr>
        <w:t>e</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spacing w:val="1"/>
          <w:lang w:val="nl-NL"/>
        </w:rPr>
        <w:t>s</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spacing w:val="1"/>
          <w:lang w:val="nl-NL"/>
        </w:rPr>
        <w:t>n</w:t>
      </w:r>
      <w:r w:rsidRPr="00024608">
        <w:rPr>
          <w:rFonts w:asciiTheme="minorHAnsi" w:hAnsiTheme="minorHAnsi" w:cstheme="minorHAnsi"/>
          <w:lang w:val="nl-NL"/>
        </w:rPr>
        <w:t>tk</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nn</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f</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ba</w:t>
      </w:r>
      <w:r w:rsidRPr="00024608">
        <w:rPr>
          <w:rFonts w:asciiTheme="minorHAnsi" w:hAnsiTheme="minorHAnsi" w:cstheme="minorHAnsi"/>
          <w:spacing w:val="1"/>
          <w:lang w:val="nl-NL"/>
        </w:rPr>
        <w:t>g</w:t>
      </w:r>
      <w:r w:rsidRPr="00024608">
        <w:rPr>
          <w:rFonts w:asciiTheme="minorHAnsi" w:hAnsiTheme="minorHAnsi" w:cstheme="minorHAnsi"/>
          <w:lang w:val="nl-NL"/>
        </w:rPr>
        <w:t>at</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ll</w:t>
      </w:r>
      <w:r w:rsidRPr="00024608">
        <w:rPr>
          <w:rFonts w:asciiTheme="minorHAnsi" w:hAnsiTheme="minorHAnsi" w:cstheme="minorHAnsi"/>
          <w:spacing w:val="-3"/>
          <w:lang w:val="nl-NL"/>
        </w:rPr>
        <w:t>i</w:t>
      </w:r>
      <w:r w:rsidRPr="00024608">
        <w:rPr>
          <w:rFonts w:asciiTheme="minorHAnsi" w:hAnsiTheme="minorHAnsi" w:cstheme="minorHAnsi"/>
          <w:spacing w:val="-2"/>
          <w:lang w:val="nl-NL"/>
        </w:rPr>
        <w:t>s</w:t>
      </w:r>
      <w:r w:rsidRPr="00024608">
        <w:rPr>
          <w:rFonts w:asciiTheme="minorHAnsi" w:hAnsiTheme="minorHAnsi" w:cstheme="minorHAnsi"/>
          <w:spacing w:val="1"/>
          <w:lang w:val="nl-NL"/>
        </w:rPr>
        <w:t>e</w:t>
      </w:r>
      <w:r w:rsidRPr="00024608">
        <w:rPr>
          <w:rFonts w:asciiTheme="minorHAnsi" w:hAnsiTheme="minorHAnsi" w:cstheme="minorHAnsi"/>
          <w:spacing w:val="-2"/>
          <w:lang w:val="nl-NL"/>
        </w:rPr>
        <w:t>r</w:t>
      </w:r>
      <w:r w:rsidRPr="00024608">
        <w:rPr>
          <w:rFonts w:asciiTheme="minorHAnsi" w:hAnsiTheme="minorHAnsi" w:cstheme="minorHAnsi"/>
          <w:spacing w:val="1"/>
          <w:lang w:val="nl-NL"/>
        </w:rPr>
        <w:t>en</w:t>
      </w:r>
      <w:r w:rsidRPr="00024608">
        <w:rPr>
          <w:rFonts w:asciiTheme="minorHAnsi" w:hAnsiTheme="minorHAnsi" w:cstheme="minorHAnsi"/>
          <w:lang w:val="nl-NL"/>
        </w:rPr>
        <w: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Toch</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kan</w:t>
      </w:r>
    </w:p>
    <w:p w:rsidRPr="00024608" w:rsidR="0006158F" w:rsidP="0006158F" w:rsidRDefault="0006158F" w14:paraId="0542A630" w14:textId="77777777">
      <w:pPr>
        <w:pStyle w:val="Gemiddeldraster21"/>
        <w:rPr>
          <w:rFonts w:asciiTheme="minorHAnsi" w:hAnsiTheme="minorHAnsi" w:cstheme="minorHAnsi"/>
          <w:lang w:val="nl-NL"/>
        </w:rPr>
      </w:pPr>
      <w:r w:rsidRPr="00024608">
        <w:rPr>
          <w:rFonts w:asciiTheme="minorHAnsi" w:hAnsiTheme="minorHAnsi" w:cstheme="minorHAnsi"/>
          <w:spacing w:val="-1"/>
          <w:lang w:val="nl-NL"/>
        </w:rPr>
        <w:t>oo</w:t>
      </w:r>
      <w:r w:rsidRPr="00024608">
        <w:rPr>
          <w:rFonts w:asciiTheme="minorHAnsi" w:hAnsiTheme="minorHAnsi" w:cstheme="minorHAnsi"/>
          <w:lang w:val="nl-NL"/>
        </w:rPr>
        <w:t>k</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5"/>
          <w:lang w:val="nl-NL"/>
        </w:rPr>
        <w:t xml:space="preserve"> </w:t>
      </w:r>
      <w:proofErr w:type="spellStart"/>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st</w:t>
      </w:r>
      <w:r w:rsidRPr="00024608">
        <w:rPr>
          <w:rFonts w:asciiTheme="minorHAnsi" w:hAnsiTheme="minorHAnsi" w:cstheme="minorHAnsi"/>
          <w:spacing w:val="1"/>
          <w:lang w:val="nl-NL"/>
        </w:rPr>
        <w:t>e</w:t>
      </w:r>
      <w:r w:rsidRPr="00024608">
        <w:rPr>
          <w:rFonts w:asciiTheme="minorHAnsi" w:hAnsiTheme="minorHAnsi" w:cstheme="minorHAnsi"/>
          <w:lang w:val="nl-NL"/>
        </w:rPr>
        <w:t>r</w:t>
      </w:r>
      <w:proofErr w:type="spellEnd"/>
      <w:r w:rsidRPr="00024608">
        <w:rPr>
          <w:rFonts w:asciiTheme="minorHAnsi" w:hAnsiTheme="minorHAnsi" w:cstheme="minorHAnsi"/>
          <w:spacing w:val="-3"/>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va</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lang w:val="nl-NL"/>
        </w:rPr>
        <w:t>at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het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er</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w</w:t>
      </w:r>
      <w:r w:rsidRPr="00024608">
        <w:rPr>
          <w:rFonts w:asciiTheme="minorHAnsi" w:hAnsiTheme="minorHAnsi" w:cstheme="minorHAnsi"/>
          <w:spacing w:val="-2"/>
          <w:lang w:val="nl-NL"/>
        </w:rPr>
        <w:t>e</w:t>
      </w:r>
      <w:r w:rsidRPr="00024608">
        <w:rPr>
          <w:rFonts w:asciiTheme="minorHAnsi" w:hAnsiTheme="minorHAnsi" w:cstheme="minorHAnsi"/>
          <w:lang w:val="nl-NL"/>
        </w:rPr>
        <w:t>z</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om </w:t>
      </w:r>
      <w:r w:rsidRPr="00024608">
        <w:rPr>
          <w:rFonts w:asciiTheme="minorHAnsi" w:hAnsiTheme="minorHAnsi" w:cstheme="minorHAnsi"/>
          <w:lang w:val="nl-NL"/>
        </w:rPr>
        <w:t>gaat</w:t>
      </w:r>
      <w:r w:rsidRPr="00024608">
        <w:rPr>
          <w:rFonts w:asciiTheme="minorHAnsi" w:hAnsiTheme="minorHAnsi" w:cstheme="minorHAnsi"/>
          <w:spacing w:val="-1"/>
          <w:lang w:val="nl-NL"/>
        </w:rPr>
        <w:t xml:space="preserve"> </w:t>
      </w:r>
      <w:r w:rsidRPr="00024608">
        <w:rPr>
          <w:rFonts w:asciiTheme="minorHAnsi" w:hAnsiTheme="minorHAnsi" w:cstheme="minorHAnsi"/>
          <w:lang w:val="nl-NL"/>
        </w:rPr>
        <w:t>dat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hij/</w:t>
      </w:r>
      <w:r w:rsidRPr="00024608">
        <w:rPr>
          <w:rFonts w:asciiTheme="minorHAnsi" w:hAnsiTheme="minorHAnsi" w:cstheme="minorHAnsi"/>
          <w:spacing w:val="-2"/>
          <w:lang w:val="nl-NL"/>
        </w:rPr>
        <w:t>z</w:t>
      </w:r>
      <w:r w:rsidRPr="00024608">
        <w:rPr>
          <w:rFonts w:asciiTheme="minorHAnsi" w:hAnsiTheme="minorHAnsi" w:cstheme="minorHAnsi"/>
          <w:spacing w:val="2"/>
          <w:lang w:val="nl-NL"/>
        </w:rPr>
        <w:t>i</w:t>
      </w:r>
      <w:r w:rsidRPr="00024608">
        <w:rPr>
          <w:rFonts w:asciiTheme="minorHAnsi" w:hAnsiTheme="minorHAnsi" w:cstheme="minorHAnsi"/>
          <w:lang w:val="nl-NL"/>
        </w:rPr>
        <w:t>j</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w</w:t>
      </w:r>
      <w:r w:rsidRPr="00024608">
        <w:rPr>
          <w:rFonts w:asciiTheme="minorHAnsi" w:hAnsiTheme="minorHAnsi" w:cstheme="minorHAnsi"/>
          <w:spacing w:val="-2"/>
          <w:lang w:val="nl-NL"/>
        </w:rPr>
        <w:t>o</w:t>
      </w:r>
      <w:r w:rsidRPr="00024608">
        <w:rPr>
          <w:rFonts w:asciiTheme="minorHAnsi" w:hAnsiTheme="minorHAnsi" w:cstheme="minorHAnsi"/>
          <w:spacing w:val="-1"/>
          <w:lang w:val="nl-NL"/>
        </w:rPr>
        <w:t>r</w:t>
      </w:r>
      <w:r w:rsidRPr="00024608">
        <w:rPr>
          <w:rFonts w:asciiTheme="minorHAnsi" w:hAnsiTheme="minorHAnsi" w:cstheme="minorHAnsi"/>
          <w:lang w:val="nl-NL"/>
        </w:rPr>
        <w:t>dt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e</w:t>
      </w:r>
      <w:r w:rsidRPr="00024608">
        <w:rPr>
          <w:rFonts w:asciiTheme="minorHAnsi" w:hAnsiTheme="minorHAnsi" w:cstheme="minorHAnsi"/>
          <w:spacing w:val="1"/>
          <w:lang w:val="nl-NL"/>
        </w:rPr>
        <w:t>h</w:t>
      </w:r>
      <w:r w:rsidRPr="00024608">
        <w:rPr>
          <w:rFonts w:asciiTheme="minorHAnsi" w:hAnsiTheme="minorHAnsi" w:cstheme="minorHAnsi"/>
          <w:spacing w:val="-1"/>
          <w:lang w:val="nl-NL"/>
        </w:rPr>
        <w:t>o</w:t>
      </w:r>
      <w:r w:rsidRPr="00024608">
        <w:rPr>
          <w:rFonts w:asciiTheme="minorHAnsi" w:hAnsiTheme="minorHAnsi" w:cstheme="minorHAnsi"/>
          <w:spacing w:val="2"/>
          <w:lang w:val="nl-NL"/>
        </w:rPr>
        <w:t>l</w:t>
      </w:r>
      <w:r w:rsidRPr="00024608">
        <w:rPr>
          <w:rFonts w:asciiTheme="minorHAnsi" w:hAnsiTheme="minorHAnsi" w:cstheme="minorHAnsi"/>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lang w:val="nl-NL"/>
        </w:rPr>
        <w:t>m</w:t>
      </w:r>
      <w:r w:rsidRPr="00024608">
        <w:rPr>
          <w:rFonts w:asciiTheme="minorHAnsi" w:hAnsiTheme="minorHAnsi" w:cstheme="minorHAnsi"/>
          <w:spacing w:val="-3"/>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lang w:val="nl-NL"/>
        </w:rPr>
        <w:t>p</w:t>
      </w:r>
      <w:r w:rsidRPr="00024608">
        <w:rPr>
          <w:rFonts w:asciiTheme="minorHAnsi" w:hAnsiTheme="minorHAnsi" w:cstheme="minorHAnsi"/>
          <w:spacing w:val="-4"/>
          <w:lang w:val="nl-NL"/>
        </w:rPr>
        <w:t xml:space="preserve"> </w:t>
      </w:r>
      <w:r w:rsidRPr="00024608">
        <w:rPr>
          <w:rFonts w:asciiTheme="minorHAnsi" w:hAnsiTheme="minorHAnsi" w:cstheme="minorHAnsi"/>
          <w:spacing w:val="1"/>
          <w:lang w:val="nl-NL"/>
        </w:rPr>
        <w:t>e</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w w:val="99"/>
          <w:lang w:val="nl-NL"/>
        </w:rPr>
        <w:t xml:space="preserve"> </w:t>
      </w:r>
      <w:r w:rsidRPr="00024608">
        <w:rPr>
          <w:rFonts w:asciiTheme="minorHAnsi" w:hAnsiTheme="minorHAnsi" w:cstheme="minorHAnsi"/>
          <w:spacing w:val="1"/>
          <w:lang w:val="nl-NL"/>
        </w:rPr>
        <w:t>n</w:t>
      </w:r>
      <w:r w:rsidRPr="00024608">
        <w:rPr>
          <w:rFonts w:asciiTheme="minorHAnsi" w:hAnsiTheme="minorHAnsi" w:cstheme="minorHAnsi"/>
          <w:spacing w:val="-1"/>
          <w:lang w:val="nl-NL"/>
        </w:rPr>
        <w:t>or</w:t>
      </w:r>
      <w:r w:rsidRPr="00024608">
        <w:rPr>
          <w:rFonts w:asciiTheme="minorHAnsi" w:hAnsiTheme="minorHAnsi" w:cstheme="minorHAnsi"/>
          <w:lang w:val="nl-NL"/>
        </w:rPr>
        <w:t>ma</w:t>
      </w:r>
      <w:r w:rsidRPr="00024608">
        <w:rPr>
          <w:rFonts w:asciiTheme="minorHAnsi" w:hAnsiTheme="minorHAnsi" w:cstheme="minorHAnsi"/>
          <w:spacing w:val="2"/>
          <w:lang w:val="nl-NL"/>
        </w:rPr>
        <w:t>l</w:t>
      </w:r>
      <w:r w:rsidRPr="00024608">
        <w:rPr>
          <w:rFonts w:asciiTheme="minorHAnsi" w:hAnsiTheme="minorHAnsi" w:cstheme="minorHAnsi"/>
          <w:lang w:val="nl-NL"/>
        </w:rPr>
        <w:t>e</w:t>
      </w:r>
      <w:r w:rsidRPr="00024608">
        <w:rPr>
          <w:rFonts w:asciiTheme="minorHAnsi" w:hAnsiTheme="minorHAnsi" w:cstheme="minorHAnsi"/>
          <w:spacing w:val="-9"/>
          <w:lang w:val="nl-NL"/>
        </w:rPr>
        <w:t xml:space="preserve"> </w:t>
      </w:r>
      <w:r w:rsidRPr="00024608">
        <w:rPr>
          <w:rFonts w:asciiTheme="minorHAnsi" w:hAnsiTheme="minorHAnsi" w:cstheme="minorHAnsi"/>
          <w:lang w:val="nl-NL"/>
        </w:rPr>
        <w:t>ma</w:t>
      </w:r>
      <w:r w:rsidRPr="00024608">
        <w:rPr>
          <w:rFonts w:asciiTheme="minorHAnsi" w:hAnsiTheme="minorHAnsi" w:cstheme="minorHAnsi"/>
          <w:spacing w:val="1"/>
          <w:lang w:val="nl-NL"/>
        </w:rPr>
        <w:t>n</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r</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m</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a</w:t>
      </w:r>
      <w:r w:rsidRPr="00024608">
        <w:rPr>
          <w:rFonts w:asciiTheme="minorHAnsi" w:hAnsiTheme="minorHAnsi" w:cstheme="minorHAnsi"/>
          <w:spacing w:val="3"/>
          <w:lang w:val="nl-NL"/>
        </w:rPr>
        <w:t>n</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e</w:t>
      </w:r>
      <w:r w:rsidRPr="00024608">
        <w:rPr>
          <w:rFonts w:asciiTheme="minorHAnsi" w:hAnsiTheme="minorHAnsi" w:cstheme="minorHAnsi"/>
          <w:spacing w:val="-9"/>
          <w:lang w:val="nl-NL"/>
        </w:rPr>
        <w:t xml:space="preserve"> </w:t>
      </w:r>
      <w:r w:rsidRPr="00024608">
        <w:rPr>
          <w:rFonts w:asciiTheme="minorHAnsi" w:hAnsiTheme="minorHAnsi" w:cstheme="minorHAnsi"/>
          <w:spacing w:val="-1"/>
          <w:lang w:val="nl-NL"/>
        </w:rPr>
        <w:t>k</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lang w:val="nl-NL"/>
        </w:rPr>
        <w:t>m</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te</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k</w:t>
      </w:r>
      <w:r w:rsidRPr="00024608">
        <w:rPr>
          <w:rFonts w:asciiTheme="minorHAnsi" w:hAnsiTheme="minorHAnsi" w:cstheme="minorHAnsi"/>
          <w:spacing w:val="3"/>
          <w:lang w:val="nl-NL"/>
        </w:rPr>
        <w:t>u</w:t>
      </w:r>
      <w:r w:rsidRPr="00024608">
        <w:rPr>
          <w:rFonts w:asciiTheme="minorHAnsi" w:hAnsiTheme="minorHAnsi" w:cstheme="minorHAnsi"/>
          <w:spacing w:val="1"/>
          <w:lang w:val="nl-NL"/>
        </w:rPr>
        <w:t>nn</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gaa</w:t>
      </w:r>
      <w:r w:rsidRPr="00024608">
        <w:rPr>
          <w:rFonts w:asciiTheme="minorHAnsi" w:hAnsiTheme="minorHAnsi" w:cstheme="minorHAnsi"/>
          <w:spacing w:val="1"/>
          <w:lang w:val="nl-NL"/>
        </w:rPr>
        <w:t>n</w:t>
      </w:r>
      <w:r w:rsidRPr="00024608">
        <w:rPr>
          <w:rFonts w:asciiTheme="minorHAnsi" w:hAnsiTheme="minorHAnsi" w:cstheme="minorHAnsi"/>
          <w:lang w:val="nl-NL"/>
        </w:rPr>
        <w:t>.</w:t>
      </w:r>
    </w:p>
    <w:p w:rsidRPr="00024608" w:rsidR="0006158F" w:rsidP="0006158F" w:rsidRDefault="0006158F" w14:paraId="68EE40FF" w14:textId="77777777">
      <w:pPr>
        <w:pStyle w:val="Gemiddeldraster21"/>
        <w:rPr>
          <w:rFonts w:asciiTheme="minorHAnsi" w:hAnsiTheme="minorHAnsi" w:cstheme="minorHAnsi"/>
          <w:lang w:val="nl-NL"/>
        </w:rPr>
      </w:pPr>
    </w:p>
    <w:p w:rsidRPr="00990BDA" w:rsidR="0006158F" w:rsidP="0006158F" w:rsidRDefault="0006158F" w14:paraId="1740745F" w14:textId="77777777">
      <w:pPr>
        <w:pStyle w:val="Gemiddeldraster21"/>
        <w:rPr>
          <w:b/>
          <w:bCs/>
          <w:lang w:val="nl-NL"/>
        </w:rPr>
      </w:pPr>
      <w:r w:rsidRPr="00990BDA">
        <w:rPr>
          <w:b/>
          <w:bCs/>
          <w:lang w:val="nl-NL"/>
        </w:rPr>
        <w:t>De</w:t>
      </w:r>
      <w:r w:rsidRPr="00990BDA">
        <w:rPr>
          <w:b/>
          <w:bCs/>
          <w:spacing w:val="-9"/>
          <w:lang w:val="nl-NL"/>
        </w:rPr>
        <w:t xml:space="preserve"> </w:t>
      </w:r>
      <w:r w:rsidRPr="00990BDA">
        <w:rPr>
          <w:b/>
          <w:bCs/>
          <w:lang w:val="nl-NL"/>
        </w:rPr>
        <w:t>m</w:t>
      </w:r>
      <w:r w:rsidRPr="00990BDA">
        <w:rPr>
          <w:b/>
          <w:bCs/>
          <w:spacing w:val="2"/>
          <w:lang w:val="nl-NL"/>
        </w:rPr>
        <w:t>e</w:t>
      </w:r>
      <w:r w:rsidRPr="00990BDA">
        <w:rPr>
          <w:b/>
          <w:bCs/>
          <w:lang w:val="nl-NL"/>
        </w:rPr>
        <w:t>e</w:t>
      </w:r>
      <w:r w:rsidRPr="00990BDA">
        <w:rPr>
          <w:b/>
          <w:bCs/>
          <w:spacing w:val="-2"/>
          <w:lang w:val="nl-NL"/>
        </w:rPr>
        <w:t>l</w:t>
      </w:r>
      <w:r w:rsidRPr="00990BDA">
        <w:rPr>
          <w:b/>
          <w:bCs/>
          <w:lang w:val="nl-NL"/>
        </w:rPr>
        <w:t>o</w:t>
      </w:r>
      <w:r w:rsidRPr="00990BDA">
        <w:rPr>
          <w:b/>
          <w:bCs/>
          <w:spacing w:val="2"/>
          <w:lang w:val="nl-NL"/>
        </w:rPr>
        <w:t>p</w:t>
      </w:r>
      <w:r w:rsidRPr="00990BDA">
        <w:rPr>
          <w:b/>
          <w:bCs/>
          <w:lang w:val="nl-NL"/>
        </w:rPr>
        <w:t>e</w:t>
      </w:r>
      <w:r w:rsidRPr="00990BDA">
        <w:rPr>
          <w:b/>
          <w:bCs/>
          <w:spacing w:val="1"/>
          <w:lang w:val="nl-NL"/>
        </w:rPr>
        <w:t>r</w:t>
      </w:r>
      <w:r w:rsidRPr="00990BDA">
        <w:rPr>
          <w:b/>
          <w:bCs/>
          <w:lang w:val="nl-NL"/>
        </w:rPr>
        <w:t>s</w:t>
      </w:r>
      <w:r w:rsidRPr="00990BDA">
        <w:rPr>
          <w:b/>
          <w:bCs/>
          <w:spacing w:val="-8"/>
          <w:lang w:val="nl-NL"/>
        </w:rPr>
        <w:t xml:space="preserve"> </w:t>
      </w:r>
      <w:r w:rsidRPr="00990BDA">
        <w:rPr>
          <w:b/>
          <w:bCs/>
          <w:lang w:val="nl-NL"/>
        </w:rPr>
        <w:t>en</w:t>
      </w:r>
      <w:r w:rsidRPr="00990BDA">
        <w:rPr>
          <w:b/>
          <w:bCs/>
          <w:spacing w:val="-9"/>
          <w:lang w:val="nl-NL"/>
        </w:rPr>
        <w:t xml:space="preserve"> </w:t>
      </w:r>
      <w:r w:rsidRPr="00990BDA">
        <w:rPr>
          <w:b/>
          <w:bCs/>
          <w:spacing w:val="2"/>
          <w:lang w:val="nl-NL"/>
        </w:rPr>
        <w:t>d</w:t>
      </w:r>
      <w:r w:rsidRPr="00990BDA">
        <w:rPr>
          <w:b/>
          <w:bCs/>
          <w:lang w:val="nl-NL"/>
        </w:rPr>
        <w:t>e</w:t>
      </w:r>
      <w:r w:rsidRPr="00990BDA">
        <w:rPr>
          <w:b/>
          <w:bCs/>
          <w:spacing w:val="-10"/>
          <w:lang w:val="nl-NL"/>
        </w:rPr>
        <w:t xml:space="preserve"> </w:t>
      </w:r>
      <w:r w:rsidRPr="00990BDA">
        <w:rPr>
          <w:b/>
          <w:bCs/>
          <w:lang w:val="nl-NL"/>
        </w:rPr>
        <w:t>o</w:t>
      </w:r>
      <w:r w:rsidRPr="00990BDA">
        <w:rPr>
          <w:b/>
          <w:bCs/>
          <w:spacing w:val="2"/>
          <w:lang w:val="nl-NL"/>
        </w:rPr>
        <w:t>m</w:t>
      </w:r>
      <w:r w:rsidRPr="00990BDA">
        <w:rPr>
          <w:b/>
          <w:bCs/>
          <w:lang w:val="nl-NL"/>
        </w:rPr>
        <w:t>st</w:t>
      </w:r>
      <w:r w:rsidRPr="00990BDA">
        <w:rPr>
          <w:b/>
          <w:bCs/>
          <w:spacing w:val="1"/>
          <w:lang w:val="nl-NL"/>
        </w:rPr>
        <w:t>a</w:t>
      </w:r>
      <w:r w:rsidRPr="00990BDA">
        <w:rPr>
          <w:b/>
          <w:bCs/>
          <w:lang w:val="nl-NL"/>
        </w:rPr>
        <w:t>nd</w:t>
      </w:r>
      <w:r w:rsidRPr="00990BDA">
        <w:rPr>
          <w:b/>
          <w:bCs/>
          <w:spacing w:val="1"/>
          <w:lang w:val="nl-NL"/>
        </w:rPr>
        <w:t>e</w:t>
      </w:r>
      <w:r w:rsidRPr="00990BDA">
        <w:rPr>
          <w:b/>
          <w:bCs/>
          <w:spacing w:val="-1"/>
          <w:lang w:val="nl-NL"/>
        </w:rPr>
        <w:t>r</w:t>
      </w:r>
      <w:r w:rsidRPr="00990BDA">
        <w:rPr>
          <w:b/>
          <w:bCs/>
          <w:lang w:val="nl-NL"/>
        </w:rPr>
        <w:t>s</w:t>
      </w:r>
    </w:p>
    <w:p w:rsidRPr="00024608" w:rsidR="0006158F" w:rsidP="0006158F" w:rsidRDefault="0006158F" w14:paraId="1EBD0C0C" w14:textId="77777777">
      <w:pPr>
        <w:pStyle w:val="Gemiddeldraster21"/>
        <w:rPr>
          <w:rFonts w:asciiTheme="minorHAnsi" w:hAnsiTheme="minorHAnsi" w:cstheme="minorHAnsi"/>
          <w:lang w:val="nl-NL"/>
        </w:rPr>
      </w:pPr>
      <w:r w:rsidRPr="00024608">
        <w:rPr>
          <w:rFonts w:asciiTheme="minorHAnsi" w:hAnsiTheme="minorHAnsi" w:cstheme="minorHAnsi"/>
          <w:lang w:val="nl-NL"/>
        </w:rPr>
        <w:t>M</w:t>
      </w:r>
      <w:r w:rsidRPr="00024608">
        <w:rPr>
          <w:rFonts w:asciiTheme="minorHAnsi" w:hAnsiTheme="minorHAnsi" w:cstheme="minorHAnsi"/>
          <w:spacing w:val="1"/>
          <w:lang w:val="nl-NL"/>
        </w:rPr>
        <w:t>e</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spacing w:val="-1"/>
          <w:lang w:val="nl-NL"/>
        </w:rPr>
        <w:t>o</w:t>
      </w:r>
      <w:r w:rsidRPr="00024608">
        <w:rPr>
          <w:rFonts w:asciiTheme="minorHAnsi" w:hAnsiTheme="minorHAnsi" w:cstheme="minorHAnsi"/>
          <w:lang w:val="nl-NL"/>
        </w:rPr>
        <w:t>p</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s</w:t>
      </w:r>
      <w:r w:rsidRPr="00024608">
        <w:rPr>
          <w:rFonts w:asciiTheme="minorHAnsi" w:hAnsiTheme="minorHAnsi" w:cstheme="minorHAnsi"/>
          <w:spacing w:val="-9"/>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2"/>
          <w:lang w:val="nl-NL"/>
        </w:rPr>
        <w:t>i</w:t>
      </w:r>
      <w:r w:rsidRPr="00024608">
        <w:rPr>
          <w:rFonts w:asciiTheme="minorHAnsi" w:hAnsiTheme="minorHAnsi" w:cstheme="minorHAnsi"/>
          <w:lang w:val="nl-NL"/>
        </w:rPr>
        <w:t>jn</w:t>
      </w:r>
      <w:r w:rsidRPr="00024608">
        <w:rPr>
          <w:rFonts w:asciiTheme="minorHAnsi" w:hAnsiTheme="minorHAnsi" w:cstheme="minorHAnsi"/>
          <w:spacing w:val="-6"/>
          <w:lang w:val="nl-NL"/>
        </w:rPr>
        <w:t xml:space="preserve"> </w:t>
      </w:r>
      <w:r w:rsidRPr="00024608">
        <w:rPr>
          <w:rFonts w:asciiTheme="minorHAnsi" w:hAnsiTheme="minorHAnsi" w:cstheme="minorHAnsi"/>
          <w:spacing w:val="-5"/>
          <w:lang w:val="nl-NL"/>
        </w:rPr>
        <w:t>k</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2"/>
          <w:lang w:val="nl-NL"/>
        </w:rPr>
        <w:t>i</w:t>
      </w:r>
      <w:r w:rsidRPr="00024608">
        <w:rPr>
          <w:rFonts w:asciiTheme="minorHAnsi" w:hAnsiTheme="minorHAnsi" w:cstheme="minorHAnsi"/>
          <w:lang w:val="nl-NL"/>
        </w:rPr>
        <w:t>e</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a</w:t>
      </w:r>
      <w:r w:rsidRPr="00024608">
        <w:rPr>
          <w:rFonts w:asciiTheme="minorHAnsi" w:hAnsiTheme="minorHAnsi" w:cstheme="minorHAnsi"/>
          <w:spacing w:val="-1"/>
          <w:lang w:val="nl-NL"/>
        </w:rPr>
        <w:t>c</w:t>
      </w:r>
      <w:r w:rsidRPr="00024608">
        <w:rPr>
          <w:rFonts w:asciiTheme="minorHAnsi" w:hAnsiTheme="minorHAnsi" w:cstheme="minorHAnsi"/>
          <w:spacing w:val="1"/>
          <w:lang w:val="nl-NL"/>
        </w:rPr>
        <w:t>h</w:t>
      </w:r>
      <w:r w:rsidRPr="00024608">
        <w:rPr>
          <w:rFonts w:asciiTheme="minorHAnsi" w:hAnsiTheme="minorHAnsi" w:cstheme="minorHAnsi"/>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r</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8"/>
          <w:lang w:val="nl-NL"/>
        </w:rPr>
        <w:t xml:space="preserve"> </w:t>
      </w:r>
      <w:proofErr w:type="spellStart"/>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1"/>
          <w:lang w:val="nl-NL"/>
        </w:rPr>
        <w:t>e</w:t>
      </w:r>
      <w:r w:rsidRPr="00024608">
        <w:rPr>
          <w:rFonts w:asciiTheme="minorHAnsi" w:hAnsiTheme="minorHAnsi" w:cstheme="minorHAnsi"/>
          <w:lang w:val="nl-NL"/>
        </w:rPr>
        <w:t>r</w:t>
      </w:r>
      <w:proofErr w:type="spellEnd"/>
      <w:r w:rsidRPr="00024608">
        <w:rPr>
          <w:rFonts w:asciiTheme="minorHAnsi" w:hAnsiTheme="minorHAnsi" w:cstheme="minorHAnsi"/>
          <w:spacing w:val="-8"/>
          <w:lang w:val="nl-NL"/>
        </w:rPr>
        <w:t xml:space="preserve"> </w:t>
      </w:r>
      <w:r w:rsidRPr="00024608">
        <w:rPr>
          <w:rFonts w:asciiTheme="minorHAnsi" w:hAnsiTheme="minorHAnsi" w:cstheme="minorHAnsi"/>
          <w:lang w:val="nl-NL"/>
        </w:rPr>
        <w:t>a</w:t>
      </w:r>
      <w:r w:rsidRPr="00024608">
        <w:rPr>
          <w:rFonts w:asciiTheme="minorHAnsi" w:hAnsiTheme="minorHAnsi" w:cstheme="minorHAnsi"/>
          <w:spacing w:val="2"/>
          <w:lang w:val="nl-NL"/>
        </w:rPr>
        <w:t>a</w:t>
      </w:r>
      <w:r w:rsidRPr="00024608">
        <w:rPr>
          <w:rFonts w:asciiTheme="minorHAnsi" w:hAnsiTheme="minorHAnsi" w:cstheme="minorHAnsi"/>
          <w:spacing w:val="1"/>
          <w:lang w:val="nl-NL"/>
        </w:rPr>
        <w:t xml:space="preserve">n </w:t>
      </w:r>
      <w:r w:rsidRPr="00024608">
        <w:rPr>
          <w:rFonts w:asciiTheme="minorHAnsi" w:hAnsiTheme="minorHAnsi" w:cstheme="minorHAnsi"/>
          <w:spacing w:val="2"/>
          <w:lang w:val="nl-NL"/>
        </w:rPr>
        <w:t>l</w:t>
      </w:r>
      <w:r w:rsidRPr="00024608">
        <w:rPr>
          <w:rFonts w:asciiTheme="minorHAnsi" w:hAnsiTheme="minorHAnsi" w:cstheme="minorHAnsi"/>
          <w:spacing w:val="-1"/>
          <w:lang w:val="nl-NL"/>
        </w:rPr>
        <w:t>o</w:t>
      </w:r>
      <w:r w:rsidRPr="00024608">
        <w:rPr>
          <w:rFonts w:asciiTheme="minorHAnsi" w:hAnsiTheme="minorHAnsi" w:cstheme="minorHAnsi"/>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zo</w:t>
      </w:r>
      <w:r w:rsidRPr="00024608">
        <w:rPr>
          <w:rFonts w:asciiTheme="minorHAnsi" w:hAnsiTheme="minorHAnsi" w:cstheme="minorHAnsi"/>
          <w:spacing w:val="-8"/>
          <w:lang w:val="nl-NL"/>
        </w:rPr>
        <w:t xml:space="preserve"> </w:t>
      </w:r>
      <w:r w:rsidRPr="00024608">
        <w:rPr>
          <w:rFonts w:asciiTheme="minorHAnsi" w:hAnsiTheme="minorHAnsi" w:cstheme="minorHAnsi"/>
          <w:spacing w:val="1"/>
          <w:lang w:val="nl-NL"/>
        </w:rPr>
        <w:t>n</w:t>
      </w:r>
      <w:r w:rsidRPr="00024608">
        <w:rPr>
          <w:rFonts w:asciiTheme="minorHAnsi" w:hAnsiTheme="minorHAnsi" w:cstheme="minorHAnsi"/>
          <w:spacing w:val="-1"/>
          <w:lang w:val="nl-NL"/>
        </w:rPr>
        <w:t>o</w:t>
      </w:r>
      <w:r w:rsidRPr="00024608">
        <w:rPr>
          <w:rFonts w:asciiTheme="minorHAnsi" w:hAnsiTheme="minorHAnsi" w:cstheme="minorHAnsi"/>
          <w:lang w:val="nl-NL"/>
        </w:rPr>
        <w:t>d</w:t>
      </w:r>
      <w:r w:rsidRPr="00024608">
        <w:rPr>
          <w:rFonts w:asciiTheme="minorHAnsi" w:hAnsiTheme="minorHAnsi" w:cstheme="minorHAnsi"/>
          <w:spacing w:val="2"/>
          <w:lang w:val="nl-NL"/>
        </w:rPr>
        <w:t>i</w:t>
      </w:r>
      <w:r w:rsidRPr="00024608">
        <w:rPr>
          <w:rFonts w:asciiTheme="minorHAnsi" w:hAnsiTheme="minorHAnsi" w:cstheme="minorHAnsi"/>
          <w:lang w:val="nl-NL"/>
        </w:rPr>
        <w:t>g</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m</w:t>
      </w:r>
      <w:r w:rsidRPr="00024608">
        <w:rPr>
          <w:rFonts w:asciiTheme="minorHAnsi" w:hAnsiTheme="minorHAnsi" w:cstheme="minorHAnsi"/>
          <w:spacing w:val="1"/>
          <w:lang w:val="nl-NL"/>
        </w:rPr>
        <w:t>ee</w:t>
      </w:r>
      <w:r w:rsidRPr="00024608">
        <w:rPr>
          <w:rFonts w:asciiTheme="minorHAnsi" w:hAnsiTheme="minorHAnsi" w:cstheme="minorHAnsi"/>
          <w:lang w:val="nl-NL"/>
        </w:rPr>
        <w:t>d</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w w:val="99"/>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msta</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s</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3"/>
          <w:lang w:val="nl-NL"/>
        </w:rPr>
        <w:t>i</w:t>
      </w:r>
      <w:r w:rsidRPr="00024608">
        <w:rPr>
          <w:rFonts w:asciiTheme="minorHAnsi" w:hAnsiTheme="minorHAnsi" w:cstheme="minorHAnsi"/>
          <w:lang w:val="nl-NL"/>
        </w:rPr>
        <w:t>jn</w:t>
      </w:r>
      <w:r w:rsidRPr="00024608">
        <w:rPr>
          <w:rFonts w:asciiTheme="minorHAnsi" w:hAnsiTheme="minorHAnsi" w:cstheme="minorHAnsi"/>
          <w:spacing w:val="-7"/>
          <w:lang w:val="nl-NL"/>
        </w:rPr>
        <w:t xml:space="preserve"> </w:t>
      </w:r>
      <w:r w:rsidRPr="00024608">
        <w:rPr>
          <w:rFonts w:asciiTheme="minorHAnsi" w:hAnsiTheme="minorHAnsi" w:cstheme="minorHAnsi"/>
          <w:spacing w:val="-5"/>
          <w:lang w:val="nl-NL"/>
        </w:rPr>
        <w:t>k</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de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2"/>
          <w:lang w:val="nl-NL"/>
        </w:rPr>
        <w:t>i</w:t>
      </w:r>
      <w:r w:rsidRPr="00024608">
        <w:rPr>
          <w:rFonts w:asciiTheme="minorHAnsi" w:hAnsiTheme="minorHAnsi" w:cstheme="minorHAnsi"/>
          <w:lang w:val="nl-NL"/>
        </w:rPr>
        <w:t>e</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n</w:t>
      </w:r>
      <w:r w:rsidRPr="00024608">
        <w:rPr>
          <w:rFonts w:asciiTheme="minorHAnsi" w:hAnsiTheme="minorHAnsi" w:cstheme="minorHAnsi"/>
          <w:spacing w:val="3"/>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m</w:t>
      </w:r>
      <w:r w:rsidRPr="00024608">
        <w:rPr>
          <w:rFonts w:asciiTheme="minorHAnsi" w:hAnsiTheme="minorHAnsi" w:cstheme="minorHAnsi"/>
          <w:spacing w:val="-1"/>
          <w:lang w:val="nl-NL"/>
        </w:rPr>
        <w:t>e</w:t>
      </w:r>
      <w:r w:rsidRPr="00024608">
        <w:rPr>
          <w:rFonts w:asciiTheme="minorHAnsi" w:hAnsiTheme="minorHAnsi" w:cstheme="minorHAnsi"/>
          <w:spacing w:val="-2"/>
          <w:lang w:val="nl-NL"/>
        </w:rPr>
        <w:t>e</w:t>
      </w:r>
      <w:r w:rsidRPr="00024608">
        <w:rPr>
          <w:rFonts w:asciiTheme="minorHAnsi" w:hAnsiTheme="minorHAnsi" w:cstheme="minorHAnsi"/>
          <w:spacing w:val="2"/>
          <w:lang w:val="nl-NL"/>
        </w:rPr>
        <w:t>d</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9"/>
          <w:lang w:val="nl-NL"/>
        </w:rPr>
        <w:t xml:space="preserve"> </w:t>
      </w:r>
      <w:r w:rsidRPr="00024608">
        <w:rPr>
          <w:rFonts w:asciiTheme="minorHAnsi" w:hAnsiTheme="minorHAnsi" w:cstheme="minorHAnsi"/>
          <w:spacing w:val="1"/>
          <w:lang w:val="nl-NL"/>
        </w:rPr>
        <w:t>n</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t</w:t>
      </w:r>
      <w:r w:rsidRPr="00024608">
        <w:rPr>
          <w:rFonts w:asciiTheme="minorHAnsi" w:hAnsiTheme="minorHAnsi" w:cstheme="minorHAnsi"/>
          <w:spacing w:val="-1"/>
          <w:lang w:val="nl-NL"/>
        </w:rPr>
        <w:t>e</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lang w:val="nl-NL"/>
        </w:rPr>
        <w:t>e</w:t>
      </w:r>
      <w:r w:rsidRPr="00024608">
        <w:rPr>
          <w:rFonts w:asciiTheme="minorHAnsi" w:hAnsiTheme="minorHAnsi" w:cstheme="minorHAnsi"/>
          <w:spacing w:val="-7"/>
          <w:lang w:val="nl-NL"/>
        </w:rPr>
        <w:t xml:space="preserve"> </w:t>
      </w:r>
      <w:proofErr w:type="spellStart"/>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r</w:t>
      </w:r>
      <w:proofErr w:type="spellEnd"/>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lang w:val="nl-NL"/>
        </w:rPr>
        <w:t>p</w:t>
      </w:r>
      <w:r w:rsidRPr="00024608">
        <w:rPr>
          <w:rFonts w:asciiTheme="minorHAnsi" w:hAnsiTheme="minorHAnsi" w:cstheme="minorHAnsi"/>
          <w:spacing w:val="2"/>
          <w:lang w:val="nl-NL"/>
        </w:rPr>
        <w:t>t</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spacing w:val="2"/>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w w:val="99"/>
          <w:lang w:val="nl-NL"/>
        </w:rPr>
        <w:t xml:space="preserve"> </w:t>
      </w:r>
      <w:r w:rsidRPr="00024608">
        <w:rPr>
          <w:rFonts w:asciiTheme="minorHAnsi" w:hAnsiTheme="minorHAnsi" w:cstheme="minorHAnsi"/>
          <w:lang w:val="nl-NL"/>
        </w:rPr>
        <w:t>maar</w:t>
      </w:r>
      <w:r w:rsidRPr="00024608">
        <w:rPr>
          <w:rFonts w:asciiTheme="minorHAnsi" w:hAnsiTheme="minorHAnsi" w:cstheme="minorHAnsi"/>
          <w:spacing w:val="-9"/>
          <w:lang w:val="nl-NL"/>
        </w:rPr>
        <w:t xml:space="preserve"> </w:t>
      </w:r>
      <w:r w:rsidRPr="00024608">
        <w:rPr>
          <w:rFonts w:asciiTheme="minorHAnsi" w:hAnsiTheme="minorHAnsi" w:cstheme="minorHAnsi"/>
          <w:lang w:val="nl-NL"/>
        </w:rPr>
        <w:t>het</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lang w:val="nl-NL"/>
        </w:rPr>
        <w:t>at</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e</w:t>
      </w:r>
      <w:r w:rsidRPr="00024608">
        <w:rPr>
          <w:rFonts w:asciiTheme="minorHAnsi" w:hAnsiTheme="minorHAnsi" w:cstheme="minorHAnsi"/>
          <w:lang w:val="nl-NL"/>
        </w:rPr>
        <w:t>b</w:t>
      </w:r>
      <w:r w:rsidRPr="00024608">
        <w:rPr>
          <w:rFonts w:asciiTheme="minorHAnsi" w:hAnsiTheme="minorHAnsi" w:cstheme="minorHAnsi"/>
          <w:spacing w:val="-2"/>
          <w:lang w:val="nl-NL"/>
        </w:rPr>
        <w:t>e</w:t>
      </w:r>
      <w:r w:rsidRPr="00024608">
        <w:rPr>
          <w:rFonts w:asciiTheme="minorHAnsi" w:hAnsiTheme="minorHAnsi" w:cstheme="minorHAnsi"/>
          <w:spacing w:val="1"/>
          <w:lang w:val="nl-NL"/>
        </w:rPr>
        <w:t>uren</w:t>
      </w:r>
      <w:r w:rsidRPr="00024608">
        <w:rPr>
          <w:rFonts w:asciiTheme="minorHAnsi" w:hAnsiTheme="minorHAnsi" w:cstheme="minorHAnsi"/>
          <w:lang w:val="nl-NL"/>
        </w:rPr>
        <w:t>.</w:t>
      </w:r>
    </w:p>
    <w:p w:rsidRPr="00024608" w:rsidR="0006158F" w:rsidP="0006158F" w:rsidRDefault="0006158F" w14:paraId="5583F04A" w14:textId="77777777">
      <w:pPr>
        <w:pStyle w:val="Gemiddeldraster21"/>
        <w:rPr>
          <w:rFonts w:asciiTheme="minorHAnsi" w:hAnsiTheme="minorHAnsi" w:cstheme="minorHAnsi"/>
          <w:lang w:val="nl-NL"/>
        </w:rPr>
      </w:pPr>
      <w:r w:rsidRPr="00024608">
        <w:rPr>
          <w:rFonts w:asciiTheme="minorHAnsi" w:hAnsiTheme="minorHAnsi" w:cstheme="minorHAnsi"/>
          <w:lang w:val="nl-NL"/>
        </w:rPr>
        <w:t>M</w:t>
      </w:r>
      <w:r w:rsidRPr="00024608">
        <w:rPr>
          <w:rFonts w:asciiTheme="minorHAnsi" w:hAnsiTheme="minorHAnsi" w:cstheme="minorHAnsi"/>
          <w:spacing w:val="1"/>
          <w:lang w:val="nl-NL"/>
        </w:rPr>
        <w:t>e</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spacing w:val="-1"/>
          <w:lang w:val="nl-NL"/>
        </w:rPr>
        <w:t>o</w:t>
      </w:r>
      <w:r w:rsidRPr="00024608">
        <w:rPr>
          <w:rFonts w:asciiTheme="minorHAnsi" w:hAnsiTheme="minorHAnsi" w:cstheme="minorHAnsi"/>
          <w:lang w:val="nl-NL"/>
        </w:rPr>
        <w:t>p</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s</w:t>
      </w:r>
      <w:r w:rsidRPr="00024608">
        <w:rPr>
          <w:rFonts w:asciiTheme="minorHAnsi" w:hAnsiTheme="minorHAnsi" w:cstheme="minorHAnsi"/>
          <w:spacing w:val="-9"/>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spacing w:val="2"/>
          <w:lang w:val="nl-NL"/>
        </w:rPr>
        <w:t>m</w:t>
      </w:r>
      <w:r w:rsidRPr="00024608">
        <w:rPr>
          <w:rFonts w:asciiTheme="minorHAnsi" w:hAnsiTheme="minorHAnsi" w:cstheme="minorHAnsi"/>
          <w:lang w:val="nl-NL"/>
        </w:rPr>
        <w:t>sta</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s</w:t>
      </w:r>
      <w:r w:rsidRPr="00024608">
        <w:rPr>
          <w:rFonts w:asciiTheme="minorHAnsi" w:hAnsiTheme="minorHAnsi" w:cstheme="minorHAnsi"/>
          <w:spacing w:val="-8"/>
          <w:lang w:val="nl-NL"/>
        </w:rPr>
        <w:t xml:space="preserve"> </w:t>
      </w:r>
      <w:r w:rsidRPr="00024608">
        <w:rPr>
          <w:rFonts w:asciiTheme="minorHAnsi" w:hAnsiTheme="minorHAnsi" w:cstheme="minorHAnsi"/>
          <w:spacing w:val="3"/>
          <w:lang w:val="nl-NL"/>
        </w:rPr>
        <w:t>h</w:t>
      </w:r>
      <w:r w:rsidRPr="00024608">
        <w:rPr>
          <w:rFonts w:asciiTheme="minorHAnsi" w:hAnsiTheme="minorHAnsi" w:cstheme="minorHAnsi"/>
          <w:spacing w:val="-1"/>
          <w:lang w:val="nl-NL"/>
        </w:rPr>
        <w:t>o</w:t>
      </w:r>
      <w:r w:rsidRPr="00024608">
        <w:rPr>
          <w:rFonts w:asciiTheme="minorHAnsi" w:hAnsiTheme="minorHAnsi" w:cstheme="minorHAnsi"/>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spacing w:val="-1"/>
          <w:lang w:val="nl-NL"/>
        </w:rPr>
        <w:t>o</w:t>
      </w:r>
      <w:r w:rsidRPr="00024608">
        <w:rPr>
          <w:rFonts w:asciiTheme="minorHAnsi" w:hAnsiTheme="minorHAnsi" w:cstheme="minorHAnsi"/>
          <w:spacing w:val="1"/>
          <w:lang w:val="nl-NL"/>
        </w:rPr>
        <w:t>o</w:t>
      </w:r>
      <w:r w:rsidRPr="00024608">
        <w:rPr>
          <w:rFonts w:asciiTheme="minorHAnsi" w:hAnsiTheme="minorHAnsi" w:cstheme="minorHAnsi"/>
          <w:lang w:val="nl-NL"/>
        </w:rPr>
        <w:t>r</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h</w:t>
      </w:r>
      <w:r w:rsidRPr="00024608">
        <w:rPr>
          <w:rFonts w:asciiTheme="minorHAnsi" w:hAnsiTheme="minorHAnsi" w:cstheme="minorHAnsi"/>
          <w:spacing w:val="1"/>
          <w:lang w:val="nl-NL"/>
        </w:rPr>
        <w:t>u</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e</w:t>
      </w:r>
      <w:r w:rsidRPr="00024608">
        <w:rPr>
          <w:rFonts w:asciiTheme="minorHAnsi" w:hAnsiTheme="minorHAnsi" w:cstheme="minorHAnsi"/>
          <w:spacing w:val="2"/>
          <w:lang w:val="nl-NL"/>
        </w:rPr>
        <w:t>d</w:t>
      </w:r>
      <w:r w:rsidRPr="00024608">
        <w:rPr>
          <w:rFonts w:asciiTheme="minorHAnsi" w:hAnsiTheme="minorHAnsi" w:cstheme="minorHAnsi"/>
          <w:spacing w:val="1"/>
          <w:lang w:val="nl-NL"/>
        </w:rPr>
        <w:t>r</w:t>
      </w:r>
      <w:r w:rsidRPr="00024608">
        <w:rPr>
          <w:rFonts w:asciiTheme="minorHAnsi" w:hAnsiTheme="minorHAnsi" w:cstheme="minorHAnsi"/>
          <w:lang w:val="nl-NL"/>
        </w:rPr>
        <w:t>ag</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vr</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ds</w:t>
      </w:r>
      <w:r w:rsidRPr="00024608">
        <w:rPr>
          <w:rFonts w:asciiTheme="minorHAnsi" w:hAnsiTheme="minorHAnsi" w:cstheme="minorHAnsi"/>
          <w:spacing w:val="-2"/>
          <w:lang w:val="nl-NL"/>
        </w:rPr>
        <w:t>c</w:t>
      </w:r>
      <w:r w:rsidRPr="00024608">
        <w:rPr>
          <w:rFonts w:asciiTheme="minorHAnsi" w:hAnsiTheme="minorHAnsi" w:cstheme="minorHAnsi"/>
          <w:spacing w:val="1"/>
          <w:lang w:val="nl-NL"/>
        </w:rPr>
        <w:t>h</w:t>
      </w:r>
      <w:r w:rsidRPr="00024608">
        <w:rPr>
          <w:rFonts w:asciiTheme="minorHAnsi" w:hAnsiTheme="minorHAnsi" w:cstheme="minorHAnsi"/>
          <w:lang w:val="nl-NL"/>
        </w:rPr>
        <w:t>ap</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m</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lang w:val="nl-NL"/>
        </w:rPr>
        <w:t>e</w:t>
      </w:r>
      <w:r w:rsidRPr="00024608">
        <w:rPr>
          <w:rFonts w:asciiTheme="minorHAnsi" w:hAnsiTheme="minorHAnsi" w:cstheme="minorHAnsi"/>
          <w:spacing w:val="-7"/>
          <w:lang w:val="nl-NL"/>
        </w:rPr>
        <w:t xml:space="preserve"> </w:t>
      </w:r>
      <w:proofErr w:type="spellStart"/>
      <w:r w:rsidRPr="00024608">
        <w:rPr>
          <w:rFonts w:asciiTheme="minorHAnsi" w:hAnsiTheme="minorHAnsi" w:cstheme="minorHAnsi"/>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st</w:t>
      </w:r>
      <w:r w:rsidRPr="00024608">
        <w:rPr>
          <w:rFonts w:asciiTheme="minorHAnsi" w:hAnsiTheme="minorHAnsi" w:cstheme="minorHAnsi"/>
          <w:spacing w:val="1"/>
          <w:lang w:val="nl-NL"/>
        </w:rPr>
        <w:t>e</w:t>
      </w:r>
      <w:r w:rsidRPr="00024608">
        <w:rPr>
          <w:rFonts w:asciiTheme="minorHAnsi" w:hAnsiTheme="minorHAnsi" w:cstheme="minorHAnsi"/>
          <w:lang w:val="nl-NL"/>
        </w:rPr>
        <w:t>r</w:t>
      </w:r>
      <w:proofErr w:type="spellEnd"/>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t</w:t>
      </w:r>
      <w:r w:rsidRPr="00024608">
        <w:rPr>
          <w:rFonts w:asciiTheme="minorHAnsi" w:hAnsiTheme="minorHAnsi" w:cstheme="minorHAnsi"/>
          <w:lang w:val="nl-NL"/>
        </w:rPr>
        <w:t>e</w:t>
      </w:r>
      <w:r w:rsidRPr="00024608">
        <w:rPr>
          <w:rFonts w:asciiTheme="minorHAnsi" w:hAnsiTheme="minorHAnsi" w:cstheme="minorHAnsi"/>
          <w:w w:val="99"/>
          <w:lang w:val="nl-NL"/>
        </w:rPr>
        <w:t xml:space="preserve"> </w:t>
      </w:r>
      <w:r w:rsidRPr="00024608">
        <w:rPr>
          <w:rFonts w:asciiTheme="minorHAnsi" w:hAnsiTheme="minorHAnsi" w:cstheme="minorHAnsi"/>
          <w:lang w:val="nl-NL"/>
        </w:rPr>
        <w:t>ve</w:t>
      </w:r>
      <w:r w:rsidRPr="00024608">
        <w:rPr>
          <w:rFonts w:asciiTheme="minorHAnsi" w:hAnsiTheme="minorHAnsi" w:cstheme="minorHAnsi"/>
          <w:spacing w:val="-1"/>
          <w:lang w:val="nl-NL"/>
        </w:rPr>
        <w:t>r</w:t>
      </w:r>
      <w:r w:rsidRPr="00024608">
        <w:rPr>
          <w:rFonts w:asciiTheme="minorHAnsi" w:hAnsiTheme="minorHAnsi" w:cstheme="minorHAnsi"/>
          <w:lang w:val="nl-NL"/>
        </w:rPr>
        <w:t>k</w:t>
      </w:r>
      <w:r w:rsidRPr="00024608">
        <w:rPr>
          <w:rFonts w:asciiTheme="minorHAnsi" w:hAnsiTheme="minorHAnsi" w:cstheme="minorHAnsi"/>
          <w:spacing w:val="-2"/>
          <w:lang w:val="nl-NL"/>
        </w:rPr>
        <w:t>r</w:t>
      </w:r>
      <w:r w:rsidRPr="00024608">
        <w:rPr>
          <w:rFonts w:asciiTheme="minorHAnsi" w:hAnsiTheme="minorHAnsi" w:cstheme="minorHAnsi"/>
          <w:spacing w:val="2"/>
          <w:lang w:val="nl-NL"/>
        </w:rPr>
        <w:t>i</w:t>
      </w:r>
      <w:r w:rsidRPr="00024608">
        <w:rPr>
          <w:rFonts w:asciiTheme="minorHAnsi" w:hAnsiTheme="minorHAnsi" w:cstheme="minorHAnsi"/>
          <w:lang w:val="nl-NL"/>
        </w:rPr>
        <w:t>jg</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spacing w:val="-1"/>
          <w:lang w:val="nl-NL"/>
        </w:rPr>
        <w:t>o</w:t>
      </w:r>
      <w:r w:rsidRPr="00024608">
        <w:rPr>
          <w:rFonts w:asciiTheme="minorHAnsi" w:hAnsiTheme="minorHAnsi" w:cstheme="minorHAnsi"/>
          <w:lang w:val="nl-NL"/>
        </w:rPr>
        <w:t>k</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spacing w:val="2"/>
          <w:lang w:val="nl-NL"/>
        </w:rPr>
        <w:t>i</w:t>
      </w:r>
      <w:r w:rsidRPr="00024608">
        <w:rPr>
          <w:rFonts w:asciiTheme="minorHAnsi" w:hAnsiTheme="minorHAnsi" w:cstheme="minorHAnsi"/>
          <w:lang w:val="nl-NL"/>
        </w:rPr>
        <w:t>gsz</w:t>
      </w:r>
      <w:r w:rsidRPr="00024608">
        <w:rPr>
          <w:rFonts w:asciiTheme="minorHAnsi" w:hAnsiTheme="minorHAnsi" w:cstheme="minorHAnsi"/>
          <w:spacing w:val="3"/>
          <w:lang w:val="nl-NL"/>
        </w:rPr>
        <w:t>i</w:t>
      </w:r>
      <w:r w:rsidRPr="00024608">
        <w:rPr>
          <w:rFonts w:asciiTheme="minorHAnsi" w:hAnsiTheme="minorHAnsi" w:cstheme="minorHAnsi"/>
          <w:spacing w:val="-2"/>
          <w:lang w:val="nl-NL"/>
        </w:rPr>
        <w:t>n</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1"/>
          <w:lang w:val="nl-NL"/>
        </w:rPr>
        <w:t>o</w:t>
      </w:r>
      <w:r w:rsidRPr="00024608">
        <w:rPr>
          <w:rFonts w:asciiTheme="minorHAnsi" w:hAnsiTheme="minorHAnsi" w:cstheme="minorHAnsi"/>
          <w:spacing w:val="1"/>
          <w:lang w:val="nl-NL"/>
        </w:rPr>
        <w:t>e</w:t>
      </w:r>
      <w:r w:rsidRPr="00024608">
        <w:rPr>
          <w:rFonts w:asciiTheme="minorHAnsi" w:hAnsiTheme="minorHAnsi" w:cstheme="minorHAnsi"/>
          <w:lang w:val="nl-NL"/>
        </w:rPr>
        <w:t>r</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spacing w:val="1"/>
          <w:lang w:val="nl-NL"/>
        </w:rPr>
        <w:t>v</w:t>
      </w:r>
      <w:r w:rsidRPr="00024608">
        <w:rPr>
          <w:rFonts w:asciiTheme="minorHAnsi" w:hAnsiTheme="minorHAnsi" w:cstheme="minorHAnsi"/>
          <w:spacing w:val="-2"/>
          <w:lang w:val="nl-NL"/>
        </w:rPr>
        <w:t>e</w:t>
      </w:r>
      <w:r w:rsidRPr="00024608">
        <w:rPr>
          <w:rFonts w:asciiTheme="minorHAnsi" w:hAnsiTheme="minorHAnsi" w:cstheme="minorHAnsi"/>
          <w:lang w:val="nl-NL"/>
        </w:rPr>
        <w:t>r</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t</w:t>
      </w:r>
      <w:r w:rsidRPr="00024608">
        <w:rPr>
          <w:rFonts w:asciiTheme="minorHAnsi" w:hAnsiTheme="minorHAnsi" w:cstheme="minorHAnsi"/>
          <w:lang w:val="nl-NL"/>
        </w:rPr>
        <w:t>e</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k</w:t>
      </w:r>
      <w:r w:rsidRPr="00024608">
        <w:rPr>
          <w:rFonts w:asciiTheme="minorHAnsi" w:hAnsiTheme="minorHAnsi" w:cstheme="minorHAnsi"/>
          <w:spacing w:val="-2"/>
          <w:lang w:val="nl-NL"/>
        </w:rPr>
        <w:t>o</w:t>
      </w:r>
      <w:r w:rsidRPr="00024608">
        <w:rPr>
          <w:rFonts w:asciiTheme="minorHAnsi" w:hAnsiTheme="minorHAnsi" w:cstheme="minorHAnsi"/>
          <w:spacing w:val="2"/>
          <w:lang w:val="nl-NL"/>
        </w:rPr>
        <w:t>m</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3"/>
          <w:lang w:val="nl-NL"/>
        </w:rPr>
        <w:t xml:space="preserve"> </w:t>
      </w:r>
      <w:r w:rsidRPr="00024608">
        <w:rPr>
          <w:rFonts w:asciiTheme="minorHAnsi" w:hAnsiTheme="minorHAnsi" w:cstheme="minorHAnsi"/>
          <w:spacing w:val="1"/>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n</w:t>
      </w:r>
      <w:r w:rsidRPr="00024608">
        <w:rPr>
          <w:rFonts w:asciiTheme="minorHAnsi" w:hAnsiTheme="minorHAnsi" w:cstheme="minorHAnsi"/>
          <w:spacing w:val="3"/>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het</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r</w:t>
      </w:r>
      <w:r w:rsidRPr="00024608">
        <w:rPr>
          <w:rFonts w:asciiTheme="minorHAnsi" w:hAnsiTheme="minorHAnsi" w:cstheme="minorHAnsi"/>
          <w:spacing w:val="2"/>
          <w:lang w:val="nl-NL"/>
        </w:rPr>
        <w:t>i</w:t>
      </w:r>
      <w:r w:rsidRPr="00024608">
        <w:rPr>
          <w:rFonts w:asciiTheme="minorHAnsi" w:hAnsiTheme="minorHAnsi" w:cstheme="minorHAnsi"/>
          <w:lang w:val="nl-NL"/>
        </w:rPr>
        <w:t>s</w:t>
      </w:r>
      <w:r w:rsidRPr="00024608">
        <w:rPr>
          <w:rFonts w:asciiTheme="minorHAnsi" w:hAnsiTheme="minorHAnsi" w:cstheme="minorHAnsi"/>
          <w:spacing w:val="2"/>
          <w:lang w:val="nl-NL"/>
        </w:rPr>
        <w:t>i</w:t>
      </w:r>
      <w:r w:rsidRPr="00024608">
        <w:rPr>
          <w:rFonts w:asciiTheme="minorHAnsi" w:hAnsiTheme="minorHAnsi" w:cstheme="minorHAnsi"/>
          <w:lang w:val="nl-NL"/>
        </w:rPr>
        <w:t>co</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te</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1"/>
          <w:lang w:val="nl-NL"/>
        </w:rPr>
        <w:t>o</w:t>
      </w:r>
      <w:r w:rsidRPr="00024608">
        <w:rPr>
          <w:rFonts w:asciiTheme="minorHAnsi" w:hAnsiTheme="minorHAnsi" w:cstheme="minorHAnsi"/>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2"/>
          <w:lang w:val="nl-NL"/>
        </w:rPr>
        <w:t xml:space="preserve"> o</w:t>
      </w:r>
      <w:r w:rsidRPr="00024608">
        <w:rPr>
          <w:rFonts w:asciiTheme="minorHAnsi" w:hAnsiTheme="minorHAnsi" w:cstheme="minorHAnsi"/>
          <w:lang w:val="nl-NL"/>
        </w:rPr>
        <w:t>m</w:t>
      </w:r>
      <w:r w:rsidRPr="00024608">
        <w:rPr>
          <w:rFonts w:asciiTheme="minorHAnsi" w:hAnsiTheme="minorHAnsi" w:cstheme="minorHAnsi"/>
          <w:spacing w:val="-6"/>
          <w:lang w:val="nl-NL"/>
        </w:rPr>
        <w:t xml:space="preserve"> </w:t>
      </w:r>
      <w:r w:rsidRPr="00024608">
        <w:rPr>
          <w:rFonts w:asciiTheme="minorHAnsi" w:hAnsiTheme="minorHAnsi" w:cstheme="minorHAnsi"/>
          <w:spacing w:val="3"/>
          <w:lang w:val="nl-NL"/>
        </w:rPr>
        <w:t>z</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f</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te</w:t>
      </w:r>
      <w:r w:rsidRPr="00024608">
        <w:rPr>
          <w:rFonts w:asciiTheme="minorHAnsi" w:hAnsiTheme="minorHAnsi" w:cstheme="minorHAnsi"/>
          <w:w w:val="99"/>
          <w:lang w:val="nl-NL"/>
        </w:rPr>
        <w:t xml:space="preserve"> </w:t>
      </w:r>
      <w:r w:rsidRPr="00024608">
        <w:rPr>
          <w:rFonts w:asciiTheme="minorHAnsi" w:hAnsiTheme="minorHAnsi" w:cstheme="minorHAnsi"/>
          <w:lang w:val="nl-NL"/>
        </w:rPr>
        <w:t>w</w:t>
      </w:r>
      <w:r w:rsidRPr="00024608">
        <w:rPr>
          <w:rFonts w:asciiTheme="minorHAnsi" w:hAnsiTheme="minorHAnsi" w:cstheme="minorHAnsi"/>
          <w:spacing w:val="-1"/>
          <w:lang w:val="nl-NL"/>
        </w:rPr>
        <w:t>or</w:t>
      </w:r>
      <w:r w:rsidRPr="00024608">
        <w:rPr>
          <w:rFonts w:asciiTheme="minorHAnsi" w:hAnsiTheme="minorHAnsi" w:cstheme="minorHAnsi"/>
          <w:spacing w:val="2"/>
          <w:lang w:val="nl-NL"/>
        </w:rPr>
        <w:t>d</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st.</w:t>
      </w:r>
      <w:r w:rsidRPr="00024608">
        <w:rPr>
          <w:rFonts w:asciiTheme="minorHAnsi" w:hAnsiTheme="minorHAnsi" w:cstheme="minorHAnsi"/>
          <w:spacing w:val="60"/>
          <w:lang w:val="nl-NL"/>
        </w:rPr>
        <w:t xml:space="preserve"> </w:t>
      </w:r>
      <w:r w:rsidRPr="00024608">
        <w:rPr>
          <w:rFonts w:asciiTheme="minorHAnsi" w:hAnsiTheme="minorHAnsi" w:cstheme="minorHAnsi"/>
          <w:spacing w:val="1"/>
          <w:lang w:val="nl-NL"/>
        </w:rPr>
        <w:t>E</w:t>
      </w:r>
      <w:r w:rsidRPr="00024608">
        <w:rPr>
          <w:rFonts w:asciiTheme="minorHAnsi" w:hAnsiTheme="minorHAnsi" w:cstheme="minorHAnsi"/>
          <w:lang w:val="nl-NL"/>
        </w:rPr>
        <w:t>r</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3"/>
          <w:lang w:val="nl-NL"/>
        </w:rPr>
        <w:t>i</w:t>
      </w:r>
      <w:r w:rsidRPr="00024608">
        <w:rPr>
          <w:rFonts w:asciiTheme="minorHAnsi" w:hAnsiTheme="minorHAnsi" w:cstheme="minorHAnsi"/>
          <w:lang w:val="nl-NL"/>
        </w:rPr>
        <w:t>jn</w:t>
      </w:r>
      <w:r w:rsidRPr="00024608">
        <w:rPr>
          <w:rFonts w:asciiTheme="minorHAnsi" w:hAnsiTheme="minorHAnsi" w:cstheme="minorHAnsi"/>
          <w:spacing w:val="-8"/>
          <w:lang w:val="nl-NL"/>
        </w:rPr>
        <w:t xml:space="preserve"> </w:t>
      </w:r>
      <w:r w:rsidRPr="00024608">
        <w:rPr>
          <w:rFonts w:asciiTheme="minorHAnsi" w:hAnsiTheme="minorHAnsi" w:cstheme="minorHAnsi"/>
          <w:spacing w:val="-1"/>
          <w:lang w:val="nl-NL"/>
        </w:rPr>
        <w:t>oo</w:t>
      </w:r>
      <w:r w:rsidRPr="00024608">
        <w:rPr>
          <w:rFonts w:asciiTheme="minorHAnsi" w:hAnsiTheme="minorHAnsi" w:cstheme="minorHAnsi"/>
          <w:lang w:val="nl-NL"/>
        </w:rPr>
        <w:t>k</w:t>
      </w:r>
      <w:r w:rsidRPr="00024608">
        <w:rPr>
          <w:rFonts w:asciiTheme="minorHAnsi" w:hAnsiTheme="minorHAnsi" w:cstheme="minorHAnsi"/>
          <w:spacing w:val="-4"/>
          <w:lang w:val="nl-NL"/>
        </w:rPr>
        <w:t xml:space="preserve"> </w:t>
      </w:r>
      <w:r w:rsidRPr="00024608">
        <w:rPr>
          <w:rFonts w:asciiTheme="minorHAnsi" w:hAnsiTheme="minorHAnsi" w:cstheme="minorHAnsi"/>
          <w:spacing w:val="-1"/>
          <w:lang w:val="nl-NL"/>
        </w:rPr>
        <w:t>k</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3"/>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2"/>
          <w:lang w:val="nl-NL"/>
        </w:rPr>
        <w:t>i</w:t>
      </w:r>
      <w:r w:rsidRPr="00024608">
        <w:rPr>
          <w:rFonts w:asciiTheme="minorHAnsi" w:hAnsiTheme="minorHAnsi" w:cstheme="minorHAnsi"/>
          <w:lang w:val="nl-NL"/>
        </w:rPr>
        <w:t>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3"/>
          <w:lang w:val="nl-NL"/>
        </w:rPr>
        <w:t>i</w:t>
      </w:r>
      <w:r w:rsidRPr="00024608">
        <w:rPr>
          <w:rFonts w:asciiTheme="minorHAnsi" w:hAnsiTheme="minorHAnsi" w:cstheme="minorHAnsi"/>
          <w:lang w:val="nl-NL"/>
        </w:rPr>
        <w:t>ch</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w</w:t>
      </w:r>
      <w:r w:rsidRPr="00024608">
        <w:rPr>
          <w:rFonts w:asciiTheme="minorHAnsi" w:hAnsiTheme="minorHAnsi" w:cstheme="minorHAnsi"/>
          <w:spacing w:val="-1"/>
          <w:lang w:val="nl-NL"/>
        </w:rPr>
        <w:t>e</w:t>
      </w:r>
      <w:r w:rsidRPr="00024608">
        <w:rPr>
          <w:rFonts w:asciiTheme="minorHAnsi" w:hAnsiTheme="minorHAnsi" w:cstheme="minorHAnsi"/>
          <w:lang w:val="nl-NL"/>
        </w:rPr>
        <w:t>l</w:t>
      </w:r>
      <w:r w:rsidRPr="00024608">
        <w:rPr>
          <w:rFonts w:asciiTheme="minorHAnsi" w:hAnsiTheme="minorHAnsi" w:cstheme="minorHAnsi"/>
          <w:spacing w:val="-3"/>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1"/>
          <w:lang w:val="nl-NL"/>
        </w:rPr>
        <w:t>e</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ijk</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s</w:t>
      </w:r>
      <w:r w:rsidRPr="00024608">
        <w:rPr>
          <w:rFonts w:asciiTheme="minorHAnsi" w:hAnsiTheme="minorHAnsi" w:cstheme="minorHAnsi"/>
          <w:spacing w:val="-2"/>
          <w:lang w:val="nl-NL"/>
        </w:rPr>
        <w:t>c</w:t>
      </w:r>
      <w:r w:rsidRPr="00024608">
        <w:rPr>
          <w:rFonts w:asciiTheme="minorHAnsi" w:hAnsiTheme="minorHAnsi" w:cstheme="minorHAnsi"/>
          <w:spacing w:val="1"/>
          <w:lang w:val="nl-NL"/>
        </w:rPr>
        <w:t>hu</w:t>
      </w:r>
      <w:r w:rsidRPr="00024608">
        <w:rPr>
          <w:rFonts w:asciiTheme="minorHAnsi" w:hAnsiTheme="minorHAnsi" w:cstheme="minorHAnsi"/>
          <w:spacing w:val="2"/>
          <w:lang w:val="nl-NL"/>
        </w:rPr>
        <w:t>l</w:t>
      </w:r>
      <w:r w:rsidRPr="00024608">
        <w:rPr>
          <w:rFonts w:asciiTheme="minorHAnsi" w:hAnsiTheme="minorHAnsi" w:cstheme="minorHAnsi"/>
          <w:spacing w:val="-2"/>
          <w:lang w:val="nl-NL"/>
        </w:rPr>
        <w:t>d</w:t>
      </w:r>
      <w:r w:rsidRPr="00024608">
        <w:rPr>
          <w:rFonts w:asciiTheme="minorHAnsi" w:hAnsiTheme="minorHAnsi" w:cstheme="minorHAnsi"/>
          <w:spacing w:val="2"/>
          <w:lang w:val="nl-NL"/>
        </w:rPr>
        <w:t>i</w:t>
      </w:r>
      <w:r w:rsidRPr="00024608">
        <w:rPr>
          <w:rFonts w:asciiTheme="minorHAnsi" w:hAnsiTheme="minorHAnsi" w:cstheme="minorHAnsi"/>
          <w:lang w:val="nl-NL"/>
        </w:rPr>
        <w:t>g</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vo</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lang w:val="nl-NL"/>
        </w:rPr>
        <w:t>m</w:t>
      </w:r>
      <w:r w:rsidRPr="00024608">
        <w:rPr>
          <w:rFonts w:asciiTheme="minorHAnsi" w:hAnsiTheme="minorHAnsi" w:cstheme="minorHAnsi"/>
          <w:spacing w:val="1"/>
          <w:lang w:val="nl-NL"/>
        </w:rPr>
        <w:t>d</w:t>
      </w:r>
      <w:r w:rsidRPr="00024608">
        <w:rPr>
          <w:rFonts w:asciiTheme="minorHAnsi" w:hAnsiTheme="minorHAnsi" w:cstheme="minorHAnsi"/>
          <w:lang w:val="nl-NL"/>
        </w:rPr>
        <w:t>at</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z</w:t>
      </w:r>
      <w:r w:rsidRPr="00024608">
        <w:rPr>
          <w:rFonts w:asciiTheme="minorHAnsi" w:hAnsiTheme="minorHAnsi" w:cstheme="minorHAnsi"/>
          <w:lang w:val="nl-NL"/>
        </w:rPr>
        <w:t>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n</w:t>
      </w:r>
      <w:r w:rsidRPr="00024608">
        <w:rPr>
          <w:rFonts w:asciiTheme="minorHAnsi" w:hAnsiTheme="minorHAnsi" w:cstheme="minorHAnsi"/>
          <w:spacing w:val="3"/>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w w:val="99"/>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p</w:t>
      </w:r>
      <w:r w:rsidRPr="00024608">
        <w:rPr>
          <w:rFonts w:asciiTheme="minorHAnsi" w:hAnsiTheme="minorHAnsi" w:cstheme="minorHAnsi"/>
          <w:spacing w:val="1"/>
          <w:lang w:val="nl-NL"/>
        </w:rPr>
        <w:t>k</w:t>
      </w:r>
      <w:r w:rsidRPr="00024608">
        <w:rPr>
          <w:rFonts w:asciiTheme="minorHAnsi" w:hAnsiTheme="minorHAnsi" w:cstheme="minorHAnsi"/>
          <w:spacing w:val="-1"/>
          <w:lang w:val="nl-NL"/>
        </w:rPr>
        <w:t>o</w:t>
      </w:r>
      <w:r w:rsidRPr="00024608">
        <w:rPr>
          <w:rFonts w:asciiTheme="minorHAnsi" w:hAnsiTheme="minorHAnsi" w:cstheme="minorHAnsi"/>
          <w:lang w:val="nl-NL"/>
        </w:rPr>
        <w:t>men</w:t>
      </w:r>
      <w:r w:rsidRPr="00024608">
        <w:rPr>
          <w:rFonts w:asciiTheme="minorHAnsi" w:hAnsiTheme="minorHAnsi" w:cstheme="minorHAnsi"/>
          <w:spacing w:val="-3"/>
          <w:lang w:val="nl-NL"/>
        </w:rPr>
        <w:t xml:space="preserve"> </w:t>
      </w:r>
      <w:r w:rsidRPr="00024608">
        <w:rPr>
          <w:rFonts w:asciiTheme="minorHAnsi" w:hAnsiTheme="minorHAnsi" w:cstheme="minorHAnsi"/>
          <w:lang w:val="nl-NL"/>
        </w:rPr>
        <w:t>v</w:t>
      </w:r>
      <w:r w:rsidRPr="00024608">
        <w:rPr>
          <w:rFonts w:asciiTheme="minorHAnsi" w:hAnsiTheme="minorHAnsi" w:cstheme="minorHAnsi"/>
          <w:spacing w:val="1"/>
          <w:lang w:val="nl-NL"/>
        </w:rPr>
        <w:t>oo</w:t>
      </w:r>
      <w:r w:rsidRPr="00024608">
        <w:rPr>
          <w:rFonts w:asciiTheme="minorHAnsi" w:hAnsiTheme="minorHAnsi" w:cstheme="minorHAnsi"/>
          <w:lang w:val="nl-NL"/>
        </w:rPr>
        <w:t>r</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het</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s</w:t>
      </w:r>
      <w:r w:rsidRPr="00024608">
        <w:rPr>
          <w:rFonts w:asciiTheme="minorHAnsi" w:hAnsiTheme="minorHAnsi" w:cstheme="minorHAnsi"/>
          <w:spacing w:val="2"/>
          <w:lang w:val="nl-NL"/>
        </w:rPr>
        <w:t>l</w:t>
      </w:r>
      <w:r w:rsidRPr="00024608">
        <w:rPr>
          <w:rFonts w:asciiTheme="minorHAnsi" w:hAnsiTheme="minorHAnsi" w:cstheme="minorHAnsi"/>
          <w:lang w:val="nl-NL"/>
        </w:rPr>
        <w:t>acht</w:t>
      </w:r>
      <w:r w:rsidRPr="00024608">
        <w:rPr>
          <w:rFonts w:asciiTheme="minorHAnsi" w:hAnsiTheme="minorHAnsi" w:cstheme="minorHAnsi"/>
          <w:spacing w:val="-1"/>
          <w:lang w:val="nl-NL"/>
        </w:rPr>
        <w:t>o</w:t>
      </w:r>
      <w:r w:rsidRPr="00024608">
        <w:rPr>
          <w:rFonts w:asciiTheme="minorHAnsi" w:hAnsiTheme="minorHAnsi" w:cstheme="minorHAnsi"/>
          <w:lang w:val="nl-NL"/>
        </w:rPr>
        <w:t>f</w:t>
      </w:r>
      <w:r w:rsidRPr="00024608">
        <w:rPr>
          <w:rFonts w:asciiTheme="minorHAnsi" w:hAnsiTheme="minorHAnsi" w:cstheme="minorHAnsi"/>
          <w:spacing w:val="-1"/>
          <w:lang w:val="nl-NL"/>
        </w:rPr>
        <w:t>f</w:t>
      </w:r>
      <w:r w:rsidRPr="00024608">
        <w:rPr>
          <w:rFonts w:asciiTheme="minorHAnsi" w:hAnsiTheme="minorHAnsi" w:cstheme="minorHAnsi"/>
          <w:spacing w:val="1"/>
          <w:lang w:val="nl-NL"/>
        </w:rPr>
        <w:t>e</w:t>
      </w:r>
      <w:r w:rsidRPr="00024608">
        <w:rPr>
          <w:rFonts w:asciiTheme="minorHAnsi" w:hAnsiTheme="minorHAnsi" w:cstheme="minorHAnsi"/>
          <w:lang w:val="nl-NL"/>
        </w:rPr>
        <w:t>r</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f</w:t>
      </w:r>
      <w:r w:rsidRPr="00024608">
        <w:rPr>
          <w:rFonts w:asciiTheme="minorHAnsi" w:hAnsiTheme="minorHAnsi" w:cstheme="minorHAnsi"/>
          <w:spacing w:val="-5"/>
          <w:lang w:val="nl-NL"/>
        </w:rPr>
        <w:t xml:space="preserve"> niet </w:t>
      </w:r>
      <w:r w:rsidRPr="00024608">
        <w:rPr>
          <w:rFonts w:asciiTheme="minorHAnsi" w:hAnsiTheme="minorHAnsi" w:cstheme="minorHAnsi"/>
          <w:spacing w:val="-1"/>
          <w:lang w:val="nl-NL"/>
        </w:rPr>
        <w:t>o</w:t>
      </w:r>
      <w:r w:rsidRPr="00024608">
        <w:rPr>
          <w:rFonts w:asciiTheme="minorHAnsi" w:hAnsiTheme="minorHAnsi" w:cstheme="minorHAnsi"/>
          <w:lang w:val="nl-NL"/>
        </w:rPr>
        <w:t>m</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hu</w:t>
      </w:r>
      <w:r w:rsidRPr="00024608">
        <w:rPr>
          <w:rFonts w:asciiTheme="minorHAnsi" w:hAnsiTheme="minorHAnsi" w:cstheme="minorHAnsi"/>
          <w:spacing w:val="2"/>
          <w:lang w:val="nl-NL"/>
        </w:rPr>
        <w:t>l</w:t>
      </w:r>
      <w:r w:rsidRPr="00024608">
        <w:rPr>
          <w:rFonts w:asciiTheme="minorHAnsi" w:hAnsiTheme="minorHAnsi" w:cstheme="minorHAnsi"/>
          <w:lang w:val="nl-NL"/>
        </w:rPr>
        <w:t>p</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vr</w:t>
      </w:r>
      <w:r w:rsidRPr="00024608">
        <w:rPr>
          <w:rFonts w:asciiTheme="minorHAnsi" w:hAnsiTheme="minorHAnsi" w:cstheme="minorHAnsi"/>
          <w:lang w:val="nl-NL"/>
        </w:rPr>
        <w:t>ag</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Z</w:t>
      </w:r>
      <w:r w:rsidRPr="00024608">
        <w:rPr>
          <w:rFonts w:asciiTheme="minorHAnsi" w:hAnsiTheme="minorHAnsi" w:cstheme="minorHAnsi"/>
          <w:lang w:val="nl-NL"/>
        </w:rPr>
        <w:t>e</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k</w:t>
      </w:r>
      <w:r w:rsidRPr="00024608">
        <w:rPr>
          <w:rFonts w:asciiTheme="minorHAnsi" w:hAnsiTheme="minorHAnsi" w:cstheme="minorHAnsi"/>
          <w:spacing w:val="1"/>
          <w:lang w:val="nl-NL"/>
        </w:rPr>
        <w:t>unn</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da</w:t>
      </w:r>
      <w:r w:rsidRPr="00024608">
        <w:rPr>
          <w:rFonts w:asciiTheme="minorHAnsi" w:hAnsiTheme="minorHAnsi" w:cstheme="minorHAnsi"/>
          <w:spacing w:val="3"/>
          <w:lang w:val="nl-NL"/>
        </w:rPr>
        <w:t>a</w:t>
      </w:r>
      <w:r w:rsidRPr="00024608">
        <w:rPr>
          <w:rFonts w:asciiTheme="minorHAnsi" w:hAnsiTheme="minorHAnsi" w:cstheme="minorHAnsi"/>
          <w:lang w:val="nl-NL"/>
        </w:rPr>
        <w:t>r</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g</w:t>
      </w:r>
      <w:r w:rsidRPr="00024608">
        <w:rPr>
          <w:rFonts w:asciiTheme="minorHAnsi" w:hAnsiTheme="minorHAnsi" w:cstheme="minorHAnsi"/>
          <w:spacing w:val="-2"/>
          <w:lang w:val="nl-NL"/>
        </w:rPr>
        <w:t>e</w:t>
      </w:r>
      <w:r w:rsidRPr="00024608">
        <w:rPr>
          <w:rFonts w:asciiTheme="minorHAnsi" w:hAnsiTheme="minorHAnsi" w:cstheme="minorHAnsi"/>
          <w:spacing w:val="1"/>
          <w:lang w:val="nl-NL"/>
        </w:rPr>
        <w:t>v</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lang w:val="nl-NL"/>
        </w:rPr>
        <w:t>an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r</w:t>
      </w:r>
      <w:r w:rsidRPr="00024608">
        <w:rPr>
          <w:rFonts w:asciiTheme="minorHAnsi" w:hAnsiTheme="minorHAnsi" w:cstheme="minorHAnsi"/>
          <w:spacing w:val="-1"/>
          <w:lang w:val="nl-NL"/>
        </w:rPr>
        <w:t>o</w:t>
      </w:r>
      <w:r w:rsidRPr="00024608">
        <w:rPr>
          <w:rFonts w:asciiTheme="minorHAnsi" w:hAnsiTheme="minorHAnsi" w:cstheme="minorHAnsi"/>
          <w:lang w:val="nl-NL"/>
        </w:rPr>
        <w:t>te</w:t>
      </w:r>
      <w:r w:rsidRPr="00024608">
        <w:rPr>
          <w:rFonts w:asciiTheme="minorHAnsi" w:hAnsiTheme="minorHAnsi" w:cstheme="minorHAnsi"/>
          <w:w w:val="99"/>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spacing w:val="1"/>
          <w:lang w:val="nl-NL"/>
        </w:rPr>
        <w:t>n</w:t>
      </w:r>
      <w:r w:rsidRPr="00024608">
        <w:rPr>
          <w:rFonts w:asciiTheme="minorHAnsi" w:hAnsiTheme="minorHAnsi" w:cstheme="minorHAnsi"/>
          <w:lang w:val="nl-NL"/>
        </w:rPr>
        <w:t>macht</w:t>
      </w:r>
      <w:r w:rsidRPr="00024608">
        <w:rPr>
          <w:rFonts w:asciiTheme="minorHAnsi" w:hAnsiTheme="minorHAnsi" w:cstheme="minorHAnsi"/>
          <w:spacing w:val="-10"/>
          <w:lang w:val="nl-NL"/>
        </w:rPr>
        <w:t xml:space="preserve"> </w:t>
      </w:r>
      <w:r w:rsidRPr="00024608">
        <w:rPr>
          <w:rFonts w:asciiTheme="minorHAnsi" w:hAnsiTheme="minorHAnsi" w:cstheme="minorHAnsi"/>
          <w:lang w:val="nl-NL"/>
        </w:rPr>
        <w:t>b</w:t>
      </w:r>
      <w:r w:rsidRPr="00024608">
        <w:rPr>
          <w:rFonts w:asciiTheme="minorHAnsi" w:hAnsiTheme="minorHAnsi" w:cstheme="minorHAnsi"/>
          <w:spacing w:val="2"/>
          <w:lang w:val="nl-NL"/>
        </w:rPr>
        <w:t>i</w:t>
      </w:r>
      <w:r w:rsidRPr="00024608">
        <w:rPr>
          <w:rFonts w:asciiTheme="minorHAnsi" w:hAnsiTheme="minorHAnsi" w:cstheme="minorHAnsi"/>
          <w:lang w:val="nl-NL"/>
        </w:rPr>
        <w:t>j</w:t>
      </w:r>
      <w:r w:rsidRPr="00024608">
        <w:rPr>
          <w:rFonts w:asciiTheme="minorHAnsi" w:hAnsiTheme="minorHAnsi" w:cstheme="minorHAnsi"/>
          <w:spacing w:val="-9"/>
          <w:lang w:val="nl-NL"/>
        </w:rPr>
        <w:t xml:space="preserve"> </w:t>
      </w:r>
      <w:r w:rsidRPr="00024608">
        <w:rPr>
          <w:rFonts w:asciiTheme="minorHAnsi" w:hAnsiTheme="minorHAnsi" w:cstheme="minorHAnsi"/>
          <w:spacing w:val="-1"/>
          <w:lang w:val="nl-NL"/>
        </w:rPr>
        <w:t>kr</w:t>
      </w:r>
      <w:r w:rsidRPr="00024608">
        <w:rPr>
          <w:rFonts w:asciiTheme="minorHAnsi" w:hAnsiTheme="minorHAnsi" w:cstheme="minorHAnsi"/>
          <w:spacing w:val="2"/>
          <w:lang w:val="nl-NL"/>
        </w:rPr>
        <w:t>i</w:t>
      </w:r>
      <w:r w:rsidRPr="00024608">
        <w:rPr>
          <w:rFonts w:asciiTheme="minorHAnsi" w:hAnsiTheme="minorHAnsi" w:cstheme="minorHAnsi"/>
          <w:lang w:val="nl-NL"/>
        </w:rPr>
        <w:t>jg</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p>
    <w:p w:rsidRPr="00024608" w:rsidR="0006158F" w:rsidP="0006158F" w:rsidRDefault="0006158F" w14:paraId="41A62F1C" w14:textId="77777777">
      <w:pPr>
        <w:pStyle w:val="Gemiddeldraster21"/>
        <w:rPr>
          <w:rFonts w:asciiTheme="minorHAnsi" w:hAnsiTheme="minorHAnsi" w:cstheme="minorHAnsi"/>
          <w:lang w:val="nl-NL"/>
        </w:rPr>
      </w:pPr>
      <w:r w:rsidRPr="00024608">
        <w:rPr>
          <w:rFonts w:asciiTheme="minorHAnsi" w:hAnsiTheme="minorHAnsi" w:cstheme="minorHAnsi"/>
          <w:lang w:val="nl-NL"/>
        </w:rPr>
        <w:t>A</w:t>
      </w:r>
      <w:r w:rsidRPr="00024608">
        <w:rPr>
          <w:rFonts w:asciiTheme="minorHAnsi" w:hAnsiTheme="minorHAnsi" w:cstheme="minorHAnsi"/>
          <w:spacing w:val="3"/>
          <w:lang w:val="nl-NL"/>
        </w:rPr>
        <w:t>l</w:t>
      </w:r>
      <w:r w:rsidRPr="00024608">
        <w:rPr>
          <w:rFonts w:asciiTheme="minorHAnsi" w:hAnsiTheme="minorHAnsi" w:cstheme="minorHAnsi"/>
          <w:lang w:val="nl-NL"/>
        </w:rPr>
        <w:t>s</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ee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ro</w:t>
      </w:r>
      <w:r w:rsidRPr="00024608">
        <w:rPr>
          <w:rFonts w:asciiTheme="minorHAnsi" w:hAnsiTheme="minorHAnsi" w:cstheme="minorHAnsi"/>
          <w:spacing w:val="-2"/>
          <w:lang w:val="nl-NL"/>
        </w:rPr>
        <w:t>e</w:t>
      </w:r>
      <w:r w:rsidRPr="00024608">
        <w:rPr>
          <w:rFonts w:asciiTheme="minorHAnsi" w:hAnsiTheme="minorHAnsi" w:cstheme="minorHAnsi"/>
          <w:lang w:val="nl-NL"/>
        </w:rPr>
        <w:t>p</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gaat</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spacing w:val="2"/>
          <w:lang w:val="nl-NL"/>
        </w:rPr>
        <w:t>i</w:t>
      </w:r>
      <w:r w:rsidRPr="00024608">
        <w:rPr>
          <w:rFonts w:asciiTheme="minorHAnsi" w:hAnsiTheme="minorHAnsi" w:cstheme="minorHAnsi"/>
          <w:lang w:val="nl-NL"/>
        </w:rPr>
        <w:t>dt</w:t>
      </w:r>
      <w:r w:rsidRPr="00024608">
        <w:rPr>
          <w:rFonts w:asciiTheme="minorHAnsi" w:hAnsiTheme="minorHAnsi" w:cstheme="minorHAnsi"/>
          <w:spacing w:val="-6"/>
          <w:lang w:val="nl-NL"/>
        </w:rPr>
        <w:t xml:space="preserve"> </w:t>
      </w:r>
      <w:r w:rsidRPr="00024608">
        <w:rPr>
          <w:rFonts w:asciiTheme="minorHAnsi" w:hAnsiTheme="minorHAnsi" w:cstheme="minorHAnsi"/>
          <w:spacing w:val="-3"/>
          <w:lang w:val="nl-NL"/>
        </w:rPr>
        <w:t>d</w:t>
      </w:r>
      <w:r w:rsidRPr="00024608">
        <w:rPr>
          <w:rFonts w:asciiTheme="minorHAnsi" w:hAnsiTheme="minorHAnsi" w:cstheme="minorHAnsi"/>
          <w:spacing w:val="2"/>
          <w:lang w:val="nl-NL"/>
        </w:rPr>
        <w:t>i</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m</w:t>
      </w:r>
      <w:r w:rsidRPr="00024608">
        <w:rPr>
          <w:rFonts w:asciiTheme="minorHAnsi" w:hAnsiTheme="minorHAnsi" w:cstheme="minorHAnsi"/>
          <w:spacing w:val="-1"/>
          <w:lang w:val="nl-NL"/>
        </w:rPr>
        <w:t>e</w:t>
      </w:r>
      <w:r w:rsidRPr="00024608">
        <w:rPr>
          <w:rFonts w:asciiTheme="minorHAnsi" w:hAnsiTheme="minorHAnsi" w:cstheme="minorHAnsi"/>
          <w:spacing w:val="-2"/>
          <w:lang w:val="nl-NL"/>
        </w:rPr>
        <w:t>e</w:t>
      </w:r>
      <w:r w:rsidRPr="00024608">
        <w:rPr>
          <w:rFonts w:asciiTheme="minorHAnsi" w:hAnsiTheme="minorHAnsi" w:cstheme="minorHAnsi"/>
          <w:lang w:val="nl-NL"/>
        </w:rPr>
        <w:t>stal</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t</w:t>
      </w:r>
      <w:r w:rsidRPr="00024608">
        <w:rPr>
          <w:rFonts w:asciiTheme="minorHAnsi" w:hAnsiTheme="minorHAnsi" w:cstheme="minorHAnsi"/>
          <w:spacing w:val="-1"/>
          <w:lang w:val="nl-NL"/>
        </w:rPr>
        <w:t>o</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n</w:t>
      </w:r>
      <w:r w:rsidRPr="00024608">
        <w:rPr>
          <w:rFonts w:asciiTheme="minorHAnsi" w:hAnsiTheme="minorHAnsi" w:cstheme="minorHAnsi"/>
          <w:spacing w:val="-1"/>
          <w:lang w:val="nl-NL"/>
        </w:rPr>
        <w:t>o</w:t>
      </w:r>
      <w:r w:rsidRPr="00024608">
        <w:rPr>
          <w:rFonts w:asciiTheme="minorHAnsi" w:hAnsiTheme="minorHAnsi" w:cstheme="minorHAnsi"/>
          <w:lang w:val="nl-NL"/>
        </w:rPr>
        <w:t>g</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e</w:t>
      </w:r>
      <w:r w:rsidRPr="00024608">
        <w:rPr>
          <w:rFonts w:asciiTheme="minorHAnsi" w:hAnsiTheme="minorHAnsi" w:cstheme="minorHAnsi"/>
          <w:spacing w:val="-1"/>
          <w:lang w:val="nl-NL"/>
        </w:rPr>
        <w:t>r</w:t>
      </w:r>
      <w:r w:rsidRPr="00024608">
        <w:rPr>
          <w:rFonts w:asciiTheme="minorHAnsi" w:hAnsiTheme="minorHAnsi" w:cstheme="minorHAnsi"/>
          <w:spacing w:val="1"/>
          <w:lang w:val="nl-NL"/>
        </w:rPr>
        <w:t>n</w:t>
      </w:r>
      <w:r w:rsidRPr="00024608">
        <w:rPr>
          <w:rFonts w:asciiTheme="minorHAnsi" w:hAnsiTheme="minorHAnsi" w:cstheme="minorHAnsi"/>
          <w:lang w:val="nl-NL"/>
        </w:rPr>
        <w:t>st</w:t>
      </w:r>
      <w:r w:rsidRPr="00024608">
        <w:rPr>
          <w:rFonts w:asciiTheme="minorHAnsi" w:hAnsiTheme="minorHAnsi" w:cstheme="minorHAnsi"/>
          <w:spacing w:val="2"/>
          <w:lang w:val="nl-NL"/>
        </w:rPr>
        <w:t>i</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r</w:t>
      </w:r>
      <w:r w:rsidRPr="00024608">
        <w:rPr>
          <w:rFonts w:asciiTheme="minorHAnsi" w:hAnsiTheme="minorHAnsi" w:cstheme="minorHAnsi"/>
          <w:spacing w:val="-7"/>
          <w:lang w:val="nl-NL"/>
        </w:rPr>
        <w:t xml:space="preserve"> </w:t>
      </w:r>
      <w:r w:rsidRPr="00024608">
        <w:rPr>
          <w:rFonts w:asciiTheme="minorHAnsi" w:hAnsiTheme="minorHAnsi" w:cstheme="minorHAnsi"/>
          <w:spacing w:val="8"/>
          <w:lang w:val="nl-NL"/>
        </w:rPr>
        <w:t>p</w:t>
      </w:r>
      <w:r w:rsidRPr="00024608">
        <w:rPr>
          <w:rFonts w:asciiTheme="minorHAnsi" w:hAnsiTheme="minorHAnsi" w:cstheme="minorHAnsi"/>
          <w:spacing w:val="-1"/>
          <w:lang w:val="nl-NL"/>
        </w:rPr>
        <w:t>ro</w:t>
      </w:r>
      <w:r w:rsidRPr="00024608">
        <w:rPr>
          <w:rFonts w:asciiTheme="minorHAnsi" w:hAnsiTheme="minorHAnsi" w:cstheme="minorHAnsi"/>
          <w:lang w:val="nl-NL"/>
        </w:rPr>
        <w:t>b</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lang w:val="nl-NL"/>
        </w:rPr>
        <w:t>m</w:t>
      </w:r>
      <w:r w:rsidRPr="00024608">
        <w:rPr>
          <w:rFonts w:asciiTheme="minorHAnsi" w:hAnsiTheme="minorHAnsi" w:cstheme="minorHAnsi"/>
          <w:spacing w:val="1"/>
          <w:lang w:val="nl-NL"/>
        </w:rPr>
        <w:t>en</w:t>
      </w:r>
      <w:r w:rsidRPr="00024608">
        <w:rPr>
          <w:rFonts w:asciiTheme="minorHAnsi" w:hAnsiTheme="minorHAnsi" w:cstheme="minorHAnsi"/>
          <w:lang w:val="nl-NL"/>
        </w:rPr>
        <w:t>.</w:t>
      </w:r>
    </w:p>
    <w:p w:rsidRPr="00024608" w:rsidR="0006158F" w:rsidP="0006158F" w:rsidRDefault="0006158F" w14:paraId="1F6A120D" w14:textId="77777777">
      <w:pPr>
        <w:pStyle w:val="Gemiddeldraster21"/>
        <w:rPr>
          <w:rFonts w:asciiTheme="minorHAnsi" w:hAnsiTheme="minorHAnsi" w:cstheme="minorHAnsi"/>
          <w:lang w:val="nl-NL"/>
        </w:rPr>
      </w:pPr>
    </w:p>
    <w:p w:rsidRPr="00990BDA" w:rsidR="0006158F" w:rsidP="0006158F" w:rsidRDefault="0006158F" w14:paraId="43433E23" w14:textId="77777777">
      <w:pPr>
        <w:pStyle w:val="Gemiddeldraster21"/>
        <w:rPr>
          <w:b/>
          <w:bCs/>
          <w:lang w:val="nl-NL"/>
        </w:rPr>
      </w:pPr>
      <w:r w:rsidRPr="00990BDA">
        <w:rPr>
          <w:b/>
          <w:bCs/>
          <w:spacing w:val="-1"/>
          <w:lang w:val="nl-NL"/>
        </w:rPr>
        <w:t>Ti</w:t>
      </w:r>
      <w:r w:rsidRPr="00990BDA">
        <w:rPr>
          <w:b/>
          <w:bCs/>
          <w:lang w:val="nl-NL"/>
        </w:rPr>
        <w:t>en</w:t>
      </w:r>
      <w:r w:rsidRPr="00990BDA">
        <w:rPr>
          <w:b/>
          <w:bCs/>
          <w:spacing w:val="-9"/>
          <w:lang w:val="nl-NL"/>
        </w:rPr>
        <w:t xml:space="preserve"> </w:t>
      </w:r>
      <w:r w:rsidRPr="00990BDA">
        <w:rPr>
          <w:b/>
          <w:bCs/>
          <w:spacing w:val="-1"/>
          <w:lang w:val="nl-NL"/>
        </w:rPr>
        <w:t>r</w:t>
      </w:r>
      <w:r w:rsidRPr="00990BDA">
        <w:rPr>
          <w:b/>
          <w:bCs/>
          <w:spacing w:val="1"/>
          <w:lang w:val="nl-NL"/>
        </w:rPr>
        <w:t>e</w:t>
      </w:r>
      <w:r w:rsidRPr="00990BDA">
        <w:rPr>
          <w:b/>
          <w:bCs/>
          <w:lang w:val="nl-NL"/>
        </w:rPr>
        <w:t>ge</w:t>
      </w:r>
      <w:r w:rsidRPr="00990BDA">
        <w:rPr>
          <w:b/>
          <w:bCs/>
          <w:spacing w:val="1"/>
          <w:lang w:val="nl-NL"/>
        </w:rPr>
        <w:t>l</w:t>
      </w:r>
      <w:r w:rsidRPr="00990BDA">
        <w:rPr>
          <w:b/>
          <w:bCs/>
          <w:lang w:val="nl-NL"/>
        </w:rPr>
        <w:t>s</w:t>
      </w:r>
      <w:r w:rsidRPr="00990BDA">
        <w:rPr>
          <w:b/>
          <w:bCs/>
          <w:spacing w:val="-11"/>
          <w:lang w:val="nl-NL"/>
        </w:rPr>
        <w:t xml:space="preserve"> </w:t>
      </w:r>
      <w:r w:rsidRPr="00990BDA">
        <w:rPr>
          <w:b/>
          <w:bCs/>
          <w:spacing w:val="2"/>
          <w:lang w:val="nl-NL"/>
        </w:rPr>
        <w:t>t</w:t>
      </w:r>
      <w:r w:rsidRPr="00990BDA">
        <w:rPr>
          <w:b/>
          <w:bCs/>
          <w:lang w:val="nl-NL"/>
        </w:rPr>
        <w:t>eg</w:t>
      </w:r>
      <w:r w:rsidRPr="00990BDA">
        <w:rPr>
          <w:b/>
          <w:bCs/>
          <w:spacing w:val="1"/>
          <w:lang w:val="nl-NL"/>
        </w:rPr>
        <w:t>e</w:t>
      </w:r>
      <w:r w:rsidRPr="00990BDA">
        <w:rPr>
          <w:b/>
          <w:bCs/>
          <w:lang w:val="nl-NL"/>
        </w:rPr>
        <w:t>n</w:t>
      </w:r>
      <w:r w:rsidRPr="00990BDA">
        <w:rPr>
          <w:b/>
          <w:bCs/>
          <w:spacing w:val="-10"/>
          <w:lang w:val="nl-NL"/>
        </w:rPr>
        <w:t xml:space="preserve"> </w:t>
      </w:r>
      <w:r w:rsidRPr="00990BDA">
        <w:rPr>
          <w:b/>
          <w:bCs/>
          <w:spacing w:val="2"/>
          <w:lang w:val="nl-NL"/>
        </w:rPr>
        <w:t>p</w:t>
      </w:r>
      <w:r w:rsidRPr="00990BDA">
        <w:rPr>
          <w:b/>
          <w:bCs/>
          <w:lang w:val="nl-NL"/>
        </w:rPr>
        <w:t>e</w:t>
      </w:r>
      <w:r w:rsidRPr="00990BDA">
        <w:rPr>
          <w:b/>
          <w:bCs/>
          <w:spacing w:val="1"/>
          <w:lang w:val="nl-NL"/>
        </w:rPr>
        <w:t>s</w:t>
      </w:r>
      <w:r w:rsidRPr="00990BDA">
        <w:rPr>
          <w:b/>
          <w:bCs/>
          <w:lang w:val="nl-NL"/>
        </w:rPr>
        <w:t>ten</w:t>
      </w:r>
    </w:p>
    <w:p w:rsidRPr="00024608" w:rsidR="0006158F" w:rsidP="0006158F" w:rsidRDefault="0006158F" w14:paraId="05B38E26" w14:textId="77777777">
      <w:pPr>
        <w:pStyle w:val="Gemiddeldraster21"/>
        <w:rPr>
          <w:rFonts w:asciiTheme="minorHAnsi" w:hAnsiTheme="minorHAnsi" w:cstheme="minorHAnsi"/>
          <w:lang w:val="nl-NL"/>
        </w:rPr>
      </w:pPr>
      <w:r w:rsidRPr="00024608">
        <w:rPr>
          <w:rFonts w:asciiTheme="minorHAnsi" w:hAnsiTheme="minorHAnsi" w:cstheme="minorHAnsi"/>
          <w:spacing w:val="-2"/>
          <w:lang w:val="nl-NL"/>
        </w:rPr>
        <w:t>E</w:t>
      </w:r>
      <w:r w:rsidRPr="00024608">
        <w:rPr>
          <w:rFonts w:asciiTheme="minorHAnsi" w:hAnsiTheme="minorHAnsi" w:cstheme="minorHAnsi"/>
          <w:lang w:val="nl-NL"/>
        </w:rPr>
        <w:t>r</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3"/>
          <w:lang w:val="nl-NL"/>
        </w:rPr>
        <w:t>i</w:t>
      </w:r>
      <w:r w:rsidRPr="00024608">
        <w:rPr>
          <w:rFonts w:asciiTheme="minorHAnsi" w:hAnsiTheme="minorHAnsi" w:cstheme="minorHAnsi"/>
          <w:lang w:val="nl-NL"/>
        </w:rPr>
        <w:t>jn</w:t>
      </w:r>
      <w:r w:rsidRPr="00024608">
        <w:rPr>
          <w:rFonts w:asciiTheme="minorHAnsi" w:hAnsiTheme="minorHAnsi" w:cstheme="minorHAnsi"/>
          <w:spacing w:val="-6"/>
          <w:lang w:val="nl-NL"/>
        </w:rPr>
        <w:t xml:space="preserve"> </w:t>
      </w:r>
      <w:r w:rsidRPr="00024608">
        <w:rPr>
          <w:rFonts w:asciiTheme="minorHAnsi" w:hAnsiTheme="minorHAnsi" w:cstheme="minorHAnsi"/>
          <w:spacing w:val="-3"/>
          <w:lang w:val="nl-NL"/>
        </w:rPr>
        <w:t>t</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re</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t</w:t>
      </w:r>
      <w:r w:rsidRPr="00024608">
        <w:rPr>
          <w:rFonts w:asciiTheme="minorHAnsi" w:hAnsiTheme="minorHAnsi" w:cstheme="minorHAnsi"/>
          <w:spacing w:val="-2"/>
          <w:lang w:val="nl-NL"/>
        </w:rPr>
        <w:t>e</w:t>
      </w:r>
      <w:r w:rsidRPr="00024608">
        <w:rPr>
          <w:rFonts w:asciiTheme="minorHAnsi" w:hAnsiTheme="minorHAnsi" w:cstheme="minorHAnsi"/>
          <w:spacing w:val="2"/>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3"/>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lang w:val="nl-NL"/>
        </w:rPr>
        <w:t>p</w:t>
      </w:r>
      <w:r w:rsidRPr="00024608">
        <w:rPr>
          <w:rFonts w:asciiTheme="minorHAnsi" w:hAnsiTheme="minorHAnsi" w:cstheme="minorHAnsi"/>
          <w:spacing w:val="2"/>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d,</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2"/>
          <w:lang w:val="nl-NL"/>
        </w:rPr>
        <w:t>i</w:t>
      </w:r>
      <w:r w:rsidRPr="00024608">
        <w:rPr>
          <w:rFonts w:asciiTheme="minorHAnsi" w:hAnsiTheme="minorHAnsi" w:cstheme="minorHAnsi"/>
          <w:lang w:val="nl-NL"/>
        </w:rPr>
        <w:t>e</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3"/>
          <w:lang w:val="nl-NL"/>
        </w:rPr>
        <w:t>i</w:t>
      </w:r>
      <w:r w:rsidRPr="00024608">
        <w:rPr>
          <w:rFonts w:asciiTheme="minorHAnsi" w:hAnsiTheme="minorHAnsi" w:cstheme="minorHAnsi"/>
          <w:lang w:val="nl-NL"/>
        </w:rPr>
        <w:t>ch</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r</w:t>
      </w:r>
      <w:r w:rsidRPr="00024608">
        <w:rPr>
          <w:rFonts w:asciiTheme="minorHAnsi" w:hAnsiTheme="minorHAnsi" w:cstheme="minorHAnsi"/>
          <w:spacing w:val="2"/>
          <w:lang w:val="nl-NL"/>
        </w:rPr>
        <w:t>i</w:t>
      </w:r>
      <w:r w:rsidRPr="00024608">
        <w:rPr>
          <w:rFonts w:asciiTheme="minorHAnsi" w:hAnsiTheme="minorHAnsi" w:cstheme="minorHAnsi"/>
          <w:lang w:val="nl-NL"/>
        </w:rPr>
        <w:t>ch</w:t>
      </w:r>
      <w:r w:rsidRPr="00024608">
        <w:rPr>
          <w:rFonts w:asciiTheme="minorHAnsi" w:hAnsiTheme="minorHAnsi" w:cstheme="minorHAnsi"/>
          <w:spacing w:val="1"/>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lang w:val="nl-NL"/>
        </w:rPr>
        <w:t>p</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het</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spacing w:val="-1"/>
          <w:lang w:val="nl-NL"/>
        </w:rPr>
        <w:t>o</w:t>
      </w:r>
      <w:r w:rsidRPr="00024608">
        <w:rPr>
          <w:rFonts w:asciiTheme="minorHAnsi" w:hAnsiTheme="minorHAnsi" w:cstheme="minorHAnsi"/>
          <w:spacing w:val="1"/>
          <w:lang w:val="nl-NL"/>
        </w:rPr>
        <w:t>o</w:t>
      </w:r>
      <w:r w:rsidRPr="00024608">
        <w:rPr>
          <w:rFonts w:asciiTheme="minorHAnsi" w:hAnsiTheme="minorHAnsi" w:cstheme="minorHAnsi"/>
          <w:spacing w:val="-1"/>
          <w:lang w:val="nl-NL"/>
        </w:rPr>
        <w:t>r</w:t>
      </w:r>
      <w:r w:rsidRPr="00024608">
        <w:rPr>
          <w:rFonts w:asciiTheme="minorHAnsi" w:hAnsiTheme="minorHAnsi" w:cstheme="minorHAnsi"/>
          <w:spacing w:val="1"/>
          <w:lang w:val="nl-NL"/>
        </w:rPr>
        <w:t>k</w:t>
      </w:r>
      <w:r w:rsidRPr="00024608">
        <w:rPr>
          <w:rFonts w:asciiTheme="minorHAnsi" w:hAnsiTheme="minorHAnsi" w:cstheme="minorHAnsi"/>
          <w:spacing w:val="-1"/>
          <w:lang w:val="nl-NL"/>
        </w:rPr>
        <w:t>o</w:t>
      </w:r>
      <w:r w:rsidRPr="00024608">
        <w:rPr>
          <w:rFonts w:asciiTheme="minorHAnsi" w:hAnsiTheme="minorHAnsi" w:cstheme="minorHAnsi"/>
          <w:lang w:val="nl-NL"/>
        </w:rPr>
        <w:t>men</w:t>
      </w:r>
      <w:r w:rsidRPr="00024608">
        <w:rPr>
          <w:rFonts w:asciiTheme="minorHAnsi" w:hAnsiTheme="minorHAnsi" w:cstheme="minorHAnsi"/>
          <w:spacing w:val="-3"/>
          <w:lang w:val="nl-NL"/>
        </w:rPr>
        <w:t xml:space="preserve"> </w:t>
      </w:r>
      <w:r w:rsidRPr="00024608">
        <w:rPr>
          <w:rFonts w:asciiTheme="minorHAnsi" w:hAnsiTheme="minorHAnsi" w:cstheme="minorHAnsi"/>
          <w:lang w:val="nl-NL"/>
        </w:rPr>
        <w:t>van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st</w:t>
      </w:r>
      <w:r w:rsidRPr="00024608">
        <w:rPr>
          <w:rFonts w:asciiTheme="minorHAnsi" w:hAnsiTheme="minorHAnsi" w:cstheme="minorHAnsi"/>
          <w:spacing w:val="-1"/>
          <w:lang w:val="nl-NL"/>
        </w:rPr>
        <w:t>e</w:t>
      </w:r>
      <w:r w:rsidRPr="00024608">
        <w:rPr>
          <w:rFonts w:asciiTheme="minorHAnsi" w:hAnsiTheme="minorHAnsi" w:cstheme="minorHAnsi"/>
          <w:lang w:val="nl-NL"/>
        </w:rPr>
        <w:t>n</w:t>
      </w:r>
      <w:r w:rsidRPr="00024608">
        <w:rPr>
          <w:rFonts w:asciiTheme="minorHAnsi" w:hAnsiTheme="minorHAnsi" w:cstheme="minorHAnsi"/>
          <w:w w:val="99"/>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lang w:val="nl-NL"/>
        </w:rPr>
        <w:t>p</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h</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pt</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g</w:t>
      </w:r>
      <w:r w:rsidRPr="00024608">
        <w:rPr>
          <w:rFonts w:asciiTheme="minorHAnsi" w:hAnsiTheme="minorHAnsi" w:cstheme="minorHAnsi"/>
          <w:spacing w:val="1"/>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p>
    <w:p w:rsidRPr="00024608" w:rsidR="0006158F" w:rsidP="007E1B80" w:rsidRDefault="0006158F" w14:paraId="5460FB94" w14:textId="77777777">
      <w:pPr>
        <w:pStyle w:val="Gemiddeldraster21"/>
        <w:numPr>
          <w:ilvl w:val="0"/>
          <w:numId w:val="68"/>
        </w:numPr>
        <w:rPr>
          <w:rFonts w:asciiTheme="minorHAnsi" w:hAnsiTheme="minorHAnsi" w:cstheme="minorHAnsi"/>
          <w:lang w:val="nl-NL"/>
        </w:rPr>
      </w:pPr>
      <w:r w:rsidRPr="00024608">
        <w:rPr>
          <w:rFonts w:asciiTheme="minorHAnsi" w:hAnsiTheme="minorHAnsi" w:cstheme="minorHAnsi"/>
          <w:lang w:val="nl-NL"/>
        </w:rPr>
        <w:t>I</w:t>
      </w:r>
      <w:r w:rsidRPr="00024608">
        <w:rPr>
          <w:rFonts w:asciiTheme="minorHAnsi" w:hAnsiTheme="minorHAnsi" w:cstheme="minorHAnsi"/>
          <w:spacing w:val="-1"/>
          <w:lang w:val="nl-NL"/>
        </w:rPr>
        <w:t>e</w:t>
      </w:r>
      <w:r w:rsidRPr="00024608">
        <w:rPr>
          <w:rFonts w:asciiTheme="minorHAnsi" w:hAnsiTheme="minorHAnsi" w:cstheme="minorHAnsi"/>
          <w:lang w:val="nl-NL"/>
        </w:rPr>
        <w:t>d</w:t>
      </w:r>
      <w:r w:rsidRPr="00024608">
        <w:rPr>
          <w:rFonts w:asciiTheme="minorHAnsi" w:hAnsiTheme="minorHAnsi" w:cstheme="minorHAnsi"/>
          <w:spacing w:val="1"/>
          <w:lang w:val="nl-NL"/>
        </w:rPr>
        <w:t>er</w:t>
      </w:r>
      <w:r w:rsidRPr="00024608">
        <w:rPr>
          <w:rFonts w:asciiTheme="minorHAnsi" w:hAnsiTheme="minorHAnsi" w:cstheme="minorHAnsi"/>
          <w:spacing w:val="-2"/>
          <w:lang w:val="nl-NL"/>
        </w:rPr>
        <w:t>ee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2"/>
          <w:lang w:val="nl-NL"/>
        </w:rPr>
        <w:t>i</w:t>
      </w:r>
      <w:r w:rsidRPr="00024608">
        <w:rPr>
          <w:rFonts w:asciiTheme="minorHAnsi" w:hAnsiTheme="minorHAnsi" w:cstheme="minorHAnsi"/>
          <w:lang w:val="nl-NL"/>
        </w:rPr>
        <w:t>ch</w:t>
      </w:r>
      <w:r w:rsidRPr="00024608">
        <w:rPr>
          <w:rFonts w:asciiTheme="minorHAnsi" w:hAnsiTheme="minorHAnsi" w:cstheme="minorHAnsi"/>
          <w:spacing w:val="1"/>
          <w:lang w:val="nl-NL"/>
        </w:rPr>
        <w:t>z</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f:</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roo</w:t>
      </w:r>
      <w:r w:rsidRPr="00024608">
        <w:rPr>
          <w:rFonts w:asciiTheme="minorHAnsi" w:hAnsiTheme="minorHAnsi" w:cstheme="minorHAnsi"/>
          <w:lang w:val="nl-NL"/>
        </w:rPr>
        <w:t>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of</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k</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zwart</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f</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w</w:t>
      </w:r>
      <w:r w:rsidRPr="00024608">
        <w:rPr>
          <w:rFonts w:asciiTheme="minorHAnsi" w:hAnsiTheme="minorHAnsi" w:cstheme="minorHAnsi"/>
          <w:spacing w:val="2"/>
          <w:lang w:val="nl-NL"/>
        </w:rPr>
        <w:t>i</w:t>
      </w:r>
      <w:r w:rsidRPr="00024608">
        <w:rPr>
          <w:rFonts w:asciiTheme="minorHAnsi" w:hAnsiTheme="minorHAnsi" w:cstheme="minorHAnsi"/>
          <w:lang w:val="nl-NL"/>
        </w:rPr>
        <w:t>t;</w:t>
      </w:r>
    </w:p>
    <w:p w:rsidRPr="00024608" w:rsidR="0006158F" w:rsidP="007E1B80" w:rsidRDefault="0006158F" w14:paraId="27A04A50" w14:textId="77777777">
      <w:pPr>
        <w:pStyle w:val="Gemiddeldraster21"/>
        <w:numPr>
          <w:ilvl w:val="0"/>
          <w:numId w:val="68"/>
        </w:numPr>
        <w:rPr>
          <w:rFonts w:asciiTheme="minorHAnsi" w:hAnsiTheme="minorHAnsi" w:cstheme="minorHAnsi"/>
          <w:lang w:val="nl-NL"/>
        </w:rPr>
      </w:pPr>
      <w:r w:rsidRPr="00024608">
        <w:rPr>
          <w:rFonts w:asciiTheme="minorHAnsi" w:hAnsiTheme="minorHAnsi" w:cstheme="minorHAnsi"/>
          <w:lang w:val="nl-NL"/>
        </w:rPr>
        <w:t>I</w:t>
      </w:r>
      <w:r w:rsidRPr="00024608">
        <w:rPr>
          <w:rFonts w:asciiTheme="minorHAnsi" w:hAnsiTheme="minorHAnsi" w:cstheme="minorHAnsi"/>
          <w:spacing w:val="-1"/>
          <w:lang w:val="nl-NL"/>
        </w:rPr>
        <w:t>e</w:t>
      </w:r>
      <w:r w:rsidRPr="00024608">
        <w:rPr>
          <w:rFonts w:asciiTheme="minorHAnsi" w:hAnsiTheme="minorHAnsi" w:cstheme="minorHAnsi"/>
          <w:lang w:val="nl-NL"/>
        </w:rPr>
        <w:t>d</w:t>
      </w:r>
      <w:r w:rsidRPr="00024608">
        <w:rPr>
          <w:rFonts w:asciiTheme="minorHAnsi" w:hAnsiTheme="minorHAnsi" w:cstheme="minorHAnsi"/>
          <w:spacing w:val="1"/>
          <w:lang w:val="nl-NL"/>
        </w:rPr>
        <w:t>er</w:t>
      </w:r>
      <w:r w:rsidRPr="00024608">
        <w:rPr>
          <w:rFonts w:asciiTheme="minorHAnsi" w:hAnsiTheme="minorHAnsi" w:cstheme="minorHAnsi"/>
          <w:spacing w:val="-2"/>
          <w:lang w:val="nl-NL"/>
        </w:rPr>
        <w:t>ee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s</w:t>
      </w:r>
      <w:r w:rsidRPr="00024608">
        <w:rPr>
          <w:rFonts w:asciiTheme="minorHAnsi" w:hAnsiTheme="minorHAnsi" w:cstheme="minorHAnsi"/>
          <w:spacing w:val="-8"/>
          <w:lang w:val="nl-NL"/>
        </w:rPr>
        <w:t xml:space="preserve"> </w:t>
      </w:r>
      <w:r w:rsidRPr="00024608">
        <w:rPr>
          <w:rFonts w:asciiTheme="minorHAnsi" w:hAnsiTheme="minorHAnsi" w:cstheme="minorHAnsi"/>
          <w:spacing w:val="1"/>
          <w:lang w:val="nl-NL"/>
        </w:rPr>
        <w:t>e</w:t>
      </w:r>
      <w:r w:rsidRPr="00024608">
        <w:rPr>
          <w:rFonts w:asciiTheme="minorHAnsi" w:hAnsiTheme="minorHAnsi" w:cstheme="minorHAnsi"/>
          <w:lang w:val="nl-NL"/>
        </w:rPr>
        <w:t>v</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b</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a</w:t>
      </w:r>
      <w:r w:rsidRPr="00024608">
        <w:rPr>
          <w:rFonts w:asciiTheme="minorHAnsi" w:hAnsiTheme="minorHAnsi" w:cstheme="minorHAnsi"/>
          <w:spacing w:val="1"/>
          <w:lang w:val="nl-NL"/>
        </w:rPr>
        <w:t>n</w:t>
      </w:r>
      <w:r w:rsidRPr="00024608">
        <w:rPr>
          <w:rFonts w:asciiTheme="minorHAnsi" w:hAnsiTheme="minorHAnsi" w:cstheme="minorHAnsi"/>
          <w:lang w:val="nl-NL"/>
        </w:rPr>
        <w:t>g</w:t>
      </w:r>
      <w:r w:rsidRPr="00024608">
        <w:rPr>
          <w:rFonts w:asciiTheme="minorHAnsi" w:hAnsiTheme="minorHAnsi" w:cstheme="minorHAnsi"/>
          <w:spacing w:val="-1"/>
          <w:lang w:val="nl-NL"/>
        </w:rPr>
        <w:t>r</w:t>
      </w:r>
      <w:r w:rsidRPr="00024608">
        <w:rPr>
          <w:rFonts w:asciiTheme="minorHAnsi" w:hAnsiTheme="minorHAnsi" w:cstheme="minorHAnsi"/>
          <w:spacing w:val="2"/>
          <w:lang w:val="nl-NL"/>
        </w:rPr>
        <w:t>i</w:t>
      </w:r>
      <w:r w:rsidRPr="00024608">
        <w:rPr>
          <w:rFonts w:asciiTheme="minorHAnsi" w:hAnsiTheme="minorHAnsi" w:cstheme="minorHAnsi"/>
          <w:lang w:val="nl-NL"/>
        </w:rPr>
        <w:t>jk:</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m</w:t>
      </w:r>
      <w:r w:rsidRPr="00024608">
        <w:rPr>
          <w:rFonts w:asciiTheme="minorHAnsi" w:hAnsiTheme="minorHAnsi" w:cstheme="minorHAnsi"/>
          <w:spacing w:val="-1"/>
          <w:lang w:val="nl-NL"/>
        </w:rPr>
        <w:t>e</w:t>
      </w:r>
      <w:r w:rsidRPr="00024608">
        <w:rPr>
          <w:rFonts w:asciiTheme="minorHAnsi" w:hAnsiTheme="minorHAnsi" w:cstheme="minorHAnsi"/>
          <w:spacing w:val="2"/>
          <w:lang w:val="nl-NL"/>
        </w:rPr>
        <w:t>i</w:t>
      </w:r>
      <w:r w:rsidRPr="00024608">
        <w:rPr>
          <w:rFonts w:asciiTheme="minorHAnsi" w:hAnsiTheme="minorHAnsi" w:cstheme="minorHAnsi"/>
          <w:lang w:val="nl-NL"/>
        </w:rPr>
        <w:t>sje</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f</w:t>
      </w:r>
      <w:r w:rsidRPr="00024608">
        <w:rPr>
          <w:rFonts w:asciiTheme="minorHAnsi" w:hAnsiTheme="minorHAnsi" w:cstheme="minorHAnsi"/>
          <w:spacing w:val="-8"/>
          <w:lang w:val="nl-NL"/>
        </w:rPr>
        <w:t xml:space="preserve"> </w:t>
      </w:r>
      <w:r w:rsidRPr="00024608">
        <w:rPr>
          <w:rFonts w:asciiTheme="minorHAnsi" w:hAnsiTheme="minorHAnsi" w:cstheme="minorHAnsi"/>
          <w:spacing w:val="3"/>
          <w:lang w:val="nl-NL"/>
        </w:rPr>
        <w:t>j</w:t>
      </w:r>
      <w:r w:rsidRPr="00024608">
        <w:rPr>
          <w:rFonts w:asciiTheme="minorHAnsi" w:hAnsiTheme="minorHAnsi" w:cstheme="minorHAnsi"/>
          <w:spacing w:val="-1"/>
          <w:lang w:val="nl-NL"/>
        </w:rPr>
        <w:t>o</w:t>
      </w:r>
      <w:r w:rsidRPr="00024608">
        <w:rPr>
          <w:rFonts w:asciiTheme="minorHAnsi" w:hAnsiTheme="minorHAnsi" w:cstheme="minorHAnsi"/>
          <w:spacing w:val="1"/>
          <w:lang w:val="nl-NL"/>
        </w:rPr>
        <w:t>n</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s</w:t>
      </w:r>
      <w:r w:rsidRPr="00024608">
        <w:rPr>
          <w:rFonts w:asciiTheme="minorHAnsi" w:hAnsiTheme="minorHAnsi" w:cstheme="minorHAnsi"/>
          <w:lang w:val="nl-NL"/>
        </w:rPr>
        <w:t>t</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k</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of</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zwak;</w:t>
      </w:r>
    </w:p>
    <w:p w:rsidRPr="00024608" w:rsidR="0006158F" w:rsidP="007E1B80" w:rsidRDefault="0006158F" w14:paraId="4B4FA7F8" w14:textId="77777777">
      <w:pPr>
        <w:pStyle w:val="Gemiddeldraster21"/>
        <w:numPr>
          <w:ilvl w:val="0"/>
          <w:numId w:val="68"/>
        </w:numPr>
        <w:rPr>
          <w:rFonts w:asciiTheme="minorHAnsi" w:hAnsiTheme="minorHAnsi" w:cstheme="minorHAnsi"/>
          <w:lang w:val="nl-NL"/>
        </w:rPr>
      </w:pPr>
      <w:r w:rsidRPr="00024608">
        <w:rPr>
          <w:rFonts w:asciiTheme="minorHAnsi" w:hAnsiTheme="minorHAnsi" w:cstheme="minorHAnsi"/>
          <w:lang w:val="nl-NL"/>
        </w:rPr>
        <w:t>I</w:t>
      </w:r>
      <w:r w:rsidRPr="00024608">
        <w:rPr>
          <w:rFonts w:asciiTheme="minorHAnsi" w:hAnsiTheme="minorHAnsi" w:cstheme="minorHAnsi"/>
          <w:spacing w:val="-1"/>
          <w:lang w:val="nl-NL"/>
        </w:rPr>
        <w:t>e</w:t>
      </w:r>
      <w:r w:rsidRPr="00024608">
        <w:rPr>
          <w:rFonts w:asciiTheme="minorHAnsi" w:hAnsiTheme="minorHAnsi" w:cstheme="minorHAnsi"/>
          <w:lang w:val="nl-NL"/>
        </w:rPr>
        <w:t>d</w:t>
      </w:r>
      <w:r w:rsidRPr="00024608">
        <w:rPr>
          <w:rFonts w:asciiTheme="minorHAnsi" w:hAnsiTheme="minorHAnsi" w:cstheme="minorHAnsi"/>
          <w:spacing w:val="1"/>
          <w:lang w:val="nl-NL"/>
        </w:rPr>
        <w:t>er</w:t>
      </w:r>
      <w:r w:rsidRPr="00024608">
        <w:rPr>
          <w:rFonts w:asciiTheme="minorHAnsi" w:hAnsiTheme="minorHAnsi" w:cstheme="minorHAnsi"/>
          <w:spacing w:val="-2"/>
          <w:lang w:val="nl-NL"/>
        </w:rPr>
        <w:t>ee</w:t>
      </w:r>
      <w:r w:rsidRPr="00024608">
        <w:rPr>
          <w:rFonts w:asciiTheme="minorHAnsi" w:hAnsiTheme="minorHAnsi" w:cstheme="minorHAnsi"/>
          <w:lang w:val="nl-NL"/>
        </w:rPr>
        <w:t>n</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mag</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m</w:t>
      </w:r>
      <w:r w:rsidRPr="00024608">
        <w:rPr>
          <w:rFonts w:asciiTheme="minorHAnsi" w:hAnsiTheme="minorHAnsi" w:cstheme="minorHAnsi"/>
          <w:spacing w:val="1"/>
          <w:lang w:val="nl-NL"/>
        </w:rPr>
        <w:t>e</w:t>
      </w:r>
      <w:r w:rsidRPr="00024608">
        <w:rPr>
          <w:rFonts w:asciiTheme="minorHAnsi" w:hAnsiTheme="minorHAnsi" w:cstheme="minorHAnsi"/>
          <w:spacing w:val="-2"/>
          <w:lang w:val="nl-NL"/>
        </w:rPr>
        <w:t>e</w:t>
      </w:r>
      <w:r w:rsidRPr="00024608">
        <w:rPr>
          <w:rFonts w:asciiTheme="minorHAnsi" w:hAnsiTheme="minorHAnsi" w:cstheme="minorHAnsi"/>
          <w:lang w:val="nl-NL"/>
        </w:rPr>
        <w:t>d</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m</w:t>
      </w:r>
      <w:r w:rsidRPr="00024608">
        <w:rPr>
          <w:rFonts w:asciiTheme="minorHAnsi" w:hAnsiTheme="minorHAnsi" w:cstheme="minorHAnsi"/>
          <w:spacing w:val="-1"/>
          <w:lang w:val="nl-NL"/>
        </w:rPr>
        <w:t>e</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ee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g</w:t>
      </w:r>
      <w:r w:rsidRPr="00024608">
        <w:rPr>
          <w:rFonts w:asciiTheme="minorHAnsi" w:hAnsiTheme="minorHAnsi" w:cstheme="minorHAnsi"/>
          <w:spacing w:val="1"/>
          <w:lang w:val="nl-NL"/>
        </w:rPr>
        <w:t>r</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lang w:val="nl-NL"/>
        </w:rPr>
        <w:t>p;</w:t>
      </w:r>
    </w:p>
    <w:p w:rsidRPr="00024608" w:rsidR="0006158F" w:rsidP="007E1B80" w:rsidRDefault="0006158F" w14:paraId="49EBA4D1" w14:textId="77777777">
      <w:pPr>
        <w:pStyle w:val="Gemiddeldraster21"/>
        <w:numPr>
          <w:ilvl w:val="0"/>
          <w:numId w:val="68"/>
        </w:numPr>
        <w:rPr>
          <w:rFonts w:asciiTheme="minorHAnsi" w:hAnsiTheme="minorHAnsi" w:cstheme="minorHAnsi"/>
        </w:rPr>
      </w:pPr>
      <w:r w:rsidRPr="00024608">
        <w:rPr>
          <w:rFonts w:asciiTheme="minorHAnsi" w:hAnsiTheme="minorHAnsi" w:cstheme="minorHAnsi"/>
        </w:rPr>
        <w:t>We</w:t>
      </w:r>
      <w:r w:rsidRPr="00024608">
        <w:rPr>
          <w:rFonts w:asciiTheme="minorHAnsi" w:hAnsiTheme="minorHAnsi" w:cstheme="minorHAnsi"/>
          <w:spacing w:val="-10"/>
        </w:rPr>
        <w:t xml:space="preserve"> </w:t>
      </w:r>
      <w:proofErr w:type="spellStart"/>
      <w:r w:rsidRPr="00024608">
        <w:rPr>
          <w:rFonts w:asciiTheme="minorHAnsi" w:hAnsiTheme="minorHAnsi" w:cstheme="minorHAnsi"/>
          <w:spacing w:val="2"/>
        </w:rPr>
        <w:t>l</w:t>
      </w:r>
      <w:r w:rsidRPr="00024608">
        <w:rPr>
          <w:rFonts w:asciiTheme="minorHAnsi" w:hAnsiTheme="minorHAnsi" w:cstheme="minorHAnsi"/>
          <w:spacing w:val="1"/>
        </w:rPr>
        <w:t>u</w:t>
      </w:r>
      <w:r w:rsidRPr="00024608">
        <w:rPr>
          <w:rFonts w:asciiTheme="minorHAnsi" w:hAnsiTheme="minorHAnsi" w:cstheme="minorHAnsi"/>
          <w:spacing w:val="2"/>
        </w:rPr>
        <w:t>i</w:t>
      </w:r>
      <w:r w:rsidRPr="00024608">
        <w:rPr>
          <w:rFonts w:asciiTheme="minorHAnsi" w:hAnsiTheme="minorHAnsi" w:cstheme="minorHAnsi"/>
        </w:rPr>
        <w:t>st</w:t>
      </w:r>
      <w:r w:rsidRPr="00024608">
        <w:rPr>
          <w:rFonts w:asciiTheme="minorHAnsi" w:hAnsiTheme="minorHAnsi" w:cstheme="minorHAnsi"/>
          <w:spacing w:val="-1"/>
        </w:rPr>
        <w:t>er</w:t>
      </w:r>
      <w:r w:rsidRPr="00024608">
        <w:rPr>
          <w:rFonts w:asciiTheme="minorHAnsi" w:hAnsiTheme="minorHAnsi" w:cstheme="minorHAnsi"/>
          <w:spacing w:val="-2"/>
        </w:rPr>
        <w:t>e</w:t>
      </w:r>
      <w:r w:rsidRPr="00024608">
        <w:rPr>
          <w:rFonts w:asciiTheme="minorHAnsi" w:hAnsiTheme="minorHAnsi" w:cstheme="minorHAnsi"/>
        </w:rPr>
        <w:t>n</w:t>
      </w:r>
      <w:proofErr w:type="spellEnd"/>
      <w:r w:rsidRPr="00024608">
        <w:rPr>
          <w:rFonts w:asciiTheme="minorHAnsi" w:hAnsiTheme="minorHAnsi" w:cstheme="minorHAnsi"/>
          <w:spacing w:val="-8"/>
        </w:rPr>
        <w:t xml:space="preserve"> </w:t>
      </w:r>
      <w:proofErr w:type="spellStart"/>
      <w:r w:rsidRPr="00024608">
        <w:rPr>
          <w:rFonts w:asciiTheme="minorHAnsi" w:hAnsiTheme="minorHAnsi" w:cstheme="minorHAnsi"/>
        </w:rPr>
        <w:t>naar</w:t>
      </w:r>
      <w:proofErr w:type="spellEnd"/>
      <w:r w:rsidRPr="00024608">
        <w:rPr>
          <w:rFonts w:asciiTheme="minorHAnsi" w:hAnsiTheme="minorHAnsi" w:cstheme="minorHAnsi"/>
          <w:spacing w:val="-7"/>
        </w:rPr>
        <w:t xml:space="preserve"> </w:t>
      </w:r>
      <w:proofErr w:type="spellStart"/>
      <w:r w:rsidRPr="00024608">
        <w:rPr>
          <w:rFonts w:asciiTheme="minorHAnsi" w:hAnsiTheme="minorHAnsi" w:cstheme="minorHAnsi"/>
          <w:spacing w:val="-2"/>
        </w:rPr>
        <w:t>e</w:t>
      </w:r>
      <w:r w:rsidRPr="00024608">
        <w:rPr>
          <w:rFonts w:asciiTheme="minorHAnsi" w:hAnsiTheme="minorHAnsi" w:cstheme="minorHAnsi"/>
          <w:spacing w:val="2"/>
        </w:rPr>
        <w:t>l</w:t>
      </w:r>
      <w:r w:rsidRPr="00024608">
        <w:rPr>
          <w:rFonts w:asciiTheme="minorHAnsi" w:hAnsiTheme="minorHAnsi" w:cstheme="minorHAnsi"/>
        </w:rPr>
        <w:t>ka</w:t>
      </w:r>
      <w:r w:rsidRPr="00024608">
        <w:rPr>
          <w:rFonts w:asciiTheme="minorHAnsi" w:hAnsiTheme="minorHAnsi" w:cstheme="minorHAnsi"/>
          <w:spacing w:val="2"/>
        </w:rPr>
        <w:t>a</w:t>
      </w:r>
      <w:r w:rsidRPr="00024608">
        <w:rPr>
          <w:rFonts w:asciiTheme="minorHAnsi" w:hAnsiTheme="minorHAnsi" w:cstheme="minorHAnsi"/>
          <w:spacing w:val="-1"/>
        </w:rPr>
        <w:t>r</w:t>
      </w:r>
      <w:proofErr w:type="spellEnd"/>
      <w:r w:rsidRPr="00024608">
        <w:rPr>
          <w:rFonts w:asciiTheme="minorHAnsi" w:hAnsiTheme="minorHAnsi" w:cstheme="minorHAnsi"/>
        </w:rPr>
        <w:t>;</w:t>
      </w:r>
    </w:p>
    <w:p w:rsidRPr="00024608" w:rsidR="0006158F" w:rsidP="007E1B80" w:rsidRDefault="0006158F" w14:paraId="701EC9F4" w14:textId="77777777">
      <w:pPr>
        <w:pStyle w:val="Gemiddeldraster21"/>
        <w:numPr>
          <w:ilvl w:val="0"/>
          <w:numId w:val="68"/>
        </w:numPr>
        <w:rPr>
          <w:rFonts w:asciiTheme="minorHAnsi" w:hAnsiTheme="minorHAnsi" w:cstheme="minorHAnsi"/>
        </w:rPr>
      </w:pPr>
      <w:r w:rsidRPr="00024608">
        <w:rPr>
          <w:rFonts w:asciiTheme="minorHAnsi" w:hAnsiTheme="minorHAnsi" w:cstheme="minorHAnsi"/>
        </w:rPr>
        <w:t>We</w:t>
      </w:r>
      <w:r w:rsidRPr="00024608">
        <w:rPr>
          <w:rFonts w:asciiTheme="minorHAnsi" w:hAnsiTheme="minorHAnsi" w:cstheme="minorHAnsi"/>
          <w:spacing w:val="-9"/>
        </w:rPr>
        <w:t xml:space="preserve"> </w:t>
      </w:r>
      <w:proofErr w:type="spellStart"/>
      <w:r w:rsidRPr="00024608">
        <w:rPr>
          <w:rFonts w:asciiTheme="minorHAnsi" w:hAnsiTheme="minorHAnsi" w:cstheme="minorHAnsi"/>
        </w:rPr>
        <w:t>s</w:t>
      </w:r>
      <w:r w:rsidRPr="00024608">
        <w:rPr>
          <w:rFonts w:asciiTheme="minorHAnsi" w:hAnsiTheme="minorHAnsi" w:cstheme="minorHAnsi"/>
          <w:spacing w:val="-2"/>
        </w:rPr>
        <w:t>c</w:t>
      </w:r>
      <w:r w:rsidRPr="00024608">
        <w:rPr>
          <w:rFonts w:asciiTheme="minorHAnsi" w:hAnsiTheme="minorHAnsi" w:cstheme="minorHAnsi"/>
          <w:spacing w:val="3"/>
        </w:rPr>
        <w:t>h</w:t>
      </w:r>
      <w:r w:rsidRPr="00024608">
        <w:rPr>
          <w:rFonts w:asciiTheme="minorHAnsi" w:hAnsiTheme="minorHAnsi" w:cstheme="minorHAnsi"/>
          <w:spacing w:val="-2"/>
        </w:rPr>
        <w:t>e</w:t>
      </w:r>
      <w:r w:rsidRPr="00024608">
        <w:rPr>
          <w:rFonts w:asciiTheme="minorHAnsi" w:hAnsiTheme="minorHAnsi" w:cstheme="minorHAnsi"/>
          <w:spacing w:val="2"/>
        </w:rPr>
        <w:t>l</w:t>
      </w:r>
      <w:r w:rsidRPr="00024608">
        <w:rPr>
          <w:rFonts w:asciiTheme="minorHAnsi" w:hAnsiTheme="minorHAnsi" w:cstheme="minorHAnsi"/>
        </w:rPr>
        <w:t>d</w:t>
      </w:r>
      <w:r w:rsidRPr="00024608">
        <w:rPr>
          <w:rFonts w:asciiTheme="minorHAnsi" w:hAnsiTheme="minorHAnsi" w:cstheme="minorHAnsi"/>
          <w:spacing w:val="-2"/>
        </w:rPr>
        <w:t>e</w:t>
      </w:r>
      <w:r w:rsidRPr="00024608">
        <w:rPr>
          <w:rFonts w:asciiTheme="minorHAnsi" w:hAnsiTheme="minorHAnsi" w:cstheme="minorHAnsi"/>
        </w:rPr>
        <w:t>n</w:t>
      </w:r>
      <w:proofErr w:type="spellEnd"/>
      <w:r w:rsidRPr="00024608">
        <w:rPr>
          <w:rFonts w:asciiTheme="minorHAnsi" w:hAnsiTheme="minorHAnsi" w:cstheme="minorHAnsi"/>
          <w:spacing w:val="-8"/>
        </w:rPr>
        <w:t xml:space="preserve"> </w:t>
      </w:r>
      <w:proofErr w:type="spellStart"/>
      <w:r w:rsidRPr="00024608">
        <w:rPr>
          <w:rFonts w:asciiTheme="minorHAnsi" w:hAnsiTheme="minorHAnsi" w:cstheme="minorHAnsi"/>
        </w:rPr>
        <w:t>n</w:t>
      </w:r>
      <w:r w:rsidRPr="00024608">
        <w:rPr>
          <w:rFonts w:asciiTheme="minorHAnsi" w:hAnsiTheme="minorHAnsi" w:cstheme="minorHAnsi"/>
          <w:spacing w:val="3"/>
        </w:rPr>
        <w:t>i</w:t>
      </w:r>
      <w:r w:rsidRPr="00024608">
        <w:rPr>
          <w:rFonts w:asciiTheme="minorHAnsi" w:hAnsiTheme="minorHAnsi" w:cstheme="minorHAnsi"/>
          <w:spacing w:val="-2"/>
        </w:rPr>
        <w:t>e</w:t>
      </w:r>
      <w:r w:rsidRPr="00024608">
        <w:rPr>
          <w:rFonts w:asciiTheme="minorHAnsi" w:hAnsiTheme="minorHAnsi" w:cstheme="minorHAnsi"/>
        </w:rPr>
        <w:t>ma</w:t>
      </w:r>
      <w:r w:rsidRPr="00024608">
        <w:rPr>
          <w:rFonts w:asciiTheme="minorHAnsi" w:hAnsiTheme="minorHAnsi" w:cstheme="minorHAnsi"/>
          <w:spacing w:val="1"/>
        </w:rPr>
        <w:t>n</w:t>
      </w:r>
      <w:r w:rsidRPr="00024608">
        <w:rPr>
          <w:rFonts w:asciiTheme="minorHAnsi" w:hAnsiTheme="minorHAnsi" w:cstheme="minorHAnsi"/>
        </w:rPr>
        <w:t>d</w:t>
      </w:r>
      <w:proofErr w:type="spellEnd"/>
      <w:r w:rsidRPr="00024608">
        <w:rPr>
          <w:rFonts w:asciiTheme="minorHAnsi" w:hAnsiTheme="minorHAnsi" w:cstheme="minorHAnsi"/>
          <w:spacing w:val="-8"/>
        </w:rPr>
        <w:t xml:space="preserve"> </w:t>
      </w:r>
      <w:proofErr w:type="spellStart"/>
      <w:r w:rsidRPr="00024608">
        <w:rPr>
          <w:rFonts w:asciiTheme="minorHAnsi" w:hAnsiTheme="minorHAnsi" w:cstheme="minorHAnsi"/>
          <w:spacing w:val="-2"/>
        </w:rPr>
        <w:t>u</w:t>
      </w:r>
      <w:r w:rsidRPr="00024608">
        <w:rPr>
          <w:rFonts w:asciiTheme="minorHAnsi" w:hAnsiTheme="minorHAnsi" w:cstheme="minorHAnsi"/>
        </w:rPr>
        <w:t>it</w:t>
      </w:r>
      <w:proofErr w:type="spellEnd"/>
      <w:r w:rsidRPr="00024608">
        <w:rPr>
          <w:rFonts w:asciiTheme="minorHAnsi" w:hAnsiTheme="minorHAnsi" w:cstheme="minorHAnsi"/>
        </w:rPr>
        <w:t>;</w:t>
      </w:r>
    </w:p>
    <w:p w:rsidRPr="00024608" w:rsidR="0006158F" w:rsidP="007E1B80" w:rsidRDefault="0006158F" w14:paraId="68368249" w14:textId="77777777">
      <w:pPr>
        <w:pStyle w:val="Gemiddeldraster21"/>
        <w:numPr>
          <w:ilvl w:val="0"/>
          <w:numId w:val="68"/>
        </w:numPr>
        <w:rPr>
          <w:rFonts w:asciiTheme="minorHAnsi" w:hAnsiTheme="minorHAnsi" w:cstheme="minorHAnsi"/>
          <w:lang w:val="nl-NL"/>
        </w:rPr>
      </w:pPr>
      <w:r w:rsidRPr="00024608">
        <w:rPr>
          <w:rFonts w:asciiTheme="minorHAnsi" w:hAnsiTheme="minorHAnsi" w:cstheme="minorHAnsi"/>
          <w:lang w:val="nl-NL"/>
        </w:rPr>
        <w:t>We</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kaar</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g</w:t>
      </w:r>
      <w:r w:rsidRPr="00024608">
        <w:rPr>
          <w:rFonts w:asciiTheme="minorHAnsi" w:hAnsiTheme="minorHAnsi" w:cstheme="minorHAnsi"/>
          <w:spacing w:val="1"/>
          <w:lang w:val="nl-NL"/>
        </w:rPr>
        <w:t>e</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2"/>
          <w:lang w:val="nl-NL"/>
        </w:rPr>
        <w:t>i</w:t>
      </w:r>
      <w:r w:rsidRPr="00024608">
        <w:rPr>
          <w:rFonts w:asciiTheme="minorHAnsi" w:hAnsiTheme="minorHAnsi" w:cstheme="minorHAnsi"/>
          <w:spacing w:val="-2"/>
          <w:lang w:val="nl-NL"/>
        </w:rPr>
        <w:t>j</w:t>
      </w:r>
      <w:r w:rsidRPr="00024608">
        <w:rPr>
          <w:rFonts w:asciiTheme="minorHAnsi" w:hAnsiTheme="minorHAnsi" w:cstheme="minorHAnsi"/>
          <w:spacing w:val="1"/>
          <w:lang w:val="nl-NL"/>
        </w:rPr>
        <w:t>n</w:t>
      </w:r>
      <w:r w:rsidRPr="00024608">
        <w:rPr>
          <w:rFonts w:asciiTheme="minorHAnsi" w:hAnsiTheme="minorHAnsi" w:cstheme="minorHAnsi"/>
          <w:lang w:val="nl-NL"/>
        </w:rPr>
        <w:t>;</w:t>
      </w:r>
    </w:p>
    <w:p w:rsidRPr="00024608" w:rsidR="0006158F" w:rsidP="007E1B80" w:rsidRDefault="0006158F" w14:paraId="0E31130C" w14:textId="77777777">
      <w:pPr>
        <w:pStyle w:val="Gemiddeldraster21"/>
        <w:numPr>
          <w:ilvl w:val="0"/>
          <w:numId w:val="68"/>
        </w:numPr>
        <w:rPr>
          <w:rFonts w:asciiTheme="minorHAnsi" w:hAnsiTheme="minorHAnsi" w:cstheme="minorHAnsi"/>
          <w:lang w:val="nl-NL"/>
        </w:rPr>
      </w:pPr>
      <w:r w:rsidRPr="00024608">
        <w:rPr>
          <w:rFonts w:asciiTheme="minorHAnsi" w:hAnsiTheme="minorHAnsi" w:cstheme="minorHAnsi"/>
          <w:lang w:val="nl-NL"/>
        </w:rPr>
        <w:t>We</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n</w:t>
      </w:r>
      <w:r w:rsidRPr="00024608">
        <w:rPr>
          <w:rFonts w:asciiTheme="minorHAnsi" w:hAnsiTheme="minorHAnsi" w:cstheme="minorHAnsi"/>
          <w:spacing w:val="3"/>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m</w:t>
      </w:r>
      <w:r w:rsidRPr="00024608">
        <w:rPr>
          <w:rFonts w:asciiTheme="minorHAnsi" w:hAnsiTheme="minorHAnsi" w:cstheme="minorHAnsi"/>
          <w:spacing w:val="-1"/>
          <w:lang w:val="nl-NL"/>
        </w:rPr>
        <w:t>e</w:t>
      </w:r>
      <w:r w:rsidRPr="00024608">
        <w:rPr>
          <w:rFonts w:asciiTheme="minorHAnsi" w:hAnsiTheme="minorHAnsi" w:cstheme="minorHAnsi"/>
          <w:lang w:val="nl-NL"/>
        </w:rPr>
        <w:t>e</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a</w:t>
      </w:r>
      <w:r w:rsidRPr="00024608">
        <w:rPr>
          <w:rFonts w:asciiTheme="minorHAnsi" w:hAnsiTheme="minorHAnsi" w:cstheme="minorHAnsi"/>
          <w:spacing w:val="2"/>
          <w:lang w:val="nl-NL"/>
        </w:rPr>
        <w:t>l</w:t>
      </w:r>
      <w:r w:rsidRPr="00024608">
        <w:rPr>
          <w:rFonts w:asciiTheme="minorHAnsi" w:hAnsiTheme="minorHAnsi" w:cstheme="minorHAnsi"/>
          <w:lang w:val="nl-NL"/>
        </w:rPr>
        <w:t>s</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ma</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gaat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p>
    <w:p w:rsidRPr="00024608" w:rsidR="0006158F" w:rsidP="007E1B80" w:rsidRDefault="0006158F" w14:paraId="0BB475C0" w14:textId="77777777">
      <w:pPr>
        <w:pStyle w:val="Gemiddeldraster21"/>
        <w:numPr>
          <w:ilvl w:val="0"/>
          <w:numId w:val="68"/>
        </w:numPr>
        <w:rPr>
          <w:rFonts w:asciiTheme="minorHAnsi" w:hAnsiTheme="minorHAnsi" w:cstheme="minorHAnsi"/>
          <w:lang w:val="nl-NL"/>
        </w:rPr>
      </w:pPr>
      <w:r w:rsidRPr="00024608">
        <w:rPr>
          <w:rFonts w:asciiTheme="minorHAnsi" w:hAnsiTheme="minorHAnsi" w:cstheme="minorHAnsi"/>
          <w:lang w:val="nl-NL"/>
        </w:rPr>
        <w:t>Na</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e</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spacing w:val="-1"/>
          <w:lang w:val="nl-NL"/>
        </w:rPr>
        <w:t>r</w:t>
      </w:r>
      <w:r w:rsidRPr="00024608">
        <w:rPr>
          <w:rFonts w:asciiTheme="minorHAnsi" w:hAnsiTheme="minorHAnsi" w:cstheme="minorHAnsi"/>
          <w:spacing w:val="1"/>
          <w:lang w:val="nl-NL"/>
        </w:rPr>
        <w:t>u</w:t>
      </w:r>
      <w:r w:rsidRPr="00024608">
        <w:rPr>
          <w:rFonts w:asciiTheme="minorHAnsi" w:hAnsiTheme="minorHAnsi" w:cstheme="minorHAnsi"/>
          <w:lang w:val="nl-NL"/>
        </w:rPr>
        <w:t>z</w:t>
      </w:r>
      <w:r w:rsidRPr="00024608">
        <w:rPr>
          <w:rFonts w:asciiTheme="minorHAnsi" w:hAnsiTheme="minorHAnsi" w:cstheme="minorHAnsi"/>
          <w:spacing w:val="2"/>
          <w:lang w:val="nl-NL"/>
        </w:rPr>
        <w:t>i</w:t>
      </w:r>
      <w:r w:rsidRPr="00024608">
        <w:rPr>
          <w:rFonts w:asciiTheme="minorHAnsi" w:hAnsiTheme="minorHAnsi" w:cstheme="minorHAnsi"/>
          <w:lang w:val="nl-NL"/>
        </w:rPr>
        <w:t>e</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mak</w:t>
      </w:r>
      <w:r w:rsidRPr="00024608">
        <w:rPr>
          <w:rFonts w:asciiTheme="minorHAnsi" w:hAnsiTheme="minorHAnsi" w:cstheme="minorHAnsi"/>
          <w:spacing w:val="-1"/>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w</w:t>
      </w:r>
      <w:r w:rsidRPr="00024608">
        <w:rPr>
          <w:rFonts w:asciiTheme="minorHAnsi" w:hAnsiTheme="minorHAnsi" w:cstheme="minorHAnsi"/>
          <w:lang w:val="nl-NL"/>
        </w:rPr>
        <w:t>e</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h</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we</w:t>
      </w:r>
      <w:r w:rsidRPr="00024608">
        <w:rPr>
          <w:rFonts w:asciiTheme="minorHAnsi" w:hAnsiTheme="minorHAnsi" w:cstheme="minorHAnsi"/>
          <w:spacing w:val="1"/>
          <w:lang w:val="nl-NL"/>
        </w:rPr>
        <w:t>e</w:t>
      </w:r>
      <w:r w:rsidRPr="00024608">
        <w:rPr>
          <w:rFonts w:asciiTheme="minorHAnsi" w:hAnsiTheme="minorHAnsi" w:cstheme="minorHAnsi"/>
          <w:lang w:val="nl-NL"/>
        </w:rPr>
        <w:t>r</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lang w:val="nl-NL"/>
        </w:rPr>
        <w:t>d;</w:t>
      </w:r>
    </w:p>
    <w:p w:rsidRPr="00024608" w:rsidR="0006158F" w:rsidP="007E1B80" w:rsidRDefault="0006158F" w14:paraId="2515F7AE" w14:textId="77777777">
      <w:pPr>
        <w:pStyle w:val="Gemiddeldraster21"/>
        <w:numPr>
          <w:ilvl w:val="0"/>
          <w:numId w:val="68"/>
        </w:numPr>
        <w:rPr>
          <w:rFonts w:asciiTheme="minorHAnsi" w:hAnsiTheme="minorHAnsi" w:cstheme="minorHAnsi"/>
          <w:lang w:val="nl-NL"/>
        </w:rPr>
      </w:pPr>
      <w:r w:rsidRPr="00024608">
        <w:rPr>
          <w:rFonts w:asciiTheme="minorHAnsi" w:hAnsiTheme="minorHAnsi" w:cstheme="minorHAnsi"/>
          <w:lang w:val="nl-NL"/>
        </w:rPr>
        <w:t>De</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sp</w:t>
      </w:r>
      <w:r w:rsidRPr="00024608">
        <w:rPr>
          <w:rFonts w:asciiTheme="minorHAnsi" w:hAnsiTheme="minorHAnsi" w:cstheme="minorHAnsi"/>
          <w:spacing w:val="1"/>
          <w:lang w:val="nl-NL"/>
        </w:rPr>
        <w:t>u</w:t>
      </w:r>
      <w:r w:rsidRPr="00024608">
        <w:rPr>
          <w:rFonts w:asciiTheme="minorHAnsi" w:hAnsiTheme="minorHAnsi" w:cstheme="minorHAnsi"/>
          <w:lang w:val="nl-NL"/>
        </w:rPr>
        <w:t>l</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lang w:val="nl-NL"/>
        </w:rPr>
        <w:t>an</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en</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an</w:t>
      </w:r>
      <w:r w:rsidRPr="00024608">
        <w:rPr>
          <w:rFonts w:asciiTheme="minorHAnsi" w:hAnsiTheme="minorHAnsi" w:cstheme="minorHAnsi"/>
          <w:spacing w:val="2"/>
          <w:lang w:val="nl-NL"/>
        </w:rPr>
        <w:t>d</w:t>
      </w:r>
      <w:r w:rsidRPr="00024608">
        <w:rPr>
          <w:rFonts w:asciiTheme="minorHAnsi" w:hAnsiTheme="minorHAnsi" w:cstheme="minorHAnsi"/>
          <w:spacing w:val="-2"/>
          <w:lang w:val="nl-NL"/>
        </w:rPr>
        <w:t>e</w:t>
      </w:r>
      <w:r w:rsidRPr="00024608">
        <w:rPr>
          <w:rFonts w:asciiTheme="minorHAnsi" w:hAnsiTheme="minorHAnsi" w:cstheme="minorHAnsi"/>
          <w:lang w:val="nl-NL"/>
        </w:rPr>
        <w:t>r</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3"/>
          <w:lang w:val="nl-NL"/>
        </w:rPr>
        <w:t>i</w:t>
      </w:r>
      <w:r w:rsidRPr="00024608">
        <w:rPr>
          <w:rFonts w:asciiTheme="minorHAnsi" w:hAnsiTheme="minorHAnsi" w:cstheme="minorHAnsi"/>
          <w:lang w:val="nl-NL"/>
        </w:rPr>
        <w:t>jn</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n</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lang w:val="nl-NL"/>
        </w:rPr>
        <w:t>an</w:t>
      </w:r>
      <w:r w:rsidRPr="00024608">
        <w:rPr>
          <w:rFonts w:asciiTheme="minorHAnsi" w:hAnsiTheme="minorHAnsi" w:cstheme="minorHAnsi"/>
          <w:spacing w:val="-3"/>
          <w:lang w:val="nl-NL"/>
        </w:rPr>
        <w:t xml:space="preserve"> </w:t>
      </w:r>
      <w:r w:rsidRPr="00024608">
        <w:rPr>
          <w:rFonts w:asciiTheme="minorHAnsi" w:hAnsiTheme="minorHAnsi" w:cstheme="minorHAnsi"/>
          <w:lang w:val="nl-NL"/>
        </w:rPr>
        <w:t>jou;</w:t>
      </w:r>
    </w:p>
    <w:p w:rsidRPr="00024608" w:rsidR="0006158F" w:rsidP="007E1B80" w:rsidRDefault="0006158F" w14:paraId="56CB9923" w14:textId="77777777">
      <w:pPr>
        <w:pStyle w:val="Gemiddeldraster21"/>
        <w:numPr>
          <w:ilvl w:val="0"/>
          <w:numId w:val="68"/>
        </w:numPr>
        <w:rPr>
          <w:rFonts w:asciiTheme="minorHAnsi" w:hAnsiTheme="minorHAnsi" w:cstheme="minorHAnsi"/>
          <w:lang w:val="nl-NL"/>
        </w:rPr>
      </w:pPr>
      <w:r w:rsidRPr="00024608">
        <w:rPr>
          <w:rFonts w:asciiTheme="minorHAnsi" w:hAnsiTheme="minorHAnsi" w:cstheme="minorHAnsi"/>
          <w:lang w:val="nl-NL"/>
        </w:rPr>
        <w:t>We</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ve</w:t>
      </w:r>
      <w:r w:rsidRPr="00024608">
        <w:rPr>
          <w:rFonts w:asciiTheme="minorHAnsi" w:hAnsiTheme="minorHAnsi" w:cstheme="minorHAnsi"/>
          <w:spacing w:val="-1"/>
          <w:lang w:val="nl-NL"/>
        </w:rPr>
        <w:t>r</w:t>
      </w:r>
      <w:r w:rsidRPr="00024608">
        <w:rPr>
          <w:rFonts w:asciiTheme="minorHAnsi" w:hAnsiTheme="minorHAnsi" w:cstheme="minorHAnsi"/>
          <w:lang w:val="nl-NL"/>
        </w:rPr>
        <w:t>t</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ll</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m</w:t>
      </w:r>
      <w:r w:rsidRPr="00024608">
        <w:rPr>
          <w:rFonts w:asciiTheme="minorHAnsi" w:hAnsiTheme="minorHAnsi" w:cstheme="minorHAnsi"/>
          <w:spacing w:val="1"/>
          <w:lang w:val="nl-NL"/>
        </w:rPr>
        <w:t>e</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1"/>
          <w:lang w:val="nl-NL"/>
        </w:rPr>
        <w:t>e</w:t>
      </w:r>
      <w:r w:rsidRPr="00024608">
        <w:rPr>
          <w:rFonts w:asciiTheme="minorHAnsi" w:hAnsiTheme="minorHAnsi" w:cstheme="minorHAnsi"/>
          <w:lang w:val="nl-NL"/>
        </w:rPr>
        <w:t>r</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of</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j</w:t>
      </w:r>
      <w:r w:rsidRPr="00024608">
        <w:rPr>
          <w:rFonts w:asciiTheme="minorHAnsi" w:hAnsiTheme="minorHAnsi" w:cstheme="minorHAnsi"/>
          <w:spacing w:val="1"/>
          <w:lang w:val="nl-NL"/>
        </w:rPr>
        <w:t>u</w:t>
      </w:r>
      <w:r w:rsidRPr="00024608">
        <w:rPr>
          <w:rFonts w:asciiTheme="minorHAnsi" w:hAnsiTheme="minorHAnsi" w:cstheme="minorHAnsi"/>
          <w:lang w:val="nl-NL"/>
        </w:rPr>
        <w:t>f</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a</w:t>
      </w:r>
      <w:r w:rsidRPr="00024608">
        <w:rPr>
          <w:rFonts w:asciiTheme="minorHAnsi" w:hAnsiTheme="minorHAnsi" w:cstheme="minorHAnsi"/>
          <w:spacing w:val="3"/>
          <w:lang w:val="nl-NL"/>
        </w:rPr>
        <w:t>l</w:t>
      </w:r>
      <w:r w:rsidRPr="00024608">
        <w:rPr>
          <w:rFonts w:asciiTheme="minorHAnsi" w:hAnsiTheme="minorHAnsi" w:cstheme="minorHAnsi"/>
          <w:lang w:val="nl-NL"/>
        </w:rPr>
        <w:t>s</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e</w:t>
      </w:r>
      <w:r w:rsidRPr="00024608">
        <w:rPr>
          <w:rFonts w:asciiTheme="minorHAnsi" w:hAnsiTheme="minorHAnsi" w:cstheme="minorHAnsi"/>
          <w:lang w:val="nl-NL"/>
        </w:rPr>
        <w:t>r</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st</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wo</w:t>
      </w:r>
      <w:r w:rsidRPr="00024608">
        <w:rPr>
          <w:rFonts w:asciiTheme="minorHAnsi" w:hAnsiTheme="minorHAnsi" w:cstheme="minorHAnsi"/>
          <w:spacing w:val="-1"/>
          <w:lang w:val="nl-NL"/>
        </w:rPr>
        <w:t>r</w:t>
      </w:r>
      <w:r w:rsidRPr="00024608">
        <w:rPr>
          <w:rFonts w:asciiTheme="minorHAnsi" w:hAnsiTheme="minorHAnsi" w:cstheme="minorHAnsi"/>
          <w:lang w:val="nl-NL"/>
        </w:rPr>
        <w:t>dt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a</w:t>
      </w:r>
      <w:r w:rsidRPr="00024608">
        <w:rPr>
          <w:rFonts w:asciiTheme="minorHAnsi" w:hAnsiTheme="minorHAnsi" w:cstheme="minorHAnsi"/>
          <w:spacing w:val="2"/>
          <w:lang w:val="nl-NL"/>
        </w:rPr>
        <w:t>l</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j</w:t>
      </w:r>
      <w:r w:rsidRPr="00024608">
        <w:rPr>
          <w:rFonts w:asciiTheme="minorHAnsi" w:hAnsiTheme="minorHAnsi" w:cstheme="minorHAnsi"/>
          <w:spacing w:val="2"/>
          <w:lang w:val="nl-NL"/>
        </w:rPr>
        <w:t>i</w:t>
      </w:r>
      <w:r w:rsidRPr="00024608">
        <w:rPr>
          <w:rFonts w:asciiTheme="minorHAnsi" w:hAnsiTheme="minorHAnsi" w:cstheme="minorHAnsi"/>
          <w:lang w:val="nl-NL"/>
        </w:rPr>
        <w:t>j</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e</w:t>
      </w:r>
      <w:r w:rsidRPr="00024608">
        <w:rPr>
          <w:rFonts w:asciiTheme="minorHAnsi" w:hAnsiTheme="minorHAnsi" w:cstheme="minorHAnsi"/>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w</w:t>
      </w:r>
      <w:r w:rsidRPr="00024608">
        <w:rPr>
          <w:rFonts w:asciiTheme="minorHAnsi" w:hAnsiTheme="minorHAnsi" w:cstheme="minorHAnsi"/>
          <w:spacing w:val="1"/>
          <w:lang w:val="nl-NL"/>
        </w:rPr>
        <w:t>o</w:t>
      </w:r>
      <w:r w:rsidRPr="00024608">
        <w:rPr>
          <w:rFonts w:asciiTheme="minorHAnsi" w:hAnsiTheme="minorHAnsi" w:cstheme="minorHAnsi"/>
          <w:spacing w:val="-1"/>
          <w:lang w:val="nl-NL"/>
        </w:rPr>
        <w:t>r</w:t>
      </w:r>
      <w:r w:rsidRPr="00024608">
        <w:rPr>
          <w:rFonts w:asciiTheme="minorHAnsi" w:hAnsiTheme="minorHAnsi" w:cstheme="minorHAnsi"/>
          <w:lang w:val="nl-NL"/>
        </w:rPr>
        <w:t>d</w:t>
      </w:r>
      <w:r w:rsidRPr="00024608">
        <w:rPr>
          <w:rFonts w:asciiTheme="minorHAnsi" w:hAnsiTheme="minorHAnsi" w:cstheme="minorHAnsi"/>
          <w:spacing w:val="2"/>
          <w:lang w:val="nl-NL"/>
        </w:rPr>
        <w:t>t</w:t>
      </w:r>
      <w:r w:rsidRPr="00024608">
        <w:rPr>
          <w:rFonts w:asciiTheme="minorHAnsi" w:hAnsiTheme="minorHAnsi" w:cstheme="minorHAnsi"/>
          <w:lang w:val="nl-NL"/>
        </w:rPr>
        <w:t>.</w:t>
      </w:r>
    </w:p>
    <w:p w:rsidRPr="00024608" w:rsidR="0006158F" w:rsidP="0006158F" w:rsidRDefault="0006158F" w14:paraId="5BBEC621" w14:textId="77777777">
      <w:pPr>
        <w:spacing w:before="2" w:line="240" w:lineRule="exact"/>
        <w:rPr>
          <w:rFonts w:cstheme="minorHAnsi"/>
        </w:rPr>
      </w:pPr>
    </w:p>
    <w:p w:rsidRPr="00024608" w:rsidR="0006158F" w:rsidP="0006158F" w:rsidRDefault="0006158F" w14:paraId="40C3C7D7" w14:textId="77777777">
      <w:pPr>
        <w:pStyle w:val="Gemiddeldraster21"/>
        <w:rPr>
          <w:rFonts w:asciiTheme="minorHAnsi" w:hAnsiTheme="minorHAnsi" w:cstheme="minorHAnsi"/>
          <w:lang w:val="nl-NL"/>
        </w:rPr>
      </w:pPr>
      <w:r w:rsidRPr="00024608">
        <w:rPr>
          <w:rFonts w:asciiTheme="minorHAnsi" w:hAnsiTheme="minorHAnsi" w:cstheme="minorHAnsi"/>
          <w:spacing w:val="-2"/>
          <w:lang w:val="nl-NL"/>
        </w:rPr>
        <w:t>E</w:t>
      </w:r>
      <w:r w:rsidRPr="00024608">
        <w:rPr>
          <w:rFonts w:asciiTheme="minorHAnsi" w:hAnsiTheme="minorHAnsi" w:cstheme="minorHAnsi"/>
          <w:lang w:val="nl-NL"/>
        </w:rPr>
        <w:t>r</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k</w:t>
      </w:r>
      <w:r w:rsidRPr="00024608">
        <w:rPr>
          <w:rFonts w:asciiTheme="minorHAnsi" w:hAnsiTheme="minorHAnsi" w:cstheme="minorHAnsi"/>
          <w:lang w:val="nl-NL"/>
        </w:rPr>
        <w:t>an</w:t>
      </w:r>
      <w:r w:rsidRPr="00024608">
        <w:rPr>
          <w:rFonts w:asciiTheme="minorHAnsi" w:hAnsiTheme="minorHAnsi" w:cstheme="minorHAnsi"/>
          <w:spacing w:val="-4"/>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spacing w:val="-1"/>
          <w:lang w:val="nl-NL"/>
        </w:rPr>
        <w:t>o</w:t>
      </w:r>
      <w:r w:rsidRPr="00024608">
        <w:rPr>
          <w:rFonts w:asciiTheme="minorHAnsi" w:hAnsiTheme="minorHAnsi" w:cstheme="minorHAnsi"/>
          <w:spacing w:val="1"/>
          <w:lang w:val="nl-NL"/>
        </w:rPr>
        <w:t>o</w:t>
      </w:r>
      <w:r w:rsidRPr="00024608">
        <w:rPr>
          <w:rFonts w:asciiTheme="minorHAnsi" w:hAnsiTheme="minorHAnsi" w:cstheme="minorHAnsi"/>
          <w:lang w:val="nl-NL"/>
        </w:rPr>
        <w:t>r</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g</w:t>
      </w:r>
      <w:r w:rsidRPr="00024608">
        <w:rPr>
          <w:rFonts w:asciiTheme="minorHAnsi" w:hAnsiTheme="minorHAnsi" w:cstheme="minorHAnsi"/>
          <w:spacing w:val="-2"/>
          <w:lang w:val="nl-NL"/>
        </w:rPr>
        <w:t>e</w:t>
      </w:r>
      <w:r w:rsidRPr="00024608">
        <w:rPr>
          <w:rFonts w:asciiTheme="minorHAnsi" w:hAnsiTheme="minorHAnsi" w:cstheme="minorHAnsi"/>
          <w:spacing w:val="1"/>
          <w:lang w:val="nl-NL"/>
        </w:rPr>
        <w:t>k</w:t>
      </w:r>
      <w:r w:rsidRPr="00024608">
        <w:rPr>
          <w:rFonts w:asciiTheme="minorHAnsi" w:hAnsiTheme="minorHAnsi" w:cstheme="minorHAnsi"/>
          <w:spacing w:val="-1"/>
          <w:lang w:val="nl-NL"/>
        </w:rPr>
        <w:t>o</w:t>
      </w:r>
      <w:r w:rsidRPr="00024608">
        <w:rPr>
          <w:rFonts w:asciiTheme="minorHAnsi" w:hAnsiTheme="minorHAnsi" w:cstheme="minorHAnsi"/>
          <w:lang w:val="nl-NL"/>
        </w:rPr>
        <w:t>z</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wo</w:t>
      </w:r>
      <w:r w:rsidRPr="00024608">
        <w:rPr>
          <w:rFonts w:asciiTheme="minorHAnsi" w:hAnsiTheme="minorHAnsi" w:cstheme="minorHAnsi"/>
          <w:spacing w:val="-1"/>
          <w:lang w:val="nl-NL"/>
        </w:rPr>
        <w:t>r</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3"/>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m</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va</w:t>
      </w:r>
      <w:r w:rsidRPr="00024608">
        <w:rPr>
          <w:rFonts w:asciiTheme="minorHAnsi" w:hAnsiTheme="minorHAnsi" w:cstheme="minorHAnsi"/>
          <w:spacing w:val="1"/>
          <w:lang w:val="nl-NL"/>
        </w:rPr>
        <w:t>n</w:t>
      </w:r>
      <w:r w:rsidRPr="00024608">
        <w:rPr>
          <w:rFonts w:asciiTheme="minorHAnsi" w:hAnsiTheme="minorHAnsi" w:cstheme="minorHAnsi"/>
          <w:spacing w:val="2"/>
          <w:lang w:val="nl-NL"/>
        </w:rPr>
        <w:t>a</w:t>
      </w:r>
      <w:r w:rsidRPr="00024608">
        <w:rPr>
          <w:rFonts w:asciiTheme="minorHAnsi" w:hAnsiTheme="minorHAnsi" w:cstheme="minorHAnsi"/>
          <w:lang w:val="nl-NL"/>
        </w:rPr>
        <w:t>f</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ro</w:t>
      </w:r>
      <w:r w:rsidRPr="00024608">
        <w:rPr>
          <w:rFonts w:asciiTheme="minorHAnsi" w:hAnsiTheme="minorHAnsi" w:cstheme="minorHAnsi"/>
          <w:spacing w:val="-2"/>
          <w:lang w:val="nl-NL"/>
        </w:rPr>
        <w:t>e</w:t>
      </w:r>
      <w:r w:rsidRPr="00024608">
        <w:rPr>
          <w:rFonts w:asciiTheme="minorHAnsi" w:hAnsiTheme="minorHAnsi" w:cstheme="minorHAnsi"/>
          <w:lang w:val="nl-NL"/>
        </w:rPr>
        <w:t>p</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5</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3"/>
          <w:lang w:val="nl-NL"/>
        </w:rPr>
        <w:t xml:space="preserve"> </w:t>
      </w:r>
      <w:r w:rsidRPr="00024608">
        <w:rPr>
          <w:rFonts w:asciiTheme="minorHAnsi" w:hAnsiTheme="minorHAnsi" w:cstheme="minorHAnsi"/>
          <w:i/>
          <w:lang w:val="nl-NL"/>
        </w:rPr>
        <w:t>T</w:t>
      </w:r>
      <w:r w:rsidRPr="00024608">
        <w:rPr>
          <w:rFonts w:asciiTheme="minorHAnsi" w:hAnsiTheme="minorHAnsi" w:cstheme="minorHAnsi"/>
          <w:i/>
          <w:spacing w:val="2"/>
          <w:lang w:val="nl-NL"/>
        </w:rPr>
        <w:t>i</w:t>
      </w:r>
      <w:r w:rsidRPr="00024608">
        <w:rPr>
          <w:rFonts w:asciiTheme="minorHAnsi" w:hAnsiTheme="minorHAnsi" w:cstheme="minorHAnsi"/>
          <w:i/>
          <w:spacing w:val="-2"/>
          <w:lang w:val="nl-NL"/>
        </w:rPr>
        <w:t>e</w:t>
      </w:r>
      <w:r w:rsidRPr="00024608">
        <w:rPr>
          <w:rFonts w:asciiTheme="minorHAnsi" w:hAnsiTheme="minorHAnsi" w:cstheme="minorHAnsi"/>
          <w:i/>
          <w:lang w:val="nl-NL"/>
        </w:rPr>
        <w:t>n</w:t>
      </w:r>
      <w:r w:rsidRPr="00024608">
        <w:rPr>
          <w:rFonts w:asciiTheme="minorHAnsi" w:hAnsiTheme="minorHAnsi" w:cstheme="minorHAnsi"/>
          <w:i/>
          <w:spacing w:val="-5"/>
          <w:lang w:val="nl-NL"/>
        </w:rPr>
        <w:t xml:space="preserve"> </w:t>
      </w:r>
      <w:r w:rsidRPr="00024608">
        <w:rPr>
          <w:rFonts w:asciiTheme="minorHAnsi" w:hAnsiTheme="minorHAnsi" w:cstheme="minorHAnsi"/>
          <w:i/>
          <w:lang w:val="nl-NL"/>
        </w:rPr>
        <w:t>r</w:t>
      </w:r>
      <w:r w:rsidRPr="00024608">
        <w:rPr>
          <w:rFonts w:asciiTheme="minorHAnsi" w:hAnsiTheme="minorHAnsi" w:cstheme="minorHAnsi"/>
          <w:i/>
          <w:spacing w:val="-2"/>
          <w:lang w:val="nl-NL"/>
        </w:rPr>
        <w:t>e</w:t>
      </w:r>
      <w:r w:rsidRPr="00024608">
        <w:rPr>
          <w:rFonts w:asciiTheme="minorHAnsi" w:hAnsiTheme="minorHAnsi" w:cstheme="minorHAnsi"/>
          <w:i/>
          <w:lang w:val="nl-NL"/>
        </w:rPr>
        <w:t>g</w:t>
      </w:r>
      <w:r w:rsidRPr="00024608">
        <w:rPr>
          <w:rFonts w:asciiTheme="minorHAnsi" w:hAnsiTheme="minorHAnsi" w:cstheme="minorHAnsi"/>
          <w:i/>
          <w:spacing w:val="-2"/>
          <w:lang w:val="nl-NL"/>
        </w:rPr>
        <w:t>e</w:t>
      </w:r>
      <w:r w:rsidRPr="00024608">
        <w:rPr>
          <w:rFonts w:asciiTheme="minorHAnsi" w:hAnsiTheme="minorHAnsi" w:cstheme="minorHAnsi"/>
          <w:i/>
          <w:spacing w:val="2"/>
          <w:lang w:val="nl-NL"/>
        </w:rPr>
        <w:t>l</w:t>
      </w:r>
      <w:r w:rsidRPr="00024608">
        <w:rPr>
          <w:rFonts w:asciiTheme="minorHAnsi" w:hAnsiTheme="minorHAnsi" w:cstheme="minorHAnsi"/>
          <w:i/>
          <w:lang w:val="nl-NL"/>
        </w:rPr>
        <w:t>s</w:t>
      </w:r>
      <w:r w:rsidRPr="00024608">
        <w:rPr>
          <w:rFonts w:asciiTheme="minorHAnsi" w:hAnsiTheme="minorHAnsi" w:cstheme="minorHAnsi"/>
          <w:i/>
          <w:spacing w:val="-7"/>
          <w:lang w:val="nl-NL"/>
        </w:rPr>
        <w:t xml:space="preserve"> </w:t>
      </w:r>
      <w:r w:rsidRPr="00024608">
        <w:rPr>
          <w:rFonts w:asciiTheme="minorHAnsi" w:hAnsiTheme="minorHAnsi" w:cstheme="minorHAnsi"/>
          <w:i/>
          <w:spacing w:val="2"/>
          <w:lang w:val="nl-NL"/>
        </w:rPr>
        <w:t>t</w:t>
      </w:r>
      <w:r w:rsidRPr="00024608">
        <w:rPr>
          <w:rFonts w:asciiTheme="minorHAnsi" w:hAnsiTheme="minorHAnsi" w:cstheme="minorHAnsi"/>
          <w:i/>
          <w:spacing w:val="-2"/>
          <w:lang w:val="nl-NL"/>
        </w:rPr>
        <w:t>e</w:t>
      </w:r>
      <w:r w:rsidRPr="00024608">
        <w:rPr>
          <w:rFonts w:asciiTheme="minorHAnsi" w:hAnsiTheme="minorHAnsi" w:cstheme="minorHAnsi"/>
          <w:i/>
          <w:lang w:val="nl-NL"/>
        </w:rPr>
        <w:t>g</w:t>
      </w:r>
      <w:r w:rsidRPr="00024608">
        <w:rPr>
          <w:rFonts w:asciiTheme="minorHAnsi" w:hAnsiTheme="minorHAnsi" w:cstheme="minorHAnsi"/>
          <w:i/>
          <w:spacing w:val="-2"/>
          <w:lang w:val="nl-NL"/>
        </w:rPr>
        <w:t>e</w:t>
      </w:r>
      <w:r w:rsidRPr="00024608">
        <w:rPr>
          <w:rFonts w:asciiTheme="minorHAnsi" w:hAnsiTheme="minorHAnsi" w:cstheme="minorHAnsi"/>
          <w:i/>
          <w:lang w:val="nl-NL"/>
        </w:rPr>
        <w:t>n</w:t>
      </w:r>
      <w:r w:rsidRPr="00024608">
        <w:rPr>
          <w:rFonts w:asciiTheme="minorHAnsi" w:hAnsiTheme="minorHAnsi" w:cstheme="minorHAnsi"/>
          <w:i/>
          <w:spacing w:val="-5"/>
          <w:lang w:val="nl-NL"/>
        </w:rPr>
        <w:t xml:space="preserve"> </w:t>
      </w:r>
      <w:r w:rsidRPr="00024608">
        <w:rPr>
          <w:rFonts w:asciiTheme="minorHAnsi" w:hAnsiTheme="minorHAnsi" w:cstheme="minorHAnsi"/>
          <w:i/>
          <w:spacing w:val="2"/>
          <w:lang w:val="nl-NL"/>
        </w:rPr>
        <w:t>p</w:t>
      </w:r>
      <w:r w:rsidRPr="00024608">
        <w:rPr>
          <w:rFonts w:asciiTheme="minorHAnsi" w:hAnsiTheme="minorHAnsi" w:cstheme="minorHAnsi"/>
          <w:i/>
          <w:spacing w:val="1"/>
          <w:lang w:val="nl-NL"/>
        </w:rPr>
        <w:t>e</w:t>
      </w:r>
      <w:r w:rsidRPr="00024608">
        <w:rPr>
          <w:rFonts w:asciiTheme="minorHAnsi" w:hAnsiTheme="minorHAnsi" w:cstheme="minorHAnsi"/>
          <w:i/>
          <w:lang w:val="nl-NL"/>
        </w:rPr>
        <w:t>st</w:t>
      </w:r>
      <w:r w:rsidRPr="00024608">
        <w:rPr>
          <w:rFonts w:asciiTheme="minorHAnsi" w:hAnsiTheme="minorHAnsi" w:cstheme="minorHAnsi"/>
          <w:i/>
          <w:spacing w:val="-1"/>
          <w:lang w:val="nl-NL"/>
        </w:rPr>
        <w:t>e</w:t>
      </w:r>
      <w:r w:rsidRPr="00024608">
        <w:rPr>
          <w:rFonts w:asciiTheme="minorHAnsi" w:hAnsiTheme="minorHAnsi" w:cstheme="minorHAnsi"/>
          <w:i/>
          <w:lang w:val="nl-NL"/>
        </w:rPr>
        <w:t>n</w:t>
      </w:r>
      <w:r w:rsidRPr="00024608">
        <w:rPr>
          <w:rFonts w:asciiTheme="minorHAnsi" w:hAnsiTheme="minorHAnsi" w:cstheme="minorHAnsi"/>
          <w:i/>
          <w:spacing w:val="-3"/>
          <w:lang w:val="nl-NL"/>
        </w:rPr>
        <w:t xml:space="preserve"> </w:t>
      </w:r>
      <w:r w:rsidRPr="00024608">
        <w:rPr>
          <w:rFonts w:asciiTheme="minorHAnsi" w:hAnsiTheme="minorHAnsi" w:cstheme="minorHAnsi"/>
          <w:lang w:val="nl-NL"/>
        </w:rPr>
        <w:t>aan</w:t>
      </w:r>
      <w:r w:rsidRPr="00024608">
        <w:rPr>
          <w:rFonts w:asciiTheme="minorHAnsi" w:hAnsiTheme="minorHAnsi" w:cstheme="minorHAnsi"/>
          <w:spacing w:val="-3"/>
          <w:lang w:val="nl-NL"/>
        </w:rPr>
        <w:t xml:space="preserve"> </w:t>
      </w:r>
      <w:r w:rsidRPr="00024608">
        <w:rPr>
          <w:rFonts w:asciiTheme="minorHAnsi" w:hAnsiTheme="minorHAnsi" w:cstheme="minorHAnsi"/>
          <w:spacing w:val="-2"/>
          <w:lang w:val="nl-NL"/>
        </w:rPr>
        <w:t>alle</w:t>
      </w:r>
      <w:r w:rsidRPr="00024608">
        <w:rPr>
          <w:rFonts w:asciiTheme="minorHAnsi" w:hAnsiTheme="minorHAnsi" w:cstheme="minorHAnsi"/>
          <w:w w:val="99"/>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ee</w:t>
      </w:r>
      <w:r w:rsidRPr="00024608">
        <w:rPr>
          <w:rFonts w:asciiTheme="minorHAnsi" w:hAnsiTheme="minorHAnsi" w:cstheme="minorHAnsi"/>
          <w:spacing w:val="-1"/>
          <w:lang w:val="nl-NL"/>
        </w:rPr>
        <w:t>r</w:t>
      </w:r>
      <w:r w:rsidRPr="00024608">
        <w:rPr>
          <w:rFonts w:asciiTheme="minorHAnsi" w:hAnsiTheme="minorHAnsi" w:cstheme="minorHAnsi"/>
          <w:lang w:val="nl-NL"/>
        </w:rPr>
        <w:t>l</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u</w:t>
      </w:r>
      <w:r w:rsidRPr="00024608">
        <w:rPr>
          <w:rFonts w:asciiTheme="minorHAnsi" w:hAnsiTheme="minorHAnsi" w:cstheme="minorHAnsi"/>
          <w:spacing w:val="2"/>
          <w:lang w:val="nl-NL"/>
        </w:rPr>
        <w:t>i</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te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1"/>
          <w:lang w:val="nl-NL"/>
        </w:rPr>
        <w:t>e</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en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te</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spacing w:val="-1"/>
          <w:lang w:val="nl-NL"/>
        </w:rPr>
        <w:t>r</w:t>
      </w:r>
      <w:r w:rsidRPr="00024608">
        <w:rPr>
          <w:rFonts w:asciiTheme="minorHAnsi" w:hAnsiTheme="minorHAnsi" w:cstheme="minorHAnsi"/>
          <w:lang w:val="nl-NL"/>
        </w:rPr>
        <w:t>ag</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m</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2"/>
          <w:lang w:val="nl-NL"/>
        </w:rPr>
        <w:t>i</w:t>
      </w:r>
      <w:r w:rsidRPr="00024608">
        <w:rPr>
          <w:rFonts w:asciiTheme="minorHAnsi" w:hAnsiTheme="minorHAnsi" w:cstheme="minorHAnsi"/>
          <w:lang w:val="nl-NL"/>
        </w:rPr>
        <w:t>e</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tw</w:t>
      </w:r>
      <w:r w:rsidRPr="00024608">
        <w:rPr>
          <w:rFonts w:asciiTheme="minorHAnsi" w:hAnsiTheme="minorHAnsi" w:cstheme="minorHAnsi"/>
          <w:spacing w:val="-1"/>
          <w:lang w:val="nl-NL"/>
        </w:rPr>
        <w:t>e</w:t>
      </w:r>
      <w:r w:rsidRPr="00024608">
        <w:rPr>
          <w:rFonts w:asciiTheme="minorHAnsi" w:hAnsiTheme="minorHAnsi" w:cstheme="minorHAnsi"/>
          <w:spacing w:val="1"/>
          <w:lang w:val="nl-NL"/>
        </w:rPr>
        <w:t>e</w:t>
      </w:r>
      <w:r w:rsidRPr="00024608">
        <w:rPr>
          <w:rFonts w:asciiTheme="minorHAnsi" w:hAnsiTheme="minorHAnsi" w:cstheme="minorHAnsi"/>
          <w:lang w:val="nl-NL"/>
        </w:rPr>
        <w:t>v</w:t>
      </w:r>
      <w:r w:rsidRPr="00024608">
        <w:rPr>
          <w:rFonts w:asciiTheme="minorHAnsi" w:hAnsiTheme="minorHAnsi" w:cstheme="minorHAnsi"/>
          <w:spacing w:val="-2"/>
          <w:lang w:val="nl-NL"/>
        </w:rPr>
        <w:t>o</w:t>
      </w:r>
      <w:r w:rsidRPr="00024608">
        <w:rPr>
          <w:rFonts w:asciiTheme="minorHAnsi" w:hAnsiTheme="minorHAnsi" w:cstheme="minorHAnsi"/>
          <w:spacing w:val="1"/>
          <w:lang w:val="nl-NL"/>
        </w:rPr>
        <w:t>u</w:t>
      </w:r>
      <w:r w:rsidRPr="00024608">
        <w:rPr>
          <w:rFonts w:asciiTheme="minorHAnsi" w:hAnsiTheme="minorHAnsi" w:cstheme="minorHAnsi"/>
          <w:lang w:val="nl-NL"/>
        </w:rPr>
        <w:t>d</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t</w:t>
      </w:r>
      <w:r w:rsidRPr="00024608">
        <w:rPr>
          <w:rFonts w:asciiTheme="minorHAnsi" w:hAnsiTheme="minorHAnsi" w:cstheme="minorHAnsi"/>
          <w:lang w:val="nl-NL"/>
        </w:rPr>
        <w:t>e</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t</w:t>
      </w:r>
      <w:r w:rsidRPr="00024608">
        <w:rPr>
          <w:rFonts w:asciiTheme="minorHAnsi" w:hAnsiTheme="minorHAnsi" w:cstheme="minorHAnsi"/>
          <w:spacing w:val="-2"/>
          <w:lang w:val="nl-NL"/>
        </w:rPr>
        <w:t>e</w:t>
      </w:r>
      <w:r w:rsidRPr="00024608">
        <w:rPr>
          <w:rFonts w:asciiTheme="minorHAnsi" w:hAnsiTheme="minorHAnsi" w:cstheme="minorHAnsi"/>
          <w:spacing w:val="1"/>
          <w:lang w:val="nl-NL"/>
        </w:rPr>
        <w:t>k</w:t>
      </w:r>
      <w:r w:rsidRPr="00024608">
        <w:rPr>
          <w:rFonts w:asciiTheme="minorHAnsi" w:hAnsiTheme="minorHAnsi" w:cstheme="minorHAnsi"/>
          <w:spacing w:val="5"/>
          <w:lang w:val="nl-NL"/>
        </w:rPr>
        <w:t>e</w:t>
      </w:r>
      <w:r w:rsidRPr="00024608">
        <w:rPr>
          <w:rFonts w:asciiTheme="minorHAnsi" w:hAnsiTheme="minorHAnsi" w:cstheme="minorHAnsi"/>
          <w:spacing w:val="3"/>
          <w:lang w:val="nl-NL"/>
        </w:rPr>
        <w:t>n</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e</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xem</w:t>
      </w:r>
      <w:r w:rsidRPr="00024608">
        <w:rPr>
          <w:rFonts w:asciiTheme="minorHAnsi" w:hAnsiTheme="minorHAnsi" w:cstheme="minorHAnsi"/>
          <w:spacing w:val="1"/>
          <w:lang w:val="nl-NL"/>
        </w:rPr>
        <w:t>p</w:t>
      </w:r>
      <w:r w:rsidRPr="00024608">
        <w:rPr>
          <w:rFonts w:asciiTheme="minorHAnsi" w:hAnsiTheme="minorHAnsi" w:cstheme="minorHAnsi"/>
          <w:spacing w:val="2"/>
          <w:lang w:val="nl-NL"/>
        </w:rPr>
        <w:t>l</w:t>
      </w:r>
      <w:r w:rsidRPr="00024608">
        <w:rPr>
          <w:rFonts w:asciiTheme="minorHAnsi" w:hAnsiTheme="minorHAnsi" w:cstheme="minorHAnsi"/>
          <w:lang w:val="nl-NL"/>
        </w:rPr>
        <w:t>aar</w:t>
      </w:r>
      <w:r w:rsidRPr="00024608">
        <w:rPr>
          <w:rFonts w:asciiTheme="minorHAnsi" w:hAnsiTheme="minorHAnsi" w:cstheme="minorHAnsi"/>
          <w:w w:val="99"/>
          <w:lang w:val="nl-NL"/>
        </w:rPr>
        <w:t xml:space="preserve"> </w:t>
      </w:r>
      <w:r w:rsidRPr="00024608">
        <w:rPr>
          <w:rFonts w:asciiTheme="minorHAnsi" w:hAnsiTheme="minorHAnsi" w:cstheme="minorHAnsi"/>
          <w:lang w:val="nl-NL"/>
        </w:rPr>
        <w:t>v</w:t>
      </w:r>
      <w:r w:rsidRPr="00024608">
        <w:rPr>
          <w:rFonts w:asciiTheme="minorHAnsi" w:hAnsiTheme="minorHAnsi" w:cstheme="minorHAnsi"/>
          <w:spacing w:val="-2"/>
          <w:lang w:val="nl-NL"/>
        </w:rPr>
        <w:t>o</w:t>
      </w:r>
      <w:r w:rsidRPr="00024608">
        <w:rPr>
          <w:rFonts w:asciiTheme="minorHAnsi" w:hAnsiTheme="minorHAnsi" w:cstheme="minorHAnsi"/>
          <w:spacing w:val="1"/>
          <w:lang w:val="nl-NL"/>
        </w:rPr>
        <w:t>o</w:t>
      </w:r>
      <w:r w:rsidRPr="00024608">
        <w:rPr>
          <w:rFonts w:asciiTheme="minorHAnsi" w:hAnsiTheme="minorHAnsi" w:cstheme="minorHAnsi"/>
          <w:lang w:val="nl-NL"/>
        </w:rPr>
        <w:t>r</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lang w:val="nl-NL"/>
        </w:rPr>
        <w:t>e</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l</w:t>
      </w:r>
      <w:r w:rsidRPr="00024608">
        <w:rPr>
          <w:rFonts w:asciiTheme="minorHAnsi" w:hAnsiTheme="minorHAnsi" w:cstheme="minorHAnsi"/>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g</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e</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3"/>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spacing w:val="1"/>
          <w:lang w:val="nl-NL"/>
        </w:rPr>
        <w:t>x</w:t>
      </w:r>
      <w:r w:rsidRPr="00024608">
        <w:rPr>
          <w:rFonts w:asciiTheme="minorHAnsi" w:hAnsiTheme="minorHAnsi" w:cstheme="minorHAnsi"/>
          <w:spacing w:val="-2"/>
          <w:lang w:val="nl-NL"/>
        </w:rPr>
        <w:t>e</w:t>
      </w:r>
      <w:r w:rsidRPr="00024608">
        <w:rPr>
          <w:rFonts w:asciiTheme="minorHAnsi" w:hAnsiTheme="minorHAnsi" w:cstheme="minorHAnsi"/>
          <w:lang w:val="nl-NL"/>
        </w:rPr>
        <w:t>m</w:t>
      </w:r>
      <w:r w:rsidRPr="00024608">
        <w:rPr>
          <w:rFonts w:asciiTheme="minorHAnsi" w:hAnsiTheme="minorHAnsi" w:cstheme="minorHAnsi"/>
          <w:spacing w:val="1"/>
          <w:lang w:val="nl-NL"/>
        </w:rPr>
        <w:t>p</w:t>
      </w:r>
      <w:r w:rsidRPr="00024608">
        <w:rPr>
          <w:rFonts w:asciiTheme="minorHAnsi" w:hAnsiTheme="minorHAnsi" w:cstheme="minorHAnsi"/>
          <w:spacing w:val="2"/>
          <w:lang w:val="nl-NL"/>
        </w:rPr>
        <w:t>l</w:t>
      </w:r>
      <w:r w:rsidRPr="00024608">
        <w:rPr>
          <w:rFonts w:asciiTheme="minorHAnsi" w:hAnsiTheme="minorHAnsi" w:cstheme="minorHAnsi"/>
          <w:lang w:val="nl-NL"/>
        </w:rPr>
        <w:t>aar</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v</w:t>
      </w:r>
      <w:r w:rsidRPr="00024608">
        <w:rPr>
          <w:rFonts w:asciiTheme="minorHAnsi" w:hAnsiTheme="minorHAnsi" w:cstheme="minorHAnsi"/>
          <w:spacing w:val="1"/>
          <w:lang w:val="nl-NL"/>
        </w:rPr>
        <w:t>o</w:t>
      </w:r>
      <w:r w:rsidRPr="00024608">
        <w:rPr>
          <w:rFonts w:asciiTheme="minorHAnsi" w:hAnsiTheme="minorHAnsi" w:cstheme="minorHAnsi"/>
          <w:spacing w:val="-1"/>
          <w:lang w:val="nl-NL"/>
        </w:rPr>
        <w:t>o</w:t>
      </w:r>
      <w:r w:rsidRPr="00024608">
        <w:rPr>
          <w:rFonts w:asciiTheme="minorHAnsi" w:hAnsiTheme="minorHAnsi" w:cstheme="minorHAnsi"/>
          <w:lang w:val="nl-NL"/>
        </w:rPr>
        <w:t>r</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a</w:t>
      </w:r>
      <w:r w:rsidRPr="00024608">
        <w:rPr>
          <w:rFonts w:asciiTheme="minorHAnsi" w:hAnsiTheme="minorHAnsi" w:cstheme="minorHAnsi"/>
          <w:lang w:val="nl-NL"/>
        </w:rPr>
        <w:t>a</w:t>
      </w:r>
      <w:r w:rsidRPr="00024608">
        <w:rPr>
          <w:rFonts w:asciiTheme="minorHAnsi" w:hAnsiTheme="minorHAnsi" w:cstheme="minorHAnsi"/>
          <w:spacing w:val="-1"/>
          <w:lang w:val="nl-NL"/>
        </w:rPr>
        <w:t>r</w:t>
      </w:r>
      <w:r w:rsidRPr="00024608">
        <w:rPr>
          <w:rFonts w:asciiTheme="minorHAnsi" w:hAnsiTheme="minorHAnsi" w:cstheme="minorHAnsi"/>
          <w:lang w:val="nl-NL"/>
        </w:rPr>
        <w:t>.</w:t>
      </w:r>
    </w:p>
    <w:p w:rsidRPr="00024608" w:rsidR="0006158F" w:rsidP="0006158F" w:rsidRDefault="0006158F" w14:paraId="31D65381" w14:textId="77777777">
      <w:pPr>
        <w:pStyle w:val="Gemiddeldraster21"/>
        <w:rPr>
          <w:rFonts w:asciiTheme="minorHAnsi" w:hAnsiTheme="minorHAnsi" w:cstheme="minorHAnsi"/>
          <w:lang w:val="nl-NL"/>
        </w:rPr>
      </w:pPr>
    </w:p>
    <w:p w:rsidRPr="00990BDA" w:rsidR="0006158F" w:rsidP="0006158F" w:rsidRDefault="0006158F" w14:paraId="064E51E3" w14:textId="77777777">
      <w:pPr>
        <w:pStyle w:val="Gemiddeldraster21"/>
        <w:rPr>
          <w:b/>
          <w:bCs/>
          <w:lang w:val="nl-NL"/>
        </w:rPr>
      </w:pPr>
      <w:r w:rsidRPr="00990BDA">
        <w:rPr>
          <w:b/>
          <w:bCs/>
          <w:lang w:val="nl-NL"/>
        </w:rPr>
        <w:t>Pest</w:t>
      </w:r>
      <w:r w:rsidRPr="00990BDA">
        <w:rPr>
          <w:b/>
          <w:bCs/>
          <w:spacing w:val="1"/>
          <w:lang w:val="nl-NL"/>
        </w:rPr>
        <w:t>e</w:t>
      </w:r>
      <w:r w:rsidRPr="00990BDA">
        <w:rPr>
          <w:b/>
          <w:bCs/>
          <w:lang w:val="nl-NL"/>
        </w:rPr>
        <w:t>n</w:t>
      </w:r>
      <w:r w:rsidRPr="00990BDA">
        <w:rPr>
          <w:b/>
          <w:bCs/>
          <w:spacing w:val="-23"/>
          <w:lang w:val="nl-NL"/>
        </w:rPr>
        <w:t xml:space="preserve"> </w:t>
      </w:r>
      <w:r w:rsidRPr="00990BDA">
        <w:rPr>
          <w:b/>
          <w:bCs/>
          <w:lang w:val="nl-NL"/>
        </w:rPr>
        <w:t>v</w:t>
      </w:r>
      <w:r w:rsidRPr="00990BDA">
        <w:rPr>
          <w:b/>
          <w:bCs/>
          <w:spacing w:val="2"/>
          <w:lang w:val="nl-NL"/>
        </w:rPr>
        <w:t>o</w:t>
      </w:r>
      <w:r w:rsidRPr="00990BDA">
        <w:rPr>
          <w:b/>
          <w:bCs/>
          <w:lang w:val="nl-NL"/>
        </w:rPr>
        <w:t>o</w:t>
      </w:r>
      <w:r w:rsidRPr="00990BDA">
        <w:rPr>
          <w:b/>
          <w:bCs/>
          <w:spacing w:val="-1"/>
          <w:lang w:val="nl-NL"/>
        </w:rPr>
        <w:t>r</w:t>
      </w:r>
      <w:r w:rsidRPr="00990BDA">
        <w:rPr>
          <w:b/>
          <w:bCs/>
          <w:lang w:val="nl-NL"/>
        </w:rPr>
        <w:t>ko</w:t>
      </w:r>
      <w:r w:rsidRPr="00990BDA">
        <w:rPr>
          <w:b/>
          <w:bCs/>
          <w:spacing w:val="2"/>
          <w:lang w:val="nl-NL"/>
        </w:rPr>
        <w:t>m</w:t>
      </w:r>
      <w:r w:rsidRPr="00990BDA">
        <w:rPr>
          <w:b/>
          <w:bCs/>
          <w:lang w:val="nl-NL"/>
        </w:rPr>
        <w:t>en</w:t>
      </w:r>
    </w:p>
    <w:p w:rsidRPr="00024608" w:rsidR="0006158F" w:rsidP="0006158F" w:rsidRDefault="0006158F" w14:paraId="05A812A9" w14:textId="77777777">
      <w:pPr>
        <w:pStyle w:val="Gemiddeldraster21"/>
        <w:rPr>
          <w:rFonts w:asciiTheme="minorHAnsi" w:hAnsiTheme="minorHAnsi" w:cstheme="minorHAnsi"/>
          <w:lang w:val="nl-NL"/>
        </w:rPr>
      </w:pPr>
      <w:r w:rsidRPr="00024608">
        <w:rPr>
          <w:rFonts w:asciiTheme="minorHAnsi" w:hAnsiTheme="minorHAnsi" w:cstheme="minorHAnsi"/>
          <w:lang w:val="nl-NL"/>
        </w:rPr>
        <w:t>De</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s</w:t>
      </w:r>
      <w:r w:rsidRPr="00024608">
        <w:rPr>
          <w:rFonts w:asciiTheme="minorHAnsi" w:hAnsiTheme="minorHAnsi" w:cstheme="minorHAnsi"/>
          <w:spacing w:val="-2"/>
          <w:lang w:val="nl-NL"/>
        </w:rPr>
        <w:t>c</w:t>
      </w:r>
      <w:r w:rsidRPr="00024608">
        <w:rPr>
          <w:rFonts w:asciiTheme="minorHAnsi" w:hAnsiTheme="minorHAnsi" w:cstheme="minorHAnsi"/>
          <w:spacing w:val="1"/>
          <w:lang w:val="nl-NL"/>
        </w:rPr>
        <w:t>ho</w:t>
      </w:r>
      <w:r w:rsidRPr="00024608">
        <w:rPr>
          <w:rFonts w:asciiTheme="minorHAnsi" w:hAnsiTheme="minorHAnsi" w:cstheme="minorHAnsi"/>
          <w:spacing w:val="-1"/>
          <w:lang w:val="nl-NL"/>
        </w:rPr>
        <w:t>o</w:t>
      </w:r>
      <w:r w:rsidRPr="00024608">
        <w:rPr>
          <w:rFonts w:asciiTheme="minorHAnsi" w:hAnsiTheme="minorHAnsi" w:cstheme="minorHAnsi"/>
          <w:lang w:val="nl-NL"/>
        </w:rPr>
        <w:t>l</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w</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kt</w:t>
      </w:r>
      <w:r w:rsidRPr="00024608">
        <w:rPr>
          <w:rFonts w:asciiTheme="minorHAnsi" w:hAnsiTheme="minorHAnsi" w:cstheme="minorHAnsi"/>
          <w:spacing w:val="-9"/>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spacing w:val="1"/>
          <w:lang w:val="nl-NL"/>
        </w:rPr>
        <w:t>v</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spacing w:val="2"/>
          <w:lang w:val="nl-NL"/>
        </w:rPr>
        <w:t>ti</w:t>
      </w:r>
      <w:r w:rsidRPr="00024608">
        <w:rPr>
          <w:rFonts w:asciiTheme="minorHAnsi" w:hAnsiTheme="minorHAnsi" w:cstheme="minorHAnsi"/>
          <w:spacing w:val="-2"/>
          <w:lang w:val="nl-NL"/>
        </w:rPr>
        <w:t>e</w:t>
      </w:r>
      <w:r w:rsidRPr="00024608">
        <w:rPr>
          <w:rFonts w:asciiTheme="minorHAnsi" w:hAnsiTheme="minorHAnsi" w:cstheme="minorHAnsi"/>
          <w:lang w:val="nl-NL"/>
        </w:rPr>
        <w:t>f</w:t>
      </w:r>
      <w:r w:rsidRPr="00024608">
        <w:rPr>
          <w:rFonts w:asciiTheme="minorHAnsi" w:hAnsiTheme="minorHAnsi" w:cstheme="minorHAnsi"/>
          <w:spacing w:val="-9"/>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m</w:t>
      </w:r>
      <w:r w:rsidRPr="00024608">
        <w:rPr>
          <w:rFonts w:asciiTheme="minorHAnsi" w:hAnsiTheme="minorHAnsi" w:cstheme="minorHAnsi"/>
          <w:spacing w:val="-9"/>
          <w:lang w:val="nl-NL"/>
        </w:rPr>
        <w:t xml:space="preserve"> </w:t>
      </w:r>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stg</w:t>
      </w:r>
      <w:r w:rsidRPr="00024608">
        <w:rPr>
          <w:rFonts w:asciiTheme="minorHAnsi" w:hAnsiTheme="minorHAnsi" w:cstheme="minorHAnsi"/>
          <w:spacing w:val="-2"/>
          <w:lang w:val="nl-NL"/>
        </w:rPr>
        <w:t>e</w:t>
      </w:r>
      <w:r w:rsidRPr="00024608">
        <w:rPr>
          <w:rFonts w:asciiTheme="minorHAnsi" w:hAnsiTheme="minorHAnsi" w:cstheme="minorHAnsi"/>
          <w:spacing w:val="2"/>
          <w:lang w:val="nl-NL"/>
        </w:rPr>
        <w:t>d</w:t>
      </w:r>
      <w:r w:rsidRPr="00024608">
        <w:rPr>
          <w:rFonts w:asciiTheme="minorHAnsi" w:hAnsiTheme="minorHAnsi" w:cstheme="minorHAnsi"/>
          <w:spacing w:val="-1"/>
          <w:lang w:val="nl-NL"/>
        </w:rPr>
        <w:t>r</w:t>
      </w:r>
      <w:r w:rsidRPr="00024608">
        <w:rPr>
          <w:rFonts w:asciiTheme="minorHAnsi" w:hAnsiTheme="minorHAnsi" w:cstheme="minorHAnsi"/>
          <w:lang w:val="nl-NL"/>
        </w:rPr>
        <w:t>ag</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t</w:t>
      </w:r>
      <w:r w:rsidRPr="00024608">
        <w:rPr>
          <w:rFonts w:asciiTheme="minorHAnsi" w:hAnsiTheme="minorHAnsi" w:cstheme="minorHAnsi"/>
          <w:lang w:val="nl-NL"/>
        </w:rPr>
        <w:t>e</w:t>
      </w:r>
      <w:r w:rsidRPr="00024608">
        <w:rPr>
          <w:rFonts w:asciiTheme="minorHAnsi" w:hAnsiTheme="minorHAnsi" w:cstheme="minorHAnsi"/>
          <w:spacing w:val="-10"/>
          <w:lang w:val="nl-NL"/>
        </w:rPr>
        <w:t xml:space="preserve"> </w:t>
      </w:r>
      <w:r w:rsidRPr="00024608">
        <w:rPr>
          <w:rFonts w:asciiTheme="minorHAnsi" w:hAnsiTheme="minorHAnsi" w:cstheme="minorHAnsi"/>
          <w:spacing w:val="1"/>
          <w:lang w:val="nl-NL"/>
        </w:rPr>
        <w:t>vo</w:t>
      </w:r>
      <w:r w:rsidRPr="00024608">
        <w:rPr>
          <w:rFonts w:asciiTheme="minorHAnsi" w:hAnsiTheme="minorHAnsi" w:cstheme="minorHAnsi"/>
          <w:spacing w:val="-1"/>
          <w:lang w:val="nl-NL"/>
        </w:rPr>
        <w:t>or</w:t>
      </w:r>
      <w:r w:rsidRPr="00024608">
        <w:rPr>
          <w:rFonts w:asciiTheme="minorHAnsi" w:hAnsiTheme="minorHAnsi" w:cstheme="minorHAnsi"/>
          <w:spacing w:val="1"/>
          <w:lang w:val="nl-NL"/>
        </w:rPr>
        <w:t>k</w:t>
      </w:r>
      <w:r w:rsidRPr="00024608">
        <w:rPr>
          <w:rFonts w:asciiTheme="minorHAnsi" w:hAnsiTheme="minorHAnsi" w:cstheme="minorHAnsi"/>
          <w:spacing w:val="-1"/>
          <w:lang w:val="nl-NL"/>
        </w:rPr>
        <w:t>o</w:t>
      </w:r>
      <w:r w:rsidRPr="00024608">
        <w:rPr>
          <w:rFonts w:asciiTheme="minorHAnsi" w:hAnsiTheme="minorHAnsi" w:cstheme="minorHAnsi"/>
          <w:spacing w:val="2"/>
          <w:lang w:val="nl-NL"/>
        </w:rPr>
        <w:t>m</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p>
    <w:p w:rsidRPr="00024608" w:rsidR="0006158F" w:rsidP="007E1B80" w:rsidRDefault="0006158F" w14:paraId="1BE0A2C8" w14:textId="77777777">
      <w:pPr>
        <w:pStyle w:val="Gemiddeldraster21"/>
        <w:numPr>
          <w:ilvl w:val="0"/>
          <w:numId w:val="72"/>
        </w:numPr>
        <w:rPr>
          <w:rFonts w:asciiTheme="minorHAnsi" w:hAnsiTheme="minorHAnsi" w:cstheme="minorHAnsi"/>
          <w:lang w:val="nl-NL"/>
        </w:rPr>
      </w:pPr>
      <w:r w:rsidRPr="00024608">
        <w:rPr>
          <w:rFonts w:asciiTheme="minorHAnsi" w:hAnsiTheme="minorHAnsi" w:cstheme="minorHAnsi"/>
          <w:lang w:val="nl-NL"/>
        </w:rPr>
        <w:t>De</w:t>
      </w:r>
      <w:r w:rsidRPr="00024608">
        <w:rPr>
          <w:rFonts w:asciiTheme="minorHAnsi" w:hAnsiTheme="minorHAnsi" w:cstheme="minorHAnsi"/>
          <w:spacing w:val="-4"/>
          <w:lang w:val="nl-NL"/>
        </w:rPr>
        <w:t xml:space="preserve"> </w:t>
      </w:r>
      <w:r w:rsidRPr="00024608">
        <w:rPr>
          <w:rFonts w:asciiTheme="minorHAnsi" w:hAnsiTheme="minorHAnsi" w:cstheme="minorHAnsi"/>
          <w:i/>
          <w:lang w:val="nl-NL"/>
        </w:rPr>
        <w:t>T</w:t>
      </w:r>
      <w:r w:rsidRPr="00024608">
        <w:rPr>
          <w:rFonts w:asciiTheme="minorHAnsi" w:hAnsiTheme="minorHAnsi" w:cstheme="minorHAnsi"/>
          <w:i/>
          <w:spacing w:val="2"/>
          <w:lang w:val="nl-NL"/>
        </w:rPr>
        <w:t>i</w:t>
      </w:r>
      <w:r w:rsidRPr="00024608">
        <w:rPr>
          <w:rFonts w:asciiTheme="minorHAnsi" w:hAnsiTheme="minorHAnsi" w:cstheme="minorHAnsi"/>
          <w:i/>
          <w:spacing w:val="-2"/>
          <w:lang w:val="nl-NL"/>
        </w:rPr>
        <w:t>e</w:t>
      </w:r>
      <w:r w:rsidRPr="00024608">
        <w:rPr>
          <w:rFonts w:asciiTheme="minorHAnsi" w:hAnsiTheme="minorHAnsi" w:cstheme="minorHAnsi"/>
          <w:i/>
          <w:lang w:val="nl-NL"/>
        </w:rPr>
        <w:t>n</w:t>
      </w:r>
      <w:r w:rsidRPr="00024608">
        <w:rPr>
          <w:rFonts w:asciiTheme="minorHAnsi" w:hAnsiTheme="minorHAnsi" w:cstheme="minorHAnsi"/>
          <w:i/>
          <w:spacing w:val="-4"/>
          <w:lang w:val="nl-NL"/>
        </w:rPr>
        <w:t xml:space="preserve"> </w:t>
      </w:r>
      <w:r w:rsidRPr="00024608">
        <w:rPr>
          <w:rFonts w:asciiTheme="minorHAnsi" w:hAnsiTheme="minorHAnsi" w:cstheme="minorHAnsi"/>
          <w:i/>
          <w:lang w:val="nl-NL"/>
        </w:rPr>
        <w:t>r</w:t>
      </w:r>
      <w:r w:rsidRPr="00024608">
        <w:rPr>
          <w:rFonts w:asciiTheme="minorHAnsi" w:hAnsiTheme="minorHAnsi" w:cstheme="minorHAnsi"/>
          <w:i/>
          <w:spacing w:val="-2"/>
          <w:lang w:val="nl-NL"/>
        </w:rPr>
        <w:t>e</w:t>
      </w:r>
      <w:r w:rsidRPr="00024608">
        <w:rPr>
          <w:rFonts w:asciiTheme="minorHAnsi" w:hAnsiTheme="minorHAnsi" w:cstheme="minorHAnsi"/>
          <w:i/>
          <w:lang w:val="nl-NL"/>
        </w:rPr>
        <w:t>g</w:t>
      </w:r>
      <w:r w:rsidRPr="00024608">
        <w:rPr>
          <w:rFonts w:asciiTheme="minorHAnsi" w:hAnsiTheme="minorHAnsi" w:cstheme="minorHAnsi"/>
          <w:i/>
          <w:spacing w:val="-2"/>
          <w:lang w:val="nl-NL"/>
        </w:rPr>
        <w:t>e</w:t>
      </w:r>
      <w:r w:rsidRPr="00024608">
        <w:rPr>
          <w:rFonts w:asciiTheme="minorHAnsi" w:hAnsiTheme="minorHAnsi" w:cstheme="minorHAnsi"/>
          <w:i/>
          <w:spacing w:val="2"/>
          <w:lang w:val="nl-NL"/>
        </w:rPr>
        <w:t>l</w:t>
      </w:r>
      <w:r w:rsidRPr="00024608">
        <w:rPr>
          <w:rFonts w:asciiTheme="minorHAnsi" w:hAnsiTheme="minorHAnsi" w:cstheme="minorHAnsi"/>
          <w:i/>
          <w:lang w:val="nl-NL"/>
        </w:rPr>
        <w:t>s</w:t>
      </w:r>
      <w:r w:rsidRPr="00024608">
        <w:rPr>
          <w:rFonts w:asciiTheme="minorHAnsi" w:hAnsiTheme="minorHAnsi" w:cstheme="minorHAnsi"/>
          <w:i/>
          <w:spacing w:val="-7"/>
          <w:lang w:val="nl-NL"/>
        </w:rPr>
        <w:t xml:space="preserve"> </w:t>
      </w:r>
      <w:r w:rsidRPr="00024608">
        <w:rPr>
          <w:rFonts w:asciiTheme="minorHAnsi" w:hAnsiTheme="minorHAnsi" w:cstheme="minorHAnsi"/>
          <w:i/>
          <w:lang w:val="nl-NL"/>
        </w:rPr>
        <w:t>t</w:t>
      </w:r>
      <w:r w:rsidRPr="00024608">
        <w:rPr>
          <w:rFonts w:asciiTheme="minorHAnsi" w:hAnsiTheme="minorHAnsi" w:cstheme="minorHAnsi"/>
          <w:i/>
          <w:spacing w:val="-2"/>
          <w:lang w:val="nl-NL"/>
        </w:rPr>
        <w:t>e</w:t>
      </w:r>
      <w:r w:rsidRPr="00024608">
        <w:rPr>
          <w:rFonts w:asciiTheme="minorHAnsi" w:hAnsiTheme="minorHAnsi" w:cstheme="minorHAnsi"/>
          <w:i/>
          <w:spacing w:val="3"/>
          <w:lang w:val="nl-NL"/>
        </w:rPr>
        <w:t>g</w:t>
      </w:r>
      <w:r w:rsidRPr="00024608">
        <w:rPr>
          <w:rFonts w:asciiTheme="minorHAnsi" w:hAnsiTheme="minorHAnsi" w:cstheme="minorHAnsi"/>
          <w:i/>
          <w:spacing w:val="-2"/>
          <w:lang w:val="nl-NL"/>
        </w:rPr>
        <w:t>e</w:t>
      </w:r>
      <w:r w:rsidRPr="00024608">
        <w:rPr>
          <w:rFonts w:asciiTheme="minorHAnsi" w:hAnsiTheme="minorHAnsi" w:cstheme="minorHAnsi"/>
          <w:i/>
          <w:lang w:val="nl-NL"/>
        </w:rPr>
        <w:t>n</w:t>
      </w:r>
      <w:r w:rsidRPr="00024608">
        <w:rPr>
          <w:rFonts w:asciiTheme="minorHAnsi" w:hAnsiTheme="minorHAnsi" w:cstheme="minorHAnsi"/>
          <w:i/>
          <w:spacing w:val="-4"/>
          <w:lang w:val="nl-NL"/>
        </w:rPr>
        <w:t xml:space="preserve"> </w:t>
      </w:r>
      <w:r w:rsidRPr="00024608">
        <w:rPr>
          <w:rFonts w:asciiTheme="minorHAnsi" w:hAnsiTheme="minorHAnsi" w:cstheme="minorHAnsi"/>
          <w:i/>
          <w:spacing w:val="2"/>
          <w:lang w:val="nl-NL"/>
        </w:rPr>
        <w:t>p</w:t>
      </w:r>
      <w:r w:rsidRPr="00024608">
        <w:rPr>
          <w:rFonts w:asciiTheme="minorHAnsi" w:hAnsiTheme="minorHAnsi" w:cstheme="minorHAnsi"/>
          <w:i/>
          <w:spacing w:val="-2"/>
          <w:lang w:val="nl-NL"/>
        </w:rPr>
        <w:t>e</w:t>
      </w:r>
      <w:r w:rsidRPr="00024608">
        <w:rPr>
          <w:rFonts w:asciiTheme="minorHAnsi" w:hAnsiTheme="minorHAnsi" w:cstheme="minorHAnsi"/>
          <w:i/>
          <w:lang w:val="nl-NL"/>
        </w:rPr>
        <w:t>s</w:t>
      </w:r>
      <w:r w:rsidRPr="00024608">
        <w:rPr>
          <w:rFonts w:asciiTheme="minorHAnsi" w:hAnsiTheme="minorHAnsi" w:cstheme="minorHAnsi"/>
          <w:i/>
          <w:spacing w:val="2"/>
          <w:lang w:val="nl-NL"/>
        </w:rPr>
        <w:t>t</w:t>
      </w:r>
      <w:r w:rsidRPr="00024608">
        <w:rPr>
          <w:rFonts w:asciiTheme="minorHAnsi" w:hAnsiTheme="minorHAnsi" w:cstheme="minorHAnsi"/>
          <w:i/>
          <w:spacing w:val="1"/>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ha</w:t>
      </w:r>
      <w:r w:rsidRPr="00024608">
        <w:rPr>
          <w:rFonts w:asciiTheme="minorHAnsi" w:hAnsiTheme="minorHAnsi" w:cstheme="minorHAnsi"/>
          <w:spacing w:val="1"/>
          <w:lang w:val="nl-NL"/>
        </w:rPr>
        <w:t>n</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ga</w:t>
      </w:r>
      <w:r w:rsidRPr="00024608">
        <w:rPr>
          <w:rFonts w:asciiTheme="minorHAnsi" w:hAnsiTheme="minorHAnsi" w:cstheme="minorHAnsi"/>
          <w:spacing w:val="1"/>
          <w:lang w:val="nl-NL"/>
        </w:rPr>
        <w:t>n</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al</w:t>
      </w:r>
      <w:r w:rsidRPr="00024608">
        <w:rPr>
          <w:rFonts w:asciiTheme="minorHAnsi" w:hAnsiTheme="minorHAnsi" w:cstheme="minorHAnsi"/>
          <w:spacing w:val="3"/>
          <w:lang w:val="nl-NL"/>
        </w:rPr>
        <w:t>l</w:t>
      </w:r>
      <w:r w:rsidRPr="00024608">
        <w:rPr>
          <w:rFonts w:asciiTheme="minorHAnsi" w:hAnsiTheme="minorHAnsi" w:cstheme="minorHAnsi"/>
          <w:lang w:val="nl-NL"/>
        </w:rPr>
        <w:t>e</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1"/>
          <w:lang w:val="nl-NL"/>
        </w:rPr>
        <w:t>o</w:t>
      </w:r>
      <w:r w:rsidRPr="00024608">
        <w:rPr>
          <w:rFonts w:asciiTheme="minorHAnsi" w:hAnsiTheme="minorHAnsi" w:cstheme="minorHAnsi"/>
          <w:lang w:val="nl-NL"/>
        </w:rPr>
        <w:t>ka</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in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ro</w:t>
      </w:r>
      <w:r w:rsidRPr="00024608">
        <w:rPr>
          <w:rFonts w:asciiTheme="minorHAnsi" w:hAnsiTheme="minorHAnsi" w:cstheme="minorHAnsi"/>
          <w:spacing w:val="-2"/>
          <w:lang w:val="nl-NL"/>
        </w:rPr>
        <w:t>e</w:t>
      </w:r>
      <w:r w:rsidRPr="00024608">
        <w:rPr>
          <w:rFonts w:asciiTheme="minorHAnsi" w:hAnsiTheme="minorHAnsi" w:cstheme="minorHAnsi"/>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1</w:t>
      </w:r>
      <w:r w:rsidRPr="00024608">
        <w:rPr>
          <w:rFonts w:asciiTheme="minorHAnsi" w:hAnsiTheme="minorHAnsi" w:cstheme="minorHAnsi"/>
          <w:lang w:val="nl-NL"/>
        </w:rPr>
        <w: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2</w:t>
      </w:r>
      <w:r w:rsidRPr="00024608">
        <w:rPr>
          <w:rFonts w:asciiTheme="minorHAnsi" w:hAnsiTheme="minorHAnsi" w:cstheme="minorHAnsi"/>
          <w:w w:val="99"/>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3</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wo</w:t>
      </w:r>
      <w:r w:rsidRPr="00024608">
        <w:rPr>
          <w:rFonts w:asciiTheme="minorHAnsi" w:hAnsiTheme="minorHAnsi" w:cstheme="minorHAnsi"/>
          <w:spacing w:val="-1"/>
          <w:lang w:val="nl-NL"/>
        </w:rPr>
        <w:t>r</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ze</w:t>
      </w:r>
      <w:r w:rsidRPr="00024608">
        <w:rPr>
          <w:rFonts w:asciiTheme="minorHAnsi" w:hAnsiTheme="minorHAnsi" w:cstheme="minorHAnsi"/>
          <w:spacing w:val="-8"/>
          <w:lang w:val="nl-NL"/>
        </w:rPr>
        <w:t xml:space="preserve"> </w:t>
      </w:r>
      <w:r w:rsidRPr="00024608">
        <w:rPr>
          <w:rFonts w:asciiTheme="minorHAnsi" w:hAnsiTheme="minorHAnsi" w:cstheme="minorHAnsi"/>
          <w:spacing w:val="1"/>
          <w:lang w:val="nl-NL"/>
        </w:rPr>
        <w:t>w</w:t>
      </w:r>
      <w:r w:rsidRPr="00024608">
        <w:rPr>
          <w:rFonts w:asciiTheme="minorHAnsi" w:hAnsiTheme="minorHAnsi" w:cstheme="minorHAnsi"/>
          <w:spacing w:val="2"/>
          <w:lang w:val="nl-NL"/>
        </w:rPr>
        <w:t>e</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g</w:t>
      </w:r>
      <w:r w:rsidRPr="00024608">
        <w:rPr>
          <w:rFonts w:asciiTheme="minorHAnsi" w:hAnsiTheme="minorHAnsi" w:cstheme="minorHAnsi"/>
          <w:spacing w:val="1"/>
          <w:lang w:val="nl-NL"/>
        </w:rPr>
        <w:t>e</w:t>
      </w:r>
      <w:r w:rsidRPr="00024608">
        <w:rPr>
          <w:rFonts w:asciiTheme="minorHAnsi" w:hAnsiTheme="minorHAnsi" w:cstheme="minorHAnsi"/>
          <w:lang w:val="nl-NL"/>
        </w:rPr>
        <w:t>v</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m</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b</w:t>
      </w:r>
      <w:r w:rsidRPr="00024608">
        <w:rPr>
          <w:rFonts w:asciiTheme="minorHAnsi" w:hAnsiTheme="minorHAnsi" w:cstheme="minorHAnsi"/>
          <w:spacing w:val="-2"/>
          <w:lang w:val="nl-NL"/>
        </w:rPr>
        <w:t>e</w:t>
      </w:r>
      <w:r w:rsidRPr="00024608">
        <w:rPr>
          <w:rFonts w:asciiTheme="minorHAnsi" w:hAnsiTheme="minorHAnsi" w:cstheme="minorHAnsi"/>
          <w:spacing w:val="1"/>
          <w:lang w:val="nl-NL"/>
        </w:rPr>
        <w:t>hu</w:t>
      </w:r>
      <w:r w:rsidRPr="00024608">
        <w:rPr>
          <w:rFonts w:asciiTheme="minorHAnsi" w:hAnsiTheme="minorHAnsi" w:cstheme="minorHAnsi"/>
          <w:spacing w:val="2"/>
          <w:lang w:val="nl-NL"/>
        </w:rPr>
        <w:t>l</w:t>
      </w:r>
      <w:r w:rsidRPr="00024608">
        <w:rPr>
          <w:rFonts w:asciiTheme="minorHAnsi" w:hAnsiTheme="minorHAnsi" w:cstheme="minorHAnsi"/>
          <w:lang w:val="nl-NL"/>
        </w:rPr>
        <w:t>p</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lang w:val="nl-NL"/>
        </w:rPr>
        <w:t>an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2"/>
          <w:lang w:val="nl-NL"/>
        </w:rPr>
        <w:t>i</w:t>
      </w:r>
      <w:r w:rsidRPr="00024608">
        <w:rPr>
          <w:rFonts w:asciiTheme="minorHAnsi" w:hAnsiTheme="minorHAnsi" w:cstheme="minorHAnsi"/>
          <w:lang w:val="nl-NL"/>
        </w:rPr>
        <w:t>ct</w:t>
      </w:r>
      <w:r w:rsidRPr="00024608">
        <w:rPr>
          <w:rFonts w:asciiTheme="minorHAnsi" w:hAnsiTheme="minorHAnsi" w:cstheme="minorHAnsi"/>
          <w:spacing w:val="-1"/>
          <w:lang w:val="nl-NL"/>
        </w:rPr>
        <w:t>o</w:t>
      </w:r>
      <w:r w:rsidRPr="00024608">
        <w:rPr>
          <w:rFonts w:asciiTheme="minorHAnsi" w:hAnsiTheme="minorHAnsi" w:cstheme="minorHAnsi"/>
          <w:lang w:val="nl-NL"/>
        </w:rPr>
        <w:t>g</w:t>
      </w:r>
      <w:r w:rsidRPr="00024608">
        <w:rPr>
          <w:rFonts w:asciiTheme="minorHAnsi" w:hAnsiTheme="minorHAnsi" w:cstheme="minorHAnsi"/>
          <w:spacing w:val="-1"/>
          <w:lang w:val="nl-NL"/>
        </w:rPr>
        <w:t>r</w:t>
      </w:r>
      <w:r w:rsidRPr="00024608">
        <w:rPr>
          <w:rFonts w:asciiTheme="minorHAnsi" w:hAnsiTheme="minorHAnsi" w:cstheme="minorHAnsi"/>
          <w:lang w:val="nl-NL"/>
        </w:rPr>
        <w:t>ammen;</w:t>
      </w:r>
    </w:p>
    <w:p w:rsidRPr="00EF177F" w:rsidR="0006158F" w:rsidP="707432D5" w:rsidRDefault="6FD6F734" w14:paraId="13D18DC7" w14:textId="77777777">
      <w:pPr>
        <w:pStyle w:val="Gemiddeldraster21"/>
        <w:numPr>
          <w:ilvl w:val="0"/>
          <w:numId w:val="72"/>
        </w:numPr>
        <w:rPr>
          <w:rFonts w:asciiTheme="minorHAnsi" w:hAnsiTheme="minorHAnsi" w:cstheme="minorBidi"/>
        </w:rPr>
      </w:pPr>
      <w:proofErr w:type="spellStart"/>
      <w:r w:rsidRPr="707432D5">
        <w:rPr>
          <w:rFonts w:asciiTheme="minorHAnsi" w:hAnsiTheme="minorHAnsi" w:cstheme="minorBidi"/>
        </w:rPr>
        <w:t>M</w:t>
      </w:r>
      <w:r w:rsidRPr="707432D5">
        <w:rPr>
          <w:rFonts w:asciiTheme="minorHAnsi" w:hAnsiTheme="minorHAnsi" w:cstheme="minorBidi"/>
          <w:spacing w:val="2"/>
        </w:rPr>
        <w:t>i</w:t>
      </w:r>
      <w:r w:rsidRPr="707432D5">
        <w:rPr>
          <w:rFonts w:asciiTheme="minorHAnsi" w:hAnsiTheme="minorHAnsi" w:cstheme="minorBidi"/>
          <w:spacing w:val="-2"/>
        </w:rPr>
        <w:t>n</w:t>
      </w:r>
      <w:r w:rsidRPr="707432D5">
        <w:rPr>
          <w:rFonts w:asciiTheme="minorHAnsi" w:hAnsiTheme="minorHAnsi" w:cstheme="minorBidi"/>
          <w:spacing w:val="2"/>
        </w:rPr>
        <w:t>i</w:t>
      </w:r>
      <w:r w:rsidRPr="707432D5">
        <w:rPr>
          <w:rFonts w:asciiTheme="minorHAnsi" w:hAnsiTheme="minorHAnsi" w:cstheme="minorBidi"/>
        </w:rPr>
        <w:t>ma</w:t>
      </w:r>
      <w:r w:rsidRPr="707432D5">
        <w:rPr>
          <w:rFonts w:asciiTheme="minorHAnsi" w:hAnsiTheme="minorHAnsi" w:cstheme="minorBidi"/>
          <w:spacing w:val="-3"/>
        </w:rPr>
        <w:t>a</w:t>
      </w:r>
      <w:r w:rsidRPr="707432D5">
        <w:rPr>
          <w:rFonts w:asciiTheme="minorHAnsi" w:hAnsiTheme="minorHAnsi" w:cstheme="minorBidi"/>
        </w:rPr>
        <w:t>l</w:t>
      </w:r>
      <w:proofErr w:type="spellEnd"/>
      <w:r w:rsidRPr="707432D5">
        <w:rPr>
          <w:rFonts w:asciiTheme="minorHAnsi" w:hAnsiTheme="minorHAnsi" w:cstheme="minorBidi"/>
          <w:spacing w:val="-3"/>
        </w:rPr>
        <w:t xml:space="preserve"> </w:t>
      </w:r>
      <w:r w:rsidRPr="707432D5">
        <w:rPr>
          <w:rFonts w:asciiTheme="minorHAnsi" w:hAnsiTheme="minorHAnsi" w:cstheme="minorBidi"/>
        </w:rPr>
        <w:t>tw</w:t>
      </w:r>
      <w:r w:rsidRPr="707432D5">
        <w:rPr>
          <w:rFonts w:asciiTheme="minorHAnsi" w:hAnsiTheme="minorHAnsi" w:cstheme="minorBidi"/>
          <w:spacing w:val="-1"/>
        </w:rPr>
        <w:t>e</w:t>
      </w:r>
      <w:r w:rsidRPr="707432D5">
        <w:rPr>
          <w:rFonts w:asciiTheme="minorHAnsi" w:hAnsiTheme="minorHAnsi" w:cstheme="minorBidi"/>
        </w:rPr>
        <w:t>e</w:t>
      </w:r>
      <w:r w:rsidRPr="707432D5">
        <w:rPr>
          <w:rFonts w:asciiTheme="minorHAnsi" w:hAnsiTheme="minorHAnsi" w:cstheme="minorBidi"/>
          <w:spacing w:val="-5"/>
        </w:rPr>
        <w:t xml:space="preserve"> </w:t>
      </w:r>
      <w:proofErr w:type="spellStart"/>
      <w:r w:rsidRPr="707432D5">
        <w:rPr>
          <w:rFonts w:asciiTheme="minorHAnsi" w:hAnsiTheme="minorHAnsi" w:cstheme="minorBidi"/>
        </w:rPr>
        <w:t>ke</w:t>
      </w:r>
      <w:r w:rsidRPr="707432D5">
        <w:rPr>
          <w:rFonts w:asciiTheme="minorHAnsi" w:hAnsiTheme="minorHAnsi" w:cstheme="minorBidi"/>
          <w:spacing w:val="-2"/>
        </w:rPr>
        <w:t>e</w:t>
      </w:r>
      <w:r w:rsidRPr="707432D5">
        <w:rPr>
          <w:rFonts w:asciiTheme="minorHAnsi" w:hAnsiTheme="minorHAnsi" w:cstheme="minorBidi"/>
        </w:rPr>
        <w:t>r</w:t>
      </w:r>
      <w:proofErr w:type="spellEnd"/>
      <w:r w:rsidRPr="707432D5">
        <w:rPr>
          <w:rFonts w:asciiTheme="minorHAnsi" w:hAnsiTheme="minorHAnsi" w:cstheme="minorBidi"/>
          <w:spacing w:val="-5"/>
        </w:rPr>
        <w:t xml:space="preserve"> </w:t>
      </w:r>
      <w:r w:rsidRPr="707432D5">
        <w:rPr>
          <w:rFonts w:asciiTheme="minorHAnsi" w:hAnsiTheme="minorHAnsi" w:cstheme="minorBidi"/>
        </w:rPr>
        <w:t>p</w:t>
      </w:r>
      <w:r w:rsidRPr="707432D5">
        <w:rPr>
          <w:rFonts w:asciiTheme="minorHAnsi" w:hAnsiTheme="minorHAnsi" w:cstheme="minorBidi"/>
          <w:spacing w:val="1"/>
        </w:rPr>
        <w:t>e</w:t>
      </w:r>
      <w:r w:rsidRPr="707432D5">
        <w:rPr>
          <w:rFonts w:asciiTheme="minorHAnsi" w:hAnsiTheme="minorHAnsi" w:cstheme="minorBidi"/>
        </w:rPr>
        <w:t>r</w:t>
      </w:r>
      <w:r w:rsidRPr="707432D5">
        <w:rPr>
          <w:rFonts w:asciiTheme="minorHAnsi" w:hAnsiTheme="minorHAnsi" w:cstheme="minorBidi"/>
          <w:spacing w:val="-6"/>
        </w:rPr>
        <w:t xml:space="preserve"> </w:t>
      </w:r>
      <w:proofErr w:type="spellStart"/>
      <w:r w:rsidRPr="707432D5">
        <w:rPr>
          <w:rFonts w:asciiTheme="minorHAnsi" w:hAnsiTheme="minorHAnsi" w:cstheme="minorBidi"/>
        </w:rPr>
        <w:t>jaa</w:t>
      </w:r>
      <w:r w:rsidRPr="707432D5">
        <w:rPr>
          <w:rFonts w:asciiTheme="minorHAnsi" w:hAnsiTheme="minorHAnsi" w:cstheme="minorBidi"/>
          <w:spacing w:val="1"/>
        </w:rPr>
        <w:t>r</w:t>
      </w:r>
      <w:proofErr w:type="spellEnd"/>
      <w:r w:rsidRPr="707432D5">
        <w:rPr>
          <w:rFonts w:asciiTheme="minorHAnsi" w:hAnsiTheme="minorHAnsi" w:cstheme="minorBidi"/>
        </w:rPr>
        <w:t>,</w:t>
      </w:r>
      <w:r w:rsidRPr="707432D5">
        <w:rPr>
          <w:rFonts w:asciiTheme="minorHAnsi" w:hAnsiTheme="minorHAnsi" w:cstheme="minorBidi"/>
          <w:spacing w:val="-7"/>
        </w:rPr>
        <w:t xml:space="preserve"> </w:t>
      </w:r>
      <w:proofErr w:type="spellStart"/>
      <w:r w:rsidRPr="707432D5">
        <w:rPr>
          <w:rFonts w:asciiTheme="minorHAnsi" w:hAnsiTheme="minorHAnsi" w:cstheme="minorBidi"/>
        </w:rPr>
        <w:t>aan</w:t>
      </w:r>
      <w:proofErr w:type="spellEnd"/>
      <w:r w:rsidRPr="707432D5">
        <w:rPr>
          <w:rFonts w:asciiTheme="minorHAnsi" w:hAnsiTheme="minorHAnsi" w:cstheme="minorBidi"/>
          <w:spacing w:val="-4"/>
        </w:rPr>
        <w:t xml:space="preserve"> </w:t>
      </w:r>
      <w:r w:rsidRPr="707432D5">
        <w:rPr>
          <w:rFonts w:asciiTheme="minorHAnsi" w:hAnsiTheme="minorHAnsi" w:cstheme="minorBidi"/>
        </w:rPr>
        <w:t>het</w:t>
      </w:r>
      <w:r w:rsidRPr="707432D5">
        <w:rPr>
          <w:rFonts w:asciiTheme="minorHAnsi" w:hAnsiTheme="minorHAnsi" w:cstheme="minorBidi"/>
          <w:spacing w:val="-3"/>
        </w:rPr>
        <w:t xml:space="preserve"> </w:t>
      </w:r>
      <w:r w:rsidRPr="707432D5">
        <w:rPr>
          <w:rFonts w:asciiTheme="minorHAnsi" w:hAnsiTheme="minorHAnsi" w:cstheme="minorBidi"/>
        </w:rPr>
        <w:t>b</w:t>
      </w:r>
      <w:r w:rsidRPr="707432D5">
        <w:rPr>
          <w:rFonts w:asciiTheme="minorHAnsi" w:hAnsiTheme="minorHAnsi" w:cstheme="minorBidi"/>
          <w:spacing w:val="-1"/>
        </w:rPr>
        <w:t>e</w:t>
      </w:r>
      <w:r w:rsidRPr="707432D5">
        <w:rPr>
          <w:rFonts w:asciiTheme="minorHAnsi" w:hAnsiTheme="minorHAnsi" w:cstheme="minorBidi"/>
        </w:rPr>
        <w:t>g</w:t>
      </w:r>
      <w:r w:rsidRPr="707432D5">
        <w:rPr>
          <w:rFonts w:asciiTheme="minorHAnsi" w:hAnsiTheme="minorHAnsi" w:cstheme="minorBidi"/>
          <w:spacing w:val="2"/>
        </w:rPr>
        <w:t>i</w:t>
      </w:r>
      <w:r w:rsidRPr="707432D5">
        <w:rPr>
          <w:rFonts w:asciiTheme="minorHAnsi" w:hAnsiTheme="minorHAnsi" w:cstheme="minorBidi"/>
        </w:rPr>
        <w:t>n</w:t>
      </w:r>
      <w:r w:rsidRPr="707432D5">
        <w:rPr>
          <w:rFonts w:asciiTheme="minorHAnsi" w:hAnsiTheme="minorHAnsi" w:cstheme="minorBidi"/>
          <w:spacing w:val="-5"/>
        </w:rPr>
        <w:t xml:space="preserve"> </w:t>
      </w:r>
      <w:r w:rsidRPr="707432D5">
        <w:rPr>
          <w:rFonts w:asciiTheme="minorHAnsi" w:hAnsiTheme="minorHAnsi" w:cstheme="minorBidi"/>
          <w:spacing w:val="-1"/>
        </w:rPr>
        <w:t>v</w:t>
      </w:r>
      <w:r w:rsidRPr="707432D5">
        <w:rPr>
          <w:rFonts w:asciiTheme="minorHAnsi" w:hAnsiTheme="minorHAnsi" w:cstheme="minorBidi"/>
        </w:rPr>
        <w:t>an</w:t>
      </w:r>
      <w:r w:rsidRPr="707432D5">
        <w:rPr>
          <w:rFonts w:asciiTheme="minorHAnsi" w:hAnsiTheme="minorHAnsi" w:cstheme="minorBidi"/>
          <w:spacing w:val="-4"/>
        </w:rPr>
        <w:t xml:space="preserve"> </w:t>
      </w:r>
      <w:r w:rsidRPr="707432D5">
        <w:rPr>
          <w:rFonts w:asciiTheme="minorHAnsi" w:hAnsiTheme="minorHAnsi" w:cstheme="minorBidi"/>
        </w:rPr>
        <w:t>het</w:t>
      </w:r>
      <w:r w:rsidRPr="707432D5">
        <w:rPr>
          <w:rFonts w:asciiTheme="minorHAnsi" w:hAnsiTheme="minorHAnsi" w:cstheme="minorBidi"/>
          <w:spacing w:val="-5"/>
        </w:rPr>
        <w:t xml:space="preserve"> </w:t>
      </w:r>
      <w:proofErr w:type="spellStart"/>
      <w:r w:rsidRPr="707432D5">
        <w:rPr>
          <w:rFonts w:asciiTheme="minorHAnsi" w:hAnsiTheme="minorHAnsi" w:cstheme="minorBidi"/>
          <w:spacing w:val="-1"/>
        </w:rPr>
        <w:t>s</w:t>
      </w:r>
      <w:r w:rsidRPr="707432D5">
        <w:rPr>
          <w:rFonts w:asciiTheme="minorHAnsi" w:hAnsiTheme="minorHAnsi" w:cstheme="minorBidi"/>
        </w:rPr>
        <w:t>c</w:t>
      </w:r>
      <w:r w:rsidRPr="707432D5">
        <w:rPr>
          <w:rFonts w:asciiTheme="minorHAnsi" w:hAnsiTheme="minorHAnsi" w:cstheme="minorBidi"/>
          <w:spacing w:val="2"/>
        </w:rPr>
        <w:t>h</w:t>
      </w:r>
      <w:r w:rsidRPr="707432D5">
        <w:rPr>
          <w:rFonts w:asciiTheme="minorHAnsi" w:hAnsiTheme="minorHAnsi" w:cstheme="minorBidi"/>
          <w:spacing w:val="-1"/>
        </w:rPr>
        <w:t>oo</w:t>
      </w:r>
      <w:r w:rsidRPr="707432D5">
        <w:rPr>
          <w:rFonts w:asciiTheme="minorHAnsi" w:hAnsiTheme="minorHAnsi" w:cstheme="minorBidi"/>
          <w:spacing w:val="2"/>
        </w:rPr>
        <w:t>l</w:t>
      </w:r>
      <w:r w:rsidRPr="707432D5">
        <w:rPr>
          <w:rFonts w:asciiTheme="minorHAnsi" w:hAnsiTheme="minorHAnsi" w:cstheme="minorBidi"/>
        </w:rPr>
        <w:t>jaar</w:t>
      </w:r>
      <w:proofErr w:type="spellEnd"/>
      <w:r w:rsidRPr="707432D5">
        <w:rPr>
          <w:rFonts w:asciiTheme="minorHAnsi" w:hAnsiTheme="minorHAnsi" w:cstheme="minorBidi"/>
          <w:spacing w:val="-7"/>
        </w:rPr>
        <w:t xml:space="preserve"> </w:t>
      </w:r>
      <w:proofErr w:type="spellStart"/>
      <w:r w:rsidRPr="707432D5">
        <w:rPr>
          <w:rFonts w:asciiTheme="minorHAnsi" w:hAnsiTheme="minorHAnsi" w:cstheme="minorBidi"/>
          <w:spacing w:val="-2"/>
        </w:rPr>
        <w:t>e</w:t>
      </w:r>
      <w:r w:rsidRPr="707432D5">
        <w:rPr>
          <w:rFonts w:asciiTheme="minorHAnsi" w:hAnsiTheme="minorHAnsi" w:cstheme="minorBidi"/>
        </w:rPr>
        <w:t>n</w:t>
      </w:r>
      <w:proofErr w:type="spellEnd"/>
      <w:r w:rsidRPr="707432D5">
        <w:rPr>
          <w:rFonts w:asciiTheme="minorHAnsi" w:hAnsiTheme="minorHAnsi" w:cstheme="minorBidi"/>
          <w:spacing w:val="-2"/>
        </w:rPr>
        <w:t xml:space="preserve"> </w:t>
      </w:r>
      <w:r w:rsidRPr="707432D5">
        <w:rPr>
          <w:rFonts w:asciiTheme="minorHAnsi" w:hAnsiTheme="minorHAnsi" w:cstheme="minorBidi"/>
          <w:spacing w:val="2"/>
        </w:rPr>
        <w:t>i</w:t>
      </w:r>
      <w:r w:rsidRPr="707432D5">
        <w:rPr>
          <w:rFonts w:asciiTheme="minorHAnsi" w:hAnsiTheme="minorHAnsi" w:cstheme="minorBidi"/>
        </w:rPr>
        <w:t>n</w:t>
      </w:r>
      <w:r w:rsidRPr="707432D5">
        <w:rPr>
          <w:rFonts w:asciiTheme="minorHAnsi" w:hAnsiTheme="minorHAnsi" w:cstheme="minorBidi"/>
          <w:spacing w:val="-5"/>
        </w:rPr>
        <w:t xml:space="preserve"> </w:t>
      </w:r>
      <w:proofErr w:type="spellStart"/>
      <w:r w:rsidRPr="707432D5">
        <w:rPr>
          <w:rFonts w:asciiTheme="minorHAnsi" w:hAnsiTheme="minorHAnsi" w:cstheme="minorBidi"/>
        </w:rPr>
        <w:t>j</w:t>
      </w:r>
      <w:r w:rsidRPr="707432D5">
        <w:rPr>
          <w:rFonts w:asciiTheme="minorHAnsi" w:hAnsiTheme="minorHAnsi" w:cstheme="minorBidi"/>
          <w:spacing w:val="-2"/>
        </w:rPr>
        <w:t>a</w:t>
      </w:r>
      <w:r w:rsidRPr="707432D5">
        <w:rPr>
          <w:rFonts w:asciiTheme="minorHAnsi" w:hAnsiTheme="minorHAnsi" w:cstheme="minorBidi"/>
          <w:spacing w:val="1"/>
        </w:rPr>
        <w:t>nu</w:t>
      </w:r>
      <w:r w:rsidRPr="707432D5">
        <w:rPr>
          <w:rFonts w:asciiTheme="minorHAnsi" w:hAnsiTheme="minorHAnsi" w:cstheme="minorBidi"/>
        </w:rPr>
        <w:t>a</w:t>
      </w:r>
      <w:r w:rsidRPr="707432D5">
        <w:rPr>
          <w:rFonts w:asciiTheme="minorHAnsi" w:hAnsiTheme="minorHAnsi" w:cstheme="minorBidi"/>
          <w:spacing w:val="-1"/>
        </w:rPr>
        <w:t>r</w:t>
      </w:r>
      <w:r w:rsidRPr="707432D5">
        <w:rPr>
          <w:rFonts w:asciiTheme="minorHAnsi" w:hAnsiTheme="minorHAnsi" w:cstheme="minorBidi"/>
        </w:rPr>
        <w:t>i</w:t>
      </w:r>
      <w:proofErr w:type="spellEnd"/>
      <w:r w:rsidRPr="707432D5">
        <w:rPr>
          <w:rFonts w:asciiTheme="minorHAnsi" w:hAnsiTheme="minorHAnsi" w:cstheme="minorBidi"/>
          <w:spacing w:val="-3"/>
        </w:rPr>
        <w:t xml:space="preserve"> </w:t>
      </w:r>
      <w:proofErr w:type="spellStart"/>
      <w:r w:rsidRPr="707432D5">
        <w:rPr>
          <w:rFonts w:asciiTheme="minorHAnsi" w:hAnsiTheme="minorHAnsi" w:cstheme="minorBidi"/>
        </w:rPr>
        <w:t>w</w:t>
      </w:r>
      <w:r w:rsidRPr="707432D5">
        <w:rPr>
          <w:rFonts w:asciiTheme="minorHAnsi" w:hAnsiTheme="minorHAnsi" w:cstheme="minorBidi"/>
          <w:spacing w:val="-2"/>
        </w:rPr>
        <w:t>o</w:t>
      </w:r>
      <w:r w:rsidRPr="707432D5">
        <w:rPr>
          <w:rFonts w:asciiTheme="minorHAnsi" w:hAnsiTheme="minorHAnsi" w:cstheme="minorBidi"/>
          <w:spacing w:val="-1"/>
        </w:rPr>
        <w:t>r</w:t>
      </w:r>
      <w:r w:rsidRPr="707432D5">
        <w:rPr>
          <w:rFonts w:asciiTheme="minorHAnsi" w:hAnsiTheme="minorHAnsi" w:cstheme="minorBidi"/>
        </w:rPr>
        <w:t>d</w:t>
      </w:r>
      <w:r w:rsidRPr="707432D5">
        <w:rPr>
          <w:rFonts w:asciiTheme="minorHAnsi" w:hAnsiTheme="minorHAnsi" w:cstheme="minorBidi"/>
          <w:spacing w:val="-2"/>
        </w:rPr>
        <w:t>e</w:t>
      </w:r>
      <w:r w:rsidRPr="707432D5">
        <w:rPr>
          <w:rFonts w:asciiTheme="minorHAnsi" w:hAnsiTheme="minorHAnsi" w:cstheme="minorBidi"/>
        </w:rPr>
        <w:t>n</w:t>
      </w:r>
      <w:proofErr w:type="spellEnd"/>
      <w:r w:rsidRPr="707432D5">
        <w:rPr>
          <w:rFonts w:asciiTheme="minorHAnsi" w:hAnsiTheme="minorHAnsi" w:cstheme="minorBidi"/>
          <w:spacing w:val="-4"/>
        </w:rPr>
        <w:t xml:space="preserve"> </w:t>
      </w:r>
      <w:r w:rsidRPr="707432D5">
        <w:rPr>
          <w:rFonts w:asciiTheme="minorHAnsi" w:hAnsiTheme="minorHAnsi" w:cstheme="minorBidi"/>
          <w:spacing w:val="2"/>
        </w:rPr>
        <w:t>i</w:t>
      </w:r>
      <w:r w:rsidRPr="707432D5">
        <w:rPr>
          <w:rFonts w:asciiTheme="minorHAnsi" w:hAnsiTheme="minorHAnsi" w:cstheme="minorBidi"/>
        </w:rPr>
        <w:t>n al</w:t>
      </w:r>
      <w:r w:rsidRPr="707432D5">
        <w:rPr>
          <w:rFonts w:asciiTheme="minorHAnsi" w:hAnsiTheme="minorHAnsi" w:cstheme="minorBidi"/>
          <w:spacing w:val="2"/>
        </w:rPr>
        <w:t>l</w:t>
      </w:r>
      <w:r w:rsidRPr="707432D5">
        <w:rPr>
          <w:rFonts w:asciiTheme="minorHAnsi" w:hAnsiTheme="minorHAnsi" w:cstheme="minorBidi"/>
        </w:rPr>
        <w:t>e</w:t>
      </w:r>
      <w:r w:rsidRPr="707432D5">
        <w:rPr>
          <w:rFonts w:asciiTheme="minorHAnsi" w:hAnsiTheme="minorHAnsi" w:cstheme="minorBidi"/>
          <w:spacing w:val="-8"/>
        </w:rPr>
        <w:t xml:space="preserve"> </w:t>
      </w:r>
      <w:proofErr w:type="spellStart"/>
      <w:r w:rsidRPr="707432D5">
        <w:rPr>
          <w:rFonts w:asciiTheme="minorHAnsi" w:hAnsiTheme="minorHAnsi" w:cstheme="minorBidi"/>
        </w:rPr>
        <w:t>g</w:t>
      </w:r>
      <w:r w:rsidRPr="707432D5">
        <w:rPr>
          <w:rFonts w:asciiTheme="minorHAnsi" w:hAnsiTheme="minorHAnsi" w:cstheme="minorBidi"/>
          <w:spacing w:val="-1"/>
        </w:rPr>
        <w:t>r</w:t>
      </w:r>
      <w:r w:rsidRPr="707432D5">
        <w:rPr>
          <w:rFonts w:asciiTheme="minorHAnsi" w:hAnsiTheme="minorHAnsi" w:cstheme="minorBidi"/>
          <w:spacing w:val="1"/>
        </w:rPr>
        <w:t>o</w:t>
      </w:r>
      <w:r w:rsidRPr="707432D5">
        <w:rPr>
          <w:rFonts w:asciiTheme="minorHAnsi" w:hAnsiTheme="minorHAnsi" w:cstheme="minorBidi"/>
          <w:spacing w:val="-2"/>
        </w:rPr>
        <w:t>e</w:t>
      </w:r>
      <w:r w:rsidRPr="707432D5">
        <w:rPr>
          <w:rFonts w:asciiTheme="minorHAnsi" w:hAnsiTheme="minorHAnsi" w:cstheme="minorBidi"/>
          <w:spacing w:val="2"/>
        </w:rPr>
        <w:t>p</w:t>
      </w:r>
      <w:r w:rsidRPr="707432D5">
        <w:rPr>
          <w:rFonts w:asciiTheme="minorHAnsi" w:hAnsiTheme="minorHAnsi" w:cstheme="minorBidi"/>
          <w:spacing w:val="-2"/>
        </w:rPr>
        <w:t>e</w:t>
      </w:r>
      <w:r w:rsidRPr="707432D5">
        <w:rPr>
          <w:rFonts w:asciiTheme="minorHAnsi" w:hAnsiTheme="minorHAnsi" w:cstheme="minorBidi"/>
        </w:rPr>
        <w:t>n</w:t>
      </w:r>
      <w:proofErr w:type="spellEnd"/>
      <w:r w:rsidRPr="707432D5">
        <w:rPr>
          <w:rFonts w:asciiTheme="minorHAnsi" w:hAnsiTheme="minorHAnsi" w:cstheme="minorBidi"/>
          <w:spacing w:val="-6"/>
        </w:rPr>
        <w:t xml:space="preserve"> </w:t>
      </w:r>
      <w:r w:rsidRPr="707432D5">
        <w:rPr>
          <w:rFonts w:asciiTheme="minorHAnsi" w:hAnsiTheme="minorHAnsi" w:cstheme="minorBidi"/>
        </w:rPr>
        <w:t>de</w:t>
      </w:r>
      <w:r w:rsidRPr="707432D5">
        <w:rPr>
          <w:rFonts w:asciiTheme="minorHAnsi" w:hAnsiTheme="minorHAnsi" w:cstheme="minorBidi"/>
          <w:spacing w:val="-6"/>
        </w:rPr>
        <w:t xml:space="preserve"> </w:t>
      </w:r>
      <w:r w:rsidRPr="707432D5">
        <w:rPr>
          <w:rFonts w:asciiTheme="minorHAnsi" w:hAnsiTheme="minorHAnsi" w:cstheme="minorBidi"/>
          <w:spacing w:val="1"/>
        </w:rPr>
        <w:t>re</w:t>
      </w:r>
      <w:r w:rsidRPr="707432D5">
        <w:rPr>
          <w:rFonts w:asciiTheme="minorHAnsi" w:hAnsiTheme="minorHAnsi" w:cstheme="minorBidi"/>
        </w:rPr>
        <w:t>g</w:t>
      </w:r>
      <w:r w:rsidRPr="707432D5">
        <w:rPr>
          <w:rFonts w:asciiTheme="minorHAnsi" w:hAnsiTheme="minorHAnsi" w:cstheme="minorBidi"/>
          <w:spacing w:val="-2"/>
        </w:rPr>
        <w:t>e</w:t>
      </w:r>
      <w:r w:rsidRPr="707432D5">
        <w:rPr>
          <w:rFonts w:asciiTheme="minorHAnsi" w:hAnsiTheme="minorHAnsi" w:cstheme="minorBidi"/>
          <w:spacing w:val="2"/>
        </w:rPr>
        <w:t>l</w:t>
      </w:r>
      <w:r w:rsidRPr="707432D5">
        <w:rPr>
          <w:rFonts w:asciiTheme="minorHAnsi" w:hAnsiTheme="minorHAnsi" w:cstheme="minorBidi"/>
        </w:rPr>
        <w:t>s</w:t>
      </w:r>
      <w:r w:rsidRPr="707432D5">
        <w:rPr>
          <w:rFonts w:asciiTheme="minorHAnsi" w:hAnsiTheme="minorHAnsi" w:cstheme="minorBidi"/>
          <w:spacing w:val="-7"/>
        </w:rPr>
        <w:t xml:space="preserve"> </w:t>
      </w:r>
      <w:proofErr w:type="spellStart"/>
      <w:r w:rsidRPr="707432D5">
        <w:rPr>
          <w:rFonts w:asciiTheme="minorHAnsi" w:hAnsiTheme="minorHAnsi" w:cstheme="minorBidi"/>
        </w:rPr>
        <w:t>b</w:t>
      </w:r>
      <w:r w:rsidRPr="707432D5">
        <w:rPr>
          <w:rFonts w:asciiTheme="minorHAnsi" w:hAnsiTheme="minorHAnsi" w:cstheme="minorBidi"/>
          <w:spacing w:val="-2"/>
        </w:rPr>
        <w:t>e</w:t>
      </w:r>
      <w:r w:rsidRPr="707432D5">
        <w:rPr>
          <w:rFonts w:asciiTheme="minorHAnsi" w:hAnsiTheme="minorHAnsi" w:cstheme="minorBidi"/>
        </w:rPr>
        <w:t>s</w:t>
      </w:r>
      <w:r w:rsidRPr="707432D5">
        <w:rPr>
          <w:rFonts w:asciiTheme="minorHAnsi" w:hAnsiTheme="minorHAnsi" w:cstheme="minorBidi"/>
          <w:spacing w:val="2"/>
        </w:rPr>
        <w:t>p</w:t>
      </w:r>
      <w:r w:rsidRPr="707432D5">
        <w:rPr>
          <w:rFonts w:asciiTheme="minorHAnsi" w:hAnsiTheme="minorHAnsi" w:cstheme="minorBidi"/>
          <w:spacing w:val="-1"/>
        </w:rPr>
        <w:t>r</w:t>
      </w:r>
      <w:r w:rsidRPr="707432D5">
        <w:rPr>
          <w:rFonts w:asciiTheme="minorHAnsi" w:hAnsiTheme="minorHAnsi" w:cstheme="minorBidi"/>
          <w:spacing w:val="1"/>
        </w:rPr>
        <w:t>o</w:t>
      </w:r>
      <w:r w:rsidRPr="707432D5">
        <w:rPr>
          <w:rFonts w:asciiTheme="minorHAnsi" w:hAnsiTheme="minorHAnsi" w:cstheme="minorBidi"/>
        </w:rPr>
        <w:t>k</w:t>
      </w:r>
      <w:r w:rsidRPr="707432D5">
        <w:rPr>
          <w:rFonts w:asciiTheme="minorHAnsi" w:hAnsiTheme="minorHAnsi" w:cstheme="minorBidi"/>
          <w:spacing w:val="-2"/>
        </w:rPr>
        <w:t>e</w:t>
      </w:r>
      <w:r w:rsidRPr="707432D5">
        <w:rPr>
          <w:rFonts w:asciiTheme="minorHAnsi" w:hAnsiTheme="minorHAnsi" w:cstheme="minorBidi"/>
          <w:spacing w:val="1"/>
        </w:rPr>
        <w:t>n</w:t>
      </w:r>
      <w:proofErr w:type="spellEnd"/>
      <w:r w:rsidRPr="707432D5">
        <w:rPr>
          <w:rFonts w:asciiTheme="minorHAnsi" w:hAnsiTheme="minorHAnsi" w:cstheme="minorBidi"/>
        </w:rPr>
        <w:t>;</w:t>
      </w:r>
      <w:r w:rsidRPr="707432D5">
        <w:rPr>
          <w:rFonts w:asciiTheme="minorHAnsi" w:hAnsiTheme="minorHAnsi" w:cstheme="minorBidi"/>
          <w:spacing w:val="-6"/>
        </w:rPr>
        <w:t xml:space="preserve"> </w:t>
      </w:r>
      <w:proofErr w:type="spellStart"/>
      <w:r w:rsidRPr="707432D5">
        <w:rPr>
          <w:rFonts w:asciiTheme="minorHAnsi" w:hAnsiTheme="minorHAnsi" w:cstheme="minorBidi"/>
        </w:rPr>
        <w:t>aan</w:t>
      </w:r>
      <w:proofErr w:type="spellEnd"/>
      <w:r w:rsidRPr="707432D5">
        <w:rPr>
          <w:rFonts w:asciiTheme="minorHAnsi" w:hAnsiTheme="minorHAnsi" w:cstheme="minorBidi"/>
          <w:spacing w:val="-6"/>
        </w:rPr>
        <w:t xml:space="preserve"> </w:t>
      </w:r>
      <w:r w:rsidRPr="707432D5">
        <w:rPr>
          <w:rFonts w:asciiTheme="minorHAnsi" w:hAnsiTheme="minorHAnsi" w:cstheme="minorBidi"/>
          <w:spacing w:val="2"/>
        </w:rPr>
        <w:t>d</w:t>
      </w:r>
      <w:r w:rsidRPr="707432D5">
        <w:rPr>
          <w:rFonts w:asciiTheme="minorHAnsi" w:hAnsiTheme="minorHAnsi" w:cstheme="minorBidi"/>
        </w:rPr>
        <w:t>e</w:t>
      </w:r>
      <w:r w:rsidRPr="707432D5">
        <w:rPr>
          <w:rFonts w:asciiTheme="minorHAnsi" w:hAnsiTheme="minorHAnsi" w:cstheme="minorBidi"/>
          <w:spacing w:val="-6"/>
        </w:rPr>
        <w:t xml:space="preserve"> </w:t>
      </w:r>
      <w:proofErr w:type="spellStart"/>
      <w:r w:rsidRPr="707432D5">
        <w:rPr>
          <w:rFonts w:asciiTheme="minorHAnsi" w:hAnsiTheme="minorHAnsi" w:cstheme="minorBidi"/>
          <w:spacing w:val="2"/>
        </w:rPr>
        <w:t>l</w:t>
      </w:r>
      <w:r w:rsidRPr="707432D5">
        <w:rPr>
          <w:rFonts w:asciiTheme="minorHAnsi" w:hAnsiTheme="minorHAnsi" w:cstheme="minorBidi"/>
          <w:spacing w:val="-2"/>
        </w:rPr>
        <w:t>ee</w:t>
      </w:r>
      <w:r w:rsidRPr="707432D5">
        <w:rPr>
          <w:rFonts w:asciiTheme="minorHAnsi" w:hAnsiTheme="minorHAnsi" w:cstheme="minorBidi"/>
          <w:spacing w:val="-1"/>
        </w:rPr>
        <w:t>r</w:t>
      </w:r>
      <w:r w:rsidRPr="707432D5">
        <w:rPr>
          <w:rFonts w:asciiTheme="minorHAnsi" w:hAnsiTheme="minorHAnsi" w:cstheme="minorBidi"/>
        </w:rPr>
        <w:t>l</w:t>
      </w:r>
      <w:r w:rsidRPr="707432D5">
        <w:rPr>
          <w:rFonts w:asciiTheme="minorHAnsi" w:hAnsiTheme="minorHAnsi" w:cstheme="minorBidi"/>
          <w:spacing w:val="2"/>
        </w:rPr>
        <w:t>i</w:t>
      </w:r>
      <w:r w:rsidRPr="707432D5">
        <w:rPr>
          <w:rFonts w:asciiTheme="minorHAnsi" w:hAnsiTheme="minorHAnsi" w:cstheme="minorBidi"/>
          <w:spacing w:val="1"/>
        </w:rPr>
        <w:t>n</w:t>
      </w:r>
      <w:r w:rsidRPr="707432D5">
        <w:rPr>
          <w:rFonts w:asciiTheme="minorHAnsi" w:hAnsiTheme="minorHAnsi" w:cstheme="minorBidi"/>
        </w:rPr>
        <w:t>g</w:t>
      </w:r>
      <w:r w:rsidRPr="707432D5">
        <w:rPr>
          <w:rFonts w:asciiTheme="minorHAnsi" w:hAnsiTheme="minorHAnsi" w:cstheme="minorBidi"/>
          <w:spacing w:val="-2"/>
        </w:rPr>
        <w:t>e</w:t>
      </w:r>
      <w:r w:rsidRPr="707432D5">
        <w:rPr>
          <w:rFonts w:asciiTheme="minorHAnsi" w:hAnsiTheme="minorHAnsi" w:cstheme="minorBidi"/>
        </w:rPr>
        <w:t>n</w:t>
      </w:r>
      <w:proofErr w:type="spellEnd"/>
      <w:r w:rsidRPr="707432D5">
        <w:rPr>
          <w:rFonts w:asciiTheme="minorHAnsi" w:hAnsiTheme="minorHAnsi" w:cstheme="minorBidi"/>
          <w:spacing w:val="-6"/>
        </w:rPr>
        <w:t xml:space="preserve"> </w:t>
      </w:r>
      <w:proofErr w:type="spellStart"/>
      <w:r w:rsidRPr="707432D5">
        <w:rPr>
          <w:rFonts w:asciiTheme="minorHAnsi" w:hAnsiTheme="minorHAnsi" w:cstheme="minorBidi"/>
        </w:rPr>
        <w:t>w</w:t>
      </w:r>
      <w:r w:rsidRPr="707432D5">
        <w:rPr>
          <w:rFonts w:asciiTheme="minorHAnsi" w:hAnsiTheme="minorHAnsi" w:cstheme="minorBidi"/>
          <w:spacing w:val="-2"/>
        </w:rPr>
        <w:t>o</w:t>
      </w:r>
      <w:r w:rsidRPr="707432D5">
        <w:rPr>
          <w:rFonts w:asciiTheme="minorHAnsi" w:hAnsiTheme="minorHAnsi" w:cstheme="minorBidi"/>
          <w:spacing w:val="-1"/>
        </w:rPr>
        <w:t>r</w:t>
      </w:r>
      <w:r w:rsidRPr="707432D5">
        <w:rPr>
          <w:rFonts w:asciiTheme="minorHAnsi" w:hAnsiTheme="minorHAnsi" w:cstheme="minorBidi"/>
        </w:rPr>
        <w:t>dt</w:t>
      </w:r>
      <w:proofErr w:type="spellEnd"/>
      <w:r w:rsidRPr="707432D5">
        <w:rPr>
          <w:rFonts w:asciiTheme="minorHAnsi" w:hAnsiTheme="minorHAnsi" w:cstheme="minorBidi"/>
          <w:spacing w:val="-5"/>
        </w:rPr>
        <w:t xml:space="preserve"> </w:t>
      </w:r>
      <w:proofErr w:type="spellStart"/>
      <w:r w:rsidRPr="707432D5">
        <w:rPr>
          <w:rFonts w:asciiTheme="minorHAnsi" w:hAnsiTheme="minorHAnsi" w:cstheme="minorBidi"/>
          <w:spacing w:val="2"/>
        </w:rPr>
        <w:t>g</w:t>
      </w:r>
      <w:r w:rsidRPr="707432D5">
        <w:rPr>
          <w:rFonts w:asciiTheme="minorHAnsi" w:hAnsiTheme="minorHAnsi" w:cstheme="minorBidi"/>
          <w:spacing w:val="-2"/>
        </w:rPr>
        <w:t>e</w:t>
      </w:r>
      <w:r w:rsidRPr="707432D5">
        <w:rPr>
          <w:rFonts w:asciiTheme="minorHAnsi" w:hAnsiTheme="minorHAnsi" w:cstheme="minorBidi"/>
          <w:spacing w:val="1"/>
        </w:rPr>
        <w:t>v</w:t>
      </w:r>
      <w:r w:rsidRPr="707432D5">
        <w:rPr>
          <w:rFonts w:asciiTheme="minorHAnsi" w:hAnsiTheme="minorHAnsi" w:cstheme="minorBidi"/>
          <w:spacing w:val="-1"/>
        </w:rPr>
        <w:t>r</w:t>
      </w:r>
      <w:r w:rsidRPr="707432D5">
        <w:rPr>
          <w:rFonts w:asciiTheme="minorHAnsi" w:hAnsiTheme="minorHAnsi" w:cstheme="minorBidi"/>
        </w:rPr>
        <w:t>a</w:t>
      </w:r>
      <w:r w:rsidRPr="707432D5">
        <w:rPr>
          <w:rFonts w:asciiTheme="minorHAnsi" w:hAnsiTheme="minorHAnsi" w:cstheme="minorBidi"/>
          <w:spacing w:val="2"/>
        </w:rPr>
        <w:t>a</w:t>
      </w:r>
      <w:r w:rsidRPr="707432D5">
        <w:rPr>
          <w:rFonts w:asciiTheme="minorHAnsi" w:hAnsiTheme="minorHAnsi" w:cstheme="minorBidi"/>
        </w:rPr>
        <w:t>gd</w:t>
      </w:r>
      <w:proofErr w:type="spellEnd"/>
      <w:r w:rsidRPr="707432D5">
        <w:rPr>
          <w:rFonts w:asciiTheme="minorHAnsi" w:hAnsiTheme="minorHAnsi" w:cstheme="minorBidi"/>
          <w:spacing w:val="-6"/>
        </w:rPr>
        <w:t xml:space="preserve"> </w:t>
      </w:r>
      <w:r w:rsidRPr="707432D5">
        <w:rPr>
          <w:rFonts w:asciiTheme="minorHAnsi" w:hAnsiTheme="minorHAnsi" w:cstheme="minorBidi"/>
          <w:spacing w:val="-2"/>
        </w:rPr>
        <w:t>o</w:t>
      </w:r>
      <w:r w:rsidRPr="707432D5">
        <w:rPr>
          <w:rFonts w:asciiTheme="minorHAnsi" w:hAnsiTheme="minorHAnsi" w:cstheme="minorBidi"/>
        </w:rPr>
        <w:t>f</w:t>
      </w:r>
      <w:r w:rsidRPr="707432D5">
        <w:rPr>
          <w:rFonts w:asciiTheme="minorHAnsi" w:hAnsiTheme="minorHAnsi" w:cstheme="minorBidi"/>
          <w:spacing w:val="-5"/>
        </w:rPr>
        <w:t xml:space="preserve"> </w:t>
      </w:r>
      <w:r w:rsidRPr="707432D5">
        <w:rPr>
          <w:rFonts w:asciiTheme="minorHAnsi" w:hAnsiTheme="minorHAnsi" w:cstheme="minorBidi"/>
          <w:spacing w:val="1"/>
        </w:rPr>
        <w:t>e</w:t>
      </w:r>
      <w:r w:rsidRPr="707432D5">
        <w:rPr>
          <w:rFonts w:asciiTheme="minorHAnsi" w:hAnsiTheme="minorHAnsi" w:cstheme="minorBidi"/>
        </w:rPr>
        <w:t>r</w:t>
      </w:r>
      <w:r w:rsidRPr="707432D5">
        <w:rPr>
          <w:rFonts w:asciiTheme="minorHAnsi" w:hAnsiTheme="minorHAnsi" w:cstheme="minorBidi"/>
          <w:spacing w:val="-8"/>
        </w:rPr>
        <w:t xml:space="preserve"> </w:t>
      </w:r>
      <w:r w:rsidRPr="707432D5">
        <w:rPr>
          <w:rFonts w:asciiTheme="minorHAnsi" w:hAnsiTheme="minorHAnsi" w:cstheme="minorBidi"/>
          <w:spacing w:val="2"/>
        </w:rPr>
        <w:t>i</w:t>
      </w:r>
      <w:r w:rsidRPr="707432D5">
        <w:rPr>
          <w:rFonts w:asciiTheme="minorHAnsi" w:hAnsiTheme="minorHAnsi" w:cstheme="minorBidi"/>
        </w:rPr>
        <w:t>n</w:t>
      </w:r>
      <w:r w:rsidRPr="707432D5">
        <w:rPr>
          <w:rFonts w:asciiTheme="minorHAnsi" w:hAnsiTheme="minorHAnsi" w:cstheme="minorBidi"/>
          <w:spacing w:val="-6"/>
        </w:rPr>
        <w:t xml:space="preserve"> </w:t>
      </w:r>
      <w:r w:rsidRPr="707432D5">
        <w:rPr>
          <w:rFonts w:asciiTheme="minorHAnsi" w:hAnsiTheme="minorHAnsi" w:cstheme="minorBidi"/>
        </w:rPr>
        <w:t>de</w:t>
      </w:r>
      <w:r w:rsidRPr="707432D5">
        <w:rPr>
          <w:rFonts w:asciiTheme="minorHAnsi" w:hAnsiTheme="minorHAnsi" w:cstheme="minorBidi"/>
          <w:w w:val="99"/>
        </w:rPr>
        <w:t xml:space="preserve"> </w:t>
      </w:r>
      <w:proofErr w:type="spellStart"/>
      <w:r w:rsidRPr="707432D5">
        <w:rPr>
          <w:rFonts w:asciiTheme="minorHAnsi" w:hAnsiTheme="minorHAnsi" w:cstheme="minorBidi"/>
        </w:rPr>
        <w:t>g</w:t>
      </w:r>
      <w:r w:rsidRPr="707432D5">
        <w:rPr>
          <w:rFonts w:asciiTheme="minorHAnsi" w:hAnsiTheme="minorHAnsi" w:cstheme="minorBidi"/>
          <w:spacing w:val="1"/>
        </w:rPr>
        <w:t>r</w:t>
      </w:r>
      <w:r w:rsidRPr="707432D5">
        <w:rPr>
          <w:rFonts w:asciiTheme="minorHAnsi" w:hAnsiTheme="minorHAnsi" w:cstheme="minorBidi"/>
          <w:spacing w:val="-1"/>
        </w:rPr>
        <w:t>o</w:t>
      </w:r>
      <w:r w:rsidRPr="707432D5">
        <w:rPr>
          <w:rFonts w:asciiTheme="minorHAnsi" w:hAnsiTheme="minorHAnsi" w:cstheme="minorBidi"/>
          <w:spacing w:val="-2"/>
        </w:rPr>
        <w:t>e</w:t>
      </w:r>
      <w:r w:rsidRPr="707432D5">
        <w:rPr>
          <w:rFonts w:asciiTheme="minorHAnsi" w:hAnsiTheme="minorHAnsi" w:cstheme="minorBidi"/>
        </w:rPr>
        <w:t>p</w:t>
      </w:r>
      <w:proofErr w:type="spellEnd"/>
      <w:r w:rsidRPr="707432D5">
        <w:rPr>
          <w:rFonts w:asciiTheme="minorHAnsi" w:hAnsiTheme="minorHAnsi" w:cstheme="minorBidi"/>
          <w:spacing w:val="-6"/>
        </w:rPr>
        <w:t xml:space="preserve"> </w:t>
      </w:r>
      <w:proofErr w:type="spellStart"/>
      <w:r w:rsidRPr="707432D5">
        <w:rPr>
          <w:rFonts w:asciiTheme="minorHAnsi" w:hAnsiTheme="minorHAnsi" w:cstheme="minorBidi"/>
        </w:rPr>
        <w:t>wo</w:t>
      </w:r>
      <w:r w:rsidRPr="707432D5">
        <w:rPr>
          <w:rFonts w:asciiTheme="minorHAnsi" w:hAnsiTheme="minorHAnsi" w:cstheme="minorBidi"/>
          <w:spacing w:val="-1"/>
        </w:rPr>
        <w:t>r</w:t>
      </w:r>
      <w:r w:rsidRPr="707432D5">
        <w:rPr>
          <w:rFonts w:asciiTheme="minorHAnsi" w:hAnsiTheme="minorHAnsi" w:cstheme="minorBidi"/>
        </w:rPr>
        <w:t>dt</w:t>
      </w:r>
      <w:proofErr w:type="spellEnd"/>
      <w:r w:rsidRPr="707432D5">
        <w:rPr>
          <w:rFonts w:asciiTheme="minorHAnsi" w:hAnsiTheme="minorHAnsi" w:cstheme="minorBidi"/>
          <w:spacing w:val="-8"/>
        </w:rPr>
        <w:t xml:space="preserve"> </w:t>
      </w:r>
      <w:proofErr w:type="spellStart"/>
      <w:r w:rsidRPr="707432D5">
        <w:rPr>
          <w:rFonts w:asciiTheme="minorHAnsi" w:hAnsiTheme="minorHAnsi" w:cstheme="minorBidi"/>
          <w:spacing w:val="2"/>
        </w:rPr>
        <w:t>g</w:t>
      </w:r>
      <w:r w:rsidRPr="707432D5">
        <w:rPr>
          <w:rFonts w:asciiTheme="minorHAnsi" w:hAnsiTheme="minorHAnsi" w:cstheme="minorBidi"/>
          <w:spacing w:val="-2"/>
        </w:rPr>
        <w:t>e</w:t>
      </w:r>
      <w:r w:rsidRPr="707432D5">
        <w:rPr>
          <w:rFonts w:asciiTheme="minorHAnsi" w:hAnsiTheme="minorHAnsi" w:cstheme="minorBidi"/>
        </w:rPr>
        <w:t>p</w:t>
      </w:r>
      <w:r w:rsidRPr="707432D5">
        <w:rPr>
          <w:rFonts w:asciiTheme="minorHAnsi" w:hAnsiTheme="minorHAnsi" w:cstheme="minorBidi"/>
          <w:spacing w:val="1"/>
        </w:rPr>
        <w:t>e</w:t>
      </w:r>
      <w:r w:rsidRPr="707432D5">
        <w:rPr>
          <w:rFonts w:asciiTheme="minorHAnsi" w:hAnsiTheme="minorHAnsi" w:cstheme="minorBidi"/>
        </w:rPr>
        <w:t>st</w:t>
      </w:r>
      <w:proofErr w:type="spellEnd"/>
      <w:r w:rsidRPr="707432D5">
        <w:rPr>
          <w:rFonts w:asciiTheme="minorHAnsi" w:hAnsiTheme="minorHAnsi" w:cstheme="minorBidi"/>
          <w:spacing w:val="-8"/>
        </w:rPr>
        <w:t xml:space="preserve"> </w:t>
      </w:r>
      <w:r w:rsidRPr="707432D5">
        <w:rPr>
          <w:rFonts w:asciiTheme="minorHAnsi" w:hAnsiTheme="minorHAnsi" w:cstheme="minorBidi"/>
        </w:rPr>
        <w:t>(</w:t>
      </w:r>
      <w:proofErr w:type="spellStart"/>
      <w:r w:rsidRPr="707432D5">
        <w:rPr>
          <w:rFonts w:asciiTheme="minorHAnsi" w:hAnsiTheme="minorHAnsi" w:cstheme="minorBidi"/>
          <w:spacing w:val="2"/>
        </w:rPr>
        <w:t>k</w:t>
      </w:r>
      <w:r w:rsidRPr="707432D5">
        <w:rPr>
          <w:rFonts w:asciiTheme="minorHAnsi" w:hAnsiTheme="minorHAnsi" w:cstheme="minorBidi"/>
        </w:rPr>
        <w:t>an</w:t>
      </w:r>
      <w:proofErr w:type="spellEnd"/>
      <w:r w:rsidRPr="707432D5">
        <w:rPr>
          <w:rFonts w:asciiTheme="minorHAnsi" w:hAnsiTheme="minorHAnsi" w:cstheme="minorBidi"/>
          <w:spacing w:val="-6"/>
        </w:rPr>
        <w:t xml:space="preserve"> </w:t>
      </w:r>
      <w:proofErr w:type="spellStart"/>
      <w:r w:rsidRPr="707432D5">
        <w:rPr>
          <w:rFonts w:asciiTheme="minorHAnsi" w:hAnsiTheme="minorHAnsi" w:cstheme="minorBidi"/>
          <w:spacing w:val="-2"/>
        </w:rPr>
        <w:t>s</w:t>
      </w:r>
      <w:r w:rsidRPr="707432D5">
        <w:rPr>
          <w:rFonts w:asciiTheme="minorHAnsi" w:hAnsiTheme="minorHAnsi" w:cstheme="minorBidi"/>
        </w:rPr>
        <w:t>chr</w:t>
      </w:r>
      <w:r w:rsidRPr="707432D5">
        <w:rPr>
          <w:rFonts w:asciiTheme="minorHAnsi" w:hAnsiTheme="minorHAnsi" w:cstheme="minorBidi"/>
          <w:spacing w:val="2"/>
        </w:rPr>
        <w:t>i</w:t>
      </w:r>
      <w:r w:rsidRPr="707432D5">
        <w:rPr>
          <w:rFonts w:asciiTheme="minorHAnsi" w:hAnsiTheme="minorHAnsi" w:cstheme="minorBidi"/>
        </w:rPr>
        <w:t>ft</w:t>
      </w:r>
      <w:r w:rsidRPr="707432D5">
        <w:rPr>
          <w:rFonts w:asciiTheme="minorHAnsi" w:hAnsiTheme="minorHAnsi" w:cstheme="minorBidi"/>
          <w:spacing w:val="-1"/>
        </w:rPr>
        <w:t>e</w:t>
      </w:r>
      <w:r w:rsidRPr="707432D5">
        <w:rPr>
          <w:rFonts w:asciiTheme="minorHAnsi" w:hAnsiTheme="minorHAnsi" w:cstheme="minorBidi"/>
          <w:spacing w:val="2"/>
        </w:rPr>
        <w:t>l</w:t>
      </w:r>
      <w:r w:rsidRPr="707432D5">
        <w:rPr>
          <w:rFonts w:asciiTheme="minorHAnsi" w:hAnsiTheme="minorHAnsi" w:cstheme="minorBidi"/>
        </w:rPr>
        <w:t>ijk</w:t>
      </w:r>
      <w:proofErr w:type="spellEnd"/>
      <w:r w:rsidRPr="707432D5">
        <w:rPr>
          <w:rFonts w:asciiTheme="minorHAnsi" w:hAnsiTheme="minorHAnsi" w:cstheme="minorBidi"/>
          <w:spacing w:val="-10"/>
        </w:rPr>
        <w:t>/</w:t>
      </w:r>
      <w:r w:rsidRPr="707432D5">
        <w:rPr>
          <w:rFonts w:asciiTheme="minorHAnsi" w:hAnsiTheme="minorHAnsi" w:cstheme="minorBidi"/>
          <w:spacing w:val="-7"/>
        </w:rPr>
        <w:t xml:space="preserve"> </w:t>
      </w:r>
      <w:proofErr w:type="spellStart"/>
      <w:r w:rsidRPr="707432D5">
        <w:rPr>
          <w:rFonts w:asciiTheme="minorHAnsi" w:hAnsiTheme="minorHAnsi" w:cstheme="minorBidi"/>
        </w:rPr>
        <w:t>an</w:t>
      </w:r>
      <w:r w:rsidRPr="707432D5">
        <w:rPr>
          <w:rFonts w:asciiTheme="minorHAnsi" w:hAnsiTheme="minorHAnsi" w:cstheme="minorBidi"/>
          <w:spacing w:val="3"/>
        </w:rPr>
        <w:t>o</w:t>
      </w:r>
      <w:r w:rsidRPr="707432D5">
        <w:rPr>
          <w:rFonts w:asciiTheme="minorHAnsi" w:hAnsiTheme="minorHAnsi" w:cstheme="minorBidi"/>
          <w:spacing w:val="1"/>
        </w:rPr>
        <w:t>n</w:t>
      </w:r>
      <w:r w:rsidRPr="707432D5">
        <w:rPr>
          <w:rFonts w:asciiTheme="minorHAnsi" w:hAnsiTheme="minorHAnsi" w:cstheme="minorBidi"/>
          <w:spacing w:val="2"/>
        </w:rPr>
        <w:t>i</w:t>
      </w:r>
      <w:r w:rsidRPr="707432D5">
        <w:rPr>
          <w:rFonts w:asciiTheme="minorHAnsi" w:hAnsiTheme="minorHAnsi" w:cstheme="minorBidi"/>
          <w:spacing w:val="-2"/>
        </w:rPr>
        <w:t>e</w:t>
      </w:r>
      <w:r w:rsidRPr="707432D5">
        <w:rPr>
          <w:rFonts w:asciiTheme="minorHAnsi" w:hAnsiTheme="minorHAnsi" w:cstheme="minorBidi"/>
        </w:rPr>
        <w:t>m</w:t>
      </w:r>
      <w:proofErr w:type="spellEnd"/>
      <w:r w:rsidRPr="707432D5">
        <w:rPr>
          <w:rFonts w:asciiTheme="minorHAnsi" w:hAnsiTheme="minorHAnsi" w:cstheme="minorBidi"/>
          <w:spacing w:val="1"/>
        </w:rPr>
        <w:t>)</w:t>
      </w:r>
      <w:r w:rsidRPr="707432D5">
        <w:rPr>
          <w:rFonts w:asciiTheme="minorHAnsi" w:hAnsiTheme="minorHAnsi" w:cstheme="minorBidi"/>
        </w:rPr>
        <w:t>;</w:t>
      </w:r>
    </w:p>
    <w:p w:rsidRPr="00024608" w:rsidR="0006158F" w:rsidP="007E1B80" w:rsidRDefault="0006158F" w14:paraId="6938CAD4" w14:textId="77777777">
      <w:pPr>
        <w:pStyle w:val="Gemiddeldraster21"/>
        <w:numPr>
          <w:ilvl w:val="0"/>
          <w:numId w:val="72"/>
        </w:numPr>
        <w:rPr>
          <w:rFonts w:asciiTheme="minorHAnsi" w:hAnsiTheme="minorHAnsi" w:cstheme="minorHAnsi"/>
          <w:lang w:val="nl-NL"/>
        </w:rPr>
      </w:pPr>
      <w:r w:rsidRPr="00024608">
        <w:rPr>
          <w:rFonts w:asciiTheme="minorHAnsi" w:hAnsiTheme="minorHAnsi" w:cstheme="minorHAnsi"/>
          <w:lang w:val="nl-NL"/>
        </w:rPr>
        <w:t>De</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l</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w</w:t>
      </w:r>
      <w:r w:rsidRPr="00024608">
        <w:rPr>
          <w:rFonts w:asciiTheme="minorHAnsi" w:hAnsiTheme="minorHAnsi" w:cstheme="minorHAnsi"/>
          <w:spacing w:val="-2"/>
          <w:lang w:val="nl-NL"/>
        </w:rPr>
        <w:t>o</w:t>
      </w:r>
      <w:r w:rsidRPr="00024608">
        <w:rPr>
          <w:rFonts w:asciiTheme="minorHAnsi" w:hAnsiTheme="minorHAnsi" w:cstheme="minorHAnsi"/>
          <w:spacing w:val="-1"/>
          <w:lang w:val="nl-NL"/>
        </w:rPr>
        <w:t>r</w:t>
      </w:r>
      <w:r w:rsidRPr="00024608">
        <w:rPr>
          <w:rFonts w:asciiTheme="minorHAnsi" w:hAnsiTheme="minorHAnsi" w:cstheme="minorHAnsi"/>
          <w:spacing w:val="2"/>
          <w:lang w:val="nl-NL"/>
        </w:rPr>
        <w:t>d</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st</w:t>
      </w:r>
      <w:r w:rsidRPr="00024608">
        <w:rPr>
          <w:rFonts w:asciiTheme="minorHAnsi" w:hAnsiTheme="minorHAnsi" w:cstheme="minorHAnsi"/>
          <w:spacing w:val="2"/>
          <w:lang w:val="nl-NL"/>
        </w:rPr>
        <w:t>i</w:t>
      </w:r>
      <w:r w:rsidRPr="00024608">
        <w:rPr>
          <w:rFonts w:asciiTheme="minorHAnsi" w:hAnsiTheme="minorHAnsi" w:cstheme="minorHAnsi"/>
          <w:lang w:val="nl-NL"/>
        </w:rPr>
        <w:t>m</w:t>
      </w:r>
      <w:r w:rsidRPr="00024608">
        <w:rPr>
          <w:rFonts w:asciiTheme="minorHAnsi" w:hAnsiTheme="minorHAnsi" w:cstheme="minorHAnsi"/>
          <w:spacing w:val="-1"/>
          <w:lang w:val="nl-NL"/>
        </w:rPr>
        <w:t>u</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ee</w:t>
      </w:r>
      <w:r w:rsidRPr="00024608">
        <w:rPr>
          <w:rFonts w:asciiTheme="minorHAnsi" w:hAnsiTheme="minorHAnsi" w:cstheme="minorHAnsi"/>
          <w:spacing w:val="-1"/>
          <w:lang w:val="nl-NL"/>
        </w:rPr>
        <w:t>r</w:t>
      </w:r>
      <w:r w:rsidRPr="00024608">
        <w:rPr>
          <w:rFonts w:asciiTheme="minorHAnsi" w:hAnsiTheme="minorHAnsi" w:cstheme="minorHAnsi"/>
          <w:lang w:val="nl-NL"/>
        </w:rPr>
        <w:t>d</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kaar</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p</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r</w:t>
      </w:r>
      <w:r w:rsidRPr="00024608">
        <w:rPr>
          <w:rFonts w:asciiTheme="minorHAnsi" w:hAnsiTheme="minorHAnsi" w:cstheme="minorHAnsi"/>
          <w:spacing w:val="-2"/>
          <w:lang w:val="nl-NL"/>
        </w:rPr>
        <w:t>e</w:t>
      </w:r>
      <w:r w:rsidRPr="00024608">
        <w:rPr>
          <w:rFonts w:asciiTheme="minorHAnsi" w:hAnsiTheme="minorHAnsi" w:cstheme="minorHAnsi"/>
          <w:spacing w:val="2"/>
          <w:lang w:val="nl-NL"/>
        </w:rPr>
        <w:t>g</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s</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aan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te</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s</w:t>
      </w:r>
      <w:r w:rsidRPr="00024608">
        <w:rPr>
          <w:rFonts w:asciiTheme="minorHAnsi" w:hAnsiTheme="minorHAnsi" w:cstheme="minorHAnsi"/>
          <w:spacing w:val="2"/>
          <w:lang w:val="nl-NL"/>
        </w:rPr>
        <w:t>p</w:t>
      </w:r>
      <w:r w:rsidRPr="00024608">
        <w:rPr>
          <w:rFonts w:asciiTheme="minorHAnsi" w:hAnsiTheme="minorHAnsi" w:cstheme="minorHAnsi"/>
          <w:spacing w:val="-1"/>
          <w:lang w:val="nl-NL"/>
        </w:rPr>
        <w:t>r</w:t>
      </w:r>
      <w:r w:rsidRPr="00024608">
        <w:rPr>
          <w:rFonts w:asciiTheme="minorHAnsi" w:hAnsiTheme="minorHAnsi" w:cstheme="minorHAnsi"/>
          <w:spacing w:val="1"/>
          <w:lang w:val="nl-NL"/>
        </w:rPr>
        <w:t>e</w:t>
      </w:r>
      <w:r w:rsidRPr="00024608">
        <w:rPr>
          <w:rFonts w:asciiTheme="minorHAnsi" w:hAnsiTheme="minorHAnsi" w:cstheme="minorHAnsi"/>
          <w:lang w:val="nl-NL"/>
        </w:rPr>
        <w:t>k</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p>
    <w:p w:rsidRPr="00024608" w:rsidR="0006158F" w:rsidP="007E1B80" w:rsidRDefault="0006158F" w14:paraId="42CA286B" w14:textId="77777777">
      <w:pPr>
        <w:pStyle w:val="Gemiddeldraster21"/>
        <w:numPr>
          <w:ilvl w:val="0"/>
          <w:numId w:val="72"/>
        </w:numPr>
        <w:rPr>
          <w:rFonts w:asciiTheme="minorHAnsi" w:hAnsiTheme="minorHAnsi" w:cstheme="minorHAnsi"/>
          <w:lang w:val="nl-NL"/>
        </w:rPr>
      </w:pPr>
      <w:r w:rsidRPr="00024608">
        <w:rPr>
          <w:rFonts w:asciiTheme="minorHAnsi" w:hAnsiTheme="minorHAnsi" w:cstheme="minorHAnsi"/>
          <w:lang w:val="nl-NL"/>
        </w:rPr>
        <w:t>De</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r</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spacing w:val="2"/>
          <w:lang w:val="nl-NL"/>
        </w:rPr>
        <w:t>p</w:t>
      </w:r>
      <w:r w:rsidRPr="00024608">
        <w:rPr>
          <w:rFonts w:asciiTheme="minorHAnsi" w:hAnsiTheme="minorHAnsi" w:cstheme="minorHAnsi"/>
          <w:lang w:val="nl-NL"/>
        </w:rPr>
        <w:t>sn</w:t>
      </w:r>
      <w:r w:rsidRPr="00024608">
        <w:rPr>
          <w:rFonts w:asciiTheme="minorHAnsi" w:hAnsiTheme="minorHAnsi" w:cstheme="minorHAnsi"/>
          <w:spacing w:val="1"/>
          <w:lang w:val="nl-NL"/>
        </w:rPr>
        <w:t>o</w:t>
      </w:r>
      <w:r w:rsidRPr="00024608">
        <w:rPr>
          <w:rFonts w:asciiTheme="minorHAnsi" w:hAnsiTheme="minorHAnsi" w:cstheme="minorHAnsi"/>
          <w:spacing w:val="-1"/>
          <w:lang w:val="nl-NL"/>
        </w:rPr>
        <w:t>r</w:t>
      </w:r>
      <w:r w:rsidRPr="00024608">
        <w:rPr>
          <w:rFonts w:asciiTheme="minorHAnsi" w:hAnsiTheme="minorHAnsi" w:cstheme="minorHAnsi"/>
          <w:lang w:val="nl-NL"/>
        </w:rPr>
        <w:t>m</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n</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 xml:space="preserve">; </w:t>
      </w:r>
    </w:p>
    <w:p w:rsidRPr="00024608" w:rsidR="0006158F" w:rsidP="007E1B80" w:rsidRDefault="0006158F" w14:paraId="607D5EF2" w14:textId="77777777">
      <w:pPr>
        <w:pStyle w:val="Gemiddeldraster21"/>
        <w:numPr>
          <w:ilvl w:val="0"/>
          <w:numId w:val="72"/>
        </w:numPr>
        <w:rPr>
          <w:rFonts w:asciiTheme="minorHAnsi" w:hAnsiTheme="minorHAnsi" w:cstheme="minorHAnsi"/>
          <w:lang w:val="nl-NL"/>
        </w:rPr>
      </w:pPr>
      <w:r w:rsidRPr="00024608">
        <w:rPr>
          <w:rFonts w:asciiTheme="minorHAnsi" w:hAnsiTheme="minorHAnsi" w:cstheme="minorHAnsi"/>
          <w:spacing w:val="1"/>
          <w:lang w:val="nl-NL"/>
        </w:rPr>
        <w:t>K</w:t>
      </w:r>
      <w:r w:rsidRPr="00024608">
        <w:rPr>
          <w:rFonts w:asciiTheme="minorHAnsi" w:hAnsiTheme="minorHAnsi" w:cstheme="minorHAnsi"/>
          <w:lang w:val="nl-NL"/>
        </w:rPr>
        <w:t>l</w:t>
      </w:r>
      <w:r w:rsidRPr="00024608">
        <w:rPr>
          <w:rFonts w:asciiTheme="minorHAnsi" w:hAnsiTheme="minorHAnsi" w:cstheme="minorHAnsi"/>
          <w:spacing w:val="2"/>
          <w:lang w:val="nl-NL"/>
        </w:rPr>
        <w:t>i</w:t>
      </w:r>
      <w:r w:rsidRPr="00024608">
        <w:rPr>
          <w:rFonts w:asciiTheme="minorHAnsi" w:hAnsiTheme="minorHAnsi" w:cstheme="minorHAnsi"/>
          <w:lang w:val="nl-NL"/>
        </w:rPr>
        <w:t>k</w:t>
      </w:r>
      <w:r w:rsidRPr="00024608">
        <w:rPr>
          <w:rFonts w:asciiTheme="minorHAnsi" w:hAnsiTheme="minorHAnsi" w:cstheme="minorHAnsi"/>
          <w:spacing w:val="-1"/>
          <w:lang w:val="nl-NL"/>
        </w:rPr>
        <w:t>k</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aan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aar</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spacing w:val="1"/>
          <w:lang w:val="nl-NL"/>
        </w:rPr>
        <w:t>v</w:t>
      </w:r>
      <w:r w:rsidRPr="00024608">
        <w:rPr>
          <w:rFonts w:asciiTheme="minorHAnsi" w:hAnsiTheme="minorHAnsi" w:cstheme="minorHAnsi"/>
          <w:spacing w:val="-2"/>
          <w:lang w:val="nl-NL"/>
        </w:rPr>
        <w:t>e</w:t>
      </w:r>
      <w:r w:rsidRPr="00024608">
        <w:rPr>
          <w:rFonts w:asciiTheme="minorHAnsi" w:hAnsiTheme="minorHAnsi" w:cstheme="minorHAnsi"/>
          <w:lang w:val="nl-NL"/>
        </w:rPr>
        <w:t>r</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mag;</w:t>
      </w:r>
    </w:p>
    <w:p w:rsidRPr="00024608" w:rsidR="0006158F" w:rsidP="007E1B80" w:rsidRDefault="0006158F" w14:paraId="44B04E18" w14:textId="77777777">
      <w:pPr>
        <w:pStyle w:val="Gemiddeldraster21"/>
        <w:numPr>
          <w:ilvl w:val="0"/>
          <w:numId w:val="72"/>
        </w:numPr>
        <w:rPr>
          <w:rFonts w:asciiTheme="minorHAnsi" w:hAnsiTheme="minorHAnsi" w:cstheme="minorHAnsi"/>
          <w:lang w:val="nl-NL"/>
        </w:rPr>
      </w:pPr>
      <w:r w:rsidRPr="00024608">
        <w:rPr>
          <w:rFonts w:asciiTheme="minorHAnsi" w:hAnsiTheme="minorHAnsi" w:cstheme="minorHAnsi"/>
          <w:lang w:val="nl-NL"/>
        </w:rPr>
        <w:t>De</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k</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wo</w:t>
      </w:r>
      <w:r w:rsidRPr="00024608">
        <w:rPr>
          <w:rFonts w:asciiTheme="minorHAnsi" w:hAnsiTheme="minorHAnsi" w:cstheme="minorHAnsi"/>
          <w:spacing w:val="-1"/>
          <w:lang w:val="nl-NL"/>
        </w:rPr>
        <w:t>r</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b</w:t>
      </w:r>
      <w:r w:rsidRPr="00024608">
        <w:rPr>
          <w:rFonts w:asciiTheme="minorHAnsi" w:hAnsiTheme="minorHAnsi" w:cstheme="minorHAnsi"/>
          <w:spacing w:val="-2"/>
          <w:lang w:val="nl-NL"/>
        </w:rPr>
        <w:t>e</w:t>
      </w:r>
      <w:r w:rsidRPr="00024608">
        <w:rPr>
          <w:rFonts w:asciiTheme="minorHAnsi" w:hAnsiTheme="minorHAnsi" w:cstheme="minorHAnsi"/>
          <w:lang w:val="nl-NL"/>
        </w:rPr>
        <w:t>w</w:t>
      </w:r>
      <w:r w:rsidRPr="00024608">
        <w:rPr>
          <w:rFonts w:asciiTheme="minorHAnsi" w:hAnsiTheme="minorHAnsi" w:cstheme="minorHAnsi"/>
          <w:spacing w:val="1"/>
          <w:lang w:val="nl-NL"/>
        </w:rPr>
        <w:t>u</w:t>
      </w:r>
      <w:r w:rsidRPr="00024608">
        <w:rPr>
          <w:rFonts w:asciiTheme="minorHAnsi" w:hAnsiTheme="minorHAnsi" w:cstheme="minorHAnsi"/>
          <w:lang w:val="nl-NL"/>
        </w:rPr>
        <w:t>stg</w:t>
      </w:r>
      <w:r w:rsidRPr="00024608">
        <w:rPr>
          <w:rFonts w:asciiTheme="minorHAnsi" w:hAnsiTheme="minorHAnsi" w:cstheme="minorHAnsi"/>
          <w:spacing w:val="-2"/>
          <w:lang w:val="nl-NL"/>
        </w:rPr>
        <w:t>e</w:t>
      </w:r>
      <w:r w:rsidRPr="00024608">
        <w:rPr>
          <w:rFonts w:asciiTheme="minorHAnsi" w:hAnsiTheme="minorHAnsi" w:cstheme="minorHAnsi"/>
          <w:spacing w:val="2"/>
          <w:lang w:val="nl-NL"/>
        </w:rPr>
        <w:t>m</w:t>
      </w:r>
      <w:r w:rsidRPr="00024608">
        <w:rPr>
          <w:rFonts w:asciiTheme="minorHAnsi" w:hAnsiTheme="minorHAnsi" w:cstheme="minorHAnsi"/>
          <w:lang w:val="nl-NL"/>
        </w:rPr>
        <w:t>aakt</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lang w:val="nl-NL"/>
        </w:rPr>
        <w:t>an</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h</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f</w:t>
      </w:r>
      <w:r w:rsidRPr="00024608">
        <w:rPr>
          <w:rFonts w:asciiTheme="minorHAnsi" w:hAnsiTheme="minorHAnsi" w:cstheme="minorHAnsi"/>
          <w:spacing w:val="-2"/>
          <w:lang w:val="nl-NL"/>
        </w:rPr>
        <w:t>e</w:t>
      </w:r>
      <w:r w:rsidRPr="00024608">
        <w:rPr>
          <w:rFonts w:asciiTheme="minorHAnsi" w:hAnsiTheme="minorHAnsi" w:cstheme="minorHAnsi"/>
          <w:spacing w:val="2"/>
          <w:lang w:val="nl-NL"/>
        </w:rPr>
        <w:t>i</w:t>
      </w:r>
      <w:r w:rsidRPr="00024608">
        <w:rPr>
          <w:rFonts w:asciiTheme="minorHAnsi" w:hAnsiTheme="minorHAnsi" w:cstheme="minorHAnsi"/>
          <w:lang w:val="nl-NL"/>
        </w:rPr>
        <w:t>t</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dat</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ro</w:t>
      </w:r>
      <w:r w:rsidRPr="00024608">
        <w:rPr>
          <w:rFonts w:asciiTheme="minorHAnsi" w:hAnsiTheme="minorHAnsi" w:cstheme="minorHAnsi"/>
          <w:spacing w:val="-2"/>
          <w:lang w:val="nl-NL"/>
        </w:rPr>
        <w:t>e</w:t>
      </w:r>
      <w:r w:rsidRPr="00024608">
        <w:rPr>
          <w:rFonts w:asciiTheme="minorHAnsi" w:hAnsiTheme="minorHAnsi" w:cstheme="minorHAnsi"/>
          <w:spacing w:val="2"/>
          <w:lang w:val="nl-NL"/>
        </w:rPr>
        <w:t>p</w:t>
      </w:r>
      <w:r w:rsidRPr="00024608">
        <w:rPr>
          <w:rFonts w:asciiTheme="minorHAnsi" w:hAnsiTheme="minorHAnsi" w:cstheme="minorHAnsi"/>
          <w:lang w:val="nl-NL"/>
        </w:rPr>
        <w:t>s</w:t>
      </w:r>
      <w:r w:rsidRPr="00024608">
        <w:rPr>
          <w:rFonts w:asciiTheme="minorHAnsi" w:hAnsiTheme="minorHAnsi" w:cstheme="minorHAnsi"/>
          <w:spacing w:val="1"/>
          <w:lang w:val="nl-NL"/>
        </w:rPr>
        <w:t>v</w:t>
      </w:r>
      <w:r w:rsidRPr="00024608">
        <w:rPr>
          <w:rFonts w:asciiTheme="minorHAnsi" w:hAnsiTheme="minorHAnsi" w:cstheme="minorHAnsi"/>
          <w:spacing w:val="-1"/>
          <w:lang w:val="nl-NL"/>
        </w:rPr>
        <w:t>or</w:t>
      </w:r>
      <w:r w:rsidRPr="00024608">
        <w:rPr>
          <w:rFonts w:asciiTheme="minorHAnsi" w:hAnsiTheme="minorHAnsi" w:cstheme="minorHAnsi"/>
          <w:lang w:val="nl-NL"/>
        </w:rPr>
        <w:t>m</w:t>
      </w:r>
      <w:r w:rsidRPr="00024608">
        <w:rPr>
          <w:rFonts w:asciiTheme="minorHAnsi" w:hAnsiTheme="minorHAnsi" w:cstheme="minorHAnsi"/>
          <w:spacing w:val="3"/>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g</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in</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nega</w:t>
      </w:r>
      <w:r w:rsidRPr="00024608">
        <w:rPr>
          <w:rFonts w:asciiTheme="minorHAnsi" w:hAnsiTheme="minorHAnsi" w:cstheme="minorHAnsi"/>
          <w:spacing w:val="1"/>
          <w:lang w:val="nl-NL"/>
        </w:rPr>
        <w:t>t</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ve</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3"/>
          <w:lang w:val="nl-NL"/>
        </w:rPr>
        <w:t>i</w:t>
      </w:r>
      <w:r w:rsidRPr="00024608">
        <w:rPr>
          <w:rFonts w:asciiTheme="minorHAnsi" w:hAnsiTheme="minorHAnsi" w:cstheme="minorHAnsi"/>
          <w:lang w:val="nl-NL"/>
        </w:rPr>
        <w:t>n</w:t>
      </w:r>
      <w:r w:rsidRPr="00024608">
        <w:rPr>
          <w:rFonts w:asciiTheme="minorHAnsi" w:hAnsiTheme="minorHAnsi" w:cstheme="minorHAnsi"/>
          <w:w w:val="99"/>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spacing w:val="1"/>
          <w:lang w:val="nl-NL"/>
        </w:rPr>
        <w:t>v</w:t>
      </w:r>
      <w:r w:rsidRPr="00024608">
        <w:rPr>
          <w:rFonts w:asciiTheme="minorHAnsi" w:hAnsiTheme="minorHAnsi" w:cstheme="minorHAnsi"/>
          <w:spacing w:val="-1"/>
          <w:lang w:val="nl-NL"/>
        </w:rPr>
        <w:t>o</w:t>
      </w:r>
      <w:r w:rsidRPr="00024608">
        <w:rPr>
          <w:rFonts w:asciiTheme="minorHAnsi" w:hAnsiTheme="minorHAnsi" w:cstheme="minorHAnsi"/>
          <w:spacing w:val="2"/>
          <w:lang w:val="nl-NL"/>
        </w:rPr>
        <w:t>l</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11"/>
          <w:lang w:val="nl-NL"/>
        </w:rPr>
        <w:t xml:space="preserve"> </w:t>
      </w:r>
      <w:r w:rsidRPr="00024608">
        <w:rPr>
          <w:rFonts w:asciiTheme="minorHAnsi" w:hAnsiTheme="minorHAnsi" w:cstheme="minorHAnsi"/>
          <w:spacing w:val="-1"/>
          <w:lang w:val="nl-NL"/>
        </w:rPr>
        <w:t>k</w:t>
      </w:r>
      <w:r w:rsidRPr="00024608">
        <w:rPr>
          <w:rFonts w:asciiTheme="minorHAnsi" w:hAnsiTheme="minorHAnsi" w:cstheme="minorHAnsi"/>
          <w:lang w:val="nl-NL"/>
        </w:rPr>
        <w:t>an</w:t>
      </w:r>
      <w:r w:rsidRPr="00024608">
        <w:rPr>
          <w:rFonts w:asciiTheme="minorHAnsi" w:hAnsiTheme="minorHAnsi" w:cstheme="minorHAnsi"/>
          <w:spacing w:val="-10"/>
          <w:lang w:val="nl-NL"/>
        </w:rPr>
        <w:t xml:space="preserve"> </w:t>
      </w:r>
      <w:r w:rsidRPr="00024608">
        <w:rPr>
          <w:rFonts w:asciiTheme="minorHAnsi" w:hAnsiTheme="minorHAnsi" w:cstheme="minorHAnsi"/>
          <w:lang w:val="nl-NL"/>
        </w:rPr>
        <w:t>heb</w:t>
      </w:r>
      <w:r w:rsidRPr="00024608">
        <w:rPr>
          <w:rFonts w:asciiTheme="minorHAnsi" w:hAnsiTheme="minorHAnsi" w:cstheme="minorHAnsi"/>
          <w:spacing w:val="3"/>
          <w:lang w:val="nl-NL"/>
        </w:rPr>
        <w:t>b</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p>
    <w:p w:rsidRPr="00024608" w:rsidR="0006158F" w:rsidP="007E1B80" w:rsidRDefault="0006158F" w14:paraId="3AB0C2F0" w14:textId="77777777">
      <w:pPr>
        <w:pStyle w:val="Gemiddeldraster21"/>
        <w:numPr>
          <w:ilvl w:val="0"/>
          <w:numId w:val="72"/>
        </w:numPr>
        <w:rPr>
          <w:rFonts w:asciiTheme="minorHAnsi" w:hAnsiTheme="minorHAnsi" w:cstheme="minorHAnsi"/>
          <w:lang w:val="nl-NL"/>
        </w:rPr>
      </w:pPr>
      <w:r w:rsidRPr="00024608">
        <w:rPr>
          <w:rFonts w:asciiTheme="minorHAnsi" w:hAnsiTheme="minorHAnsi" w:cstheme="minorHAnsi"/>
          <w:spacing w:val="1"/>
          <w:lang w:val="nl-NL"/>
        </w:rPr>
        <w:t>K</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h</w:t>
      </w:r>
      <w:r w:rsidRPr="00024608">
        <w:rPr>
          <w:rFonts w:asciiTheme="minorHAnsi" w:hAnsiTheme="minorHAnsi" w:cstheme="minorHAnsi"/>
          <w:spacing w:val="1"/>
          <w:lang w:val="nl-NL"/>
        </w:rPr>
        <w:t>o</w:t>
      </w:r>
      <w:r w:rsidRPr="00024608">
        <w:rPr>
          <w:rFonts w:asciiTheme="minorHAnsi" w:hAnsiTheme="minorHAnsi" w:cstheme="minorHAnsi"/>
          <w:lang w:val="nl-NL"/>
        </w:rPr>
        <w:t>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b</w:t>
      </w:r>
      <w:r w:rsidRPr="00024608">
        <w:rPr>
          <w:rFonts w:asciiTheme="minorHAnsi" w:hAnsiTheme="minorHAnsi" w:cstheme="minorHAnsi"/>
          <w:spacing w:val="-1"/>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a</w:t>
      </w:r>
      <w:r w:rsidRPr="00024608">
        <w:rPr>
          <w:rFonts w:asciiTheme="minorHAnsi" w:hAnsiTheme="minorHAnsi" w:cstheme="minorHAnsi"/>
          <w:spacing w:val="1"/>
          <w:lang w:val="nl-NL"/>
        </w:rPr>
        <w:t>n</w:t>
      </w:r>
      <w:r w:rsidRPr="00024608">
        <w:rPr>
          <w:rFonts w:asciiTheme="minorHAnsi" w:hAnsiTheme="minorHAnsi" w:cstheme="minorHAnsi"/>
          <w:lang w:val="nl-NL"/>
        </w:rPr>
        <w:t>g</w:t>
      </w:r>
      <w:r w:rsidRPr="00024608">
        <w:rPr>
          <w:rFonts w:asciiTheme="minorHAnsi" w:hAnsiTheme="minorHAnsi" w:cstheme="minorHAnsi"/>
          <w:spacing w:val="-1"/>
          <w:lang w:val="nl-NL"/>
        </w:rPr>
        <w:t>r</w:t>
      </w:r>
      <w:r w:rsidRPr="00024608">
        <w:rPr>
          <w:rFonts w:asciiTheme="minorHAnsi" w:hAnsiTheme="minorHAnsi" w:cstheme="minorHAnsi"/>
          <w:spacing w:val="2"/>
          <w:lang w:val="nl-NL"/>
        </w:rPr>
        <w:t>i</w:t>
      </w:r>
      <w:r w:rsidRPr="00024608">
        <w:rPr>
          <w:rFonts w:asciiTheme="minorHAnsi" w:hAnsiTheme="minorHAnsi" w:cstheme="minorHAnsi"/>
          <w:lang w:val="nl-NL"/>
        </w:rPr>
        <w:t>jk</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r</w:t>
      </w:r>
      <w:r w:rsidRPr="00024608">
        <w:rPr>
          <w:rFonts w:asciiTheme="minorHAnsi" w:hAnsiTheme="minorHAnsi" w:cstheme="minorHAnsi"/>
          <w:spacing w:val="-1"/>
          <w:lang w:val="nl-NL"/>
        </w:rPr>
        <w:t>o</w:t>
      </w:r>
      <w:r w:rsidRPr="00024608">
        <w:rPr>
          <w:rFonts w:asciiTheme="minorHAnsi" w:hAnsiTheme="minorHAnsi" w:cstheme="minorHAnsi"/>
          <w:lang w:val="nl-NL"/>
        </w:rPr>
        <w:t>l</w:t>
      </w:r>
      <w:r w:rsidRPr="00024608">
        <w:rPr>
          <w:rFonts w:asciiTheme="minorHAnsi" w:hAnsiTheme="minorHAnsi" w:cstheme="minorHAnsi"/>
          <w:spacing w:val="-4"/>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lang w:val="nl-NL"/>
        </w:rPr>
        <w:t>an</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lang w:val="nl-NL"/>
        </w:rPr>
        <w:t>e</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r</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spacing w:val="2"/>
          <w:lang w:val="nl-NL"/>
        </w:rPr>
        <w:t>p</w:t>
      </w:r>
      <w:r w:rsidRPr="00024608">
        <w:rPr>
          <w:rFonts w:asciiTheme="minorHAnsi" w:hAnsiTheme="minorHAnsi" w:cstheme="minorHAnsi"/>
          <w:lang w:val="nl-NL"/>
        </w:rPr>
        <w:t>s</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spacing w:val="2"/>
          <w:lang w:val="nl-NL"/>
        </w:rPr>
        <w:t>i</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s;</w:t>
      </w:r>
    </w:p>
    <w:p w:rsidRPr="00024608" w:rsidR="0006158F" w:rsidP="007E1B80" w:rsidRDefault="0006158F" w14:paraId="2A335152" w14:textId="77777777">
      <w:pPr>
        <w:pStyle w:val="Gemiddeldraster21"/>
        <w:numPr>
          <w:ilvl w:val="0"/>
          <w:numId w:val="72"/>
        </w:numPr>
        <w:rPr>
          <w:rFonts w:asciiTheme="minorHAnsi" w:hAnsiTheme="minorHAnsi" w:cstheme="minorHAnsi"/>
          <w:lang w:val="nl-NL"/>
        </w:rPr>
      </w:pPr>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s</w:t>
      </w:r>
      <w:r w:rsidRPr="00024608">
        <w:rPr>
          <w:rFonts w:asciiTheme="minorHAnsi" w:hAnsiTheme="minorHAnsi" w:cstheme="minorHAnsi"/>
          <w:spacing w:val="-2"/>
          <w:lang w:val="nl-NL"/>
        </w:rPr>
        <w:t>o</w:t>
      </w:r>
      <w:r w:rsidRPr="00024608">
        <w:rPr>
          <w:rFonts w:asciiTheme="minorHAnsi" w:hAnsiTheme="minorHAnsi" w:cstheme="minorHAnsi"/>
          <w:spacing w:val="1"/>
          <w:lang w:val="nl-NL"/>
        </w:rPr>
        <w:t>ne</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s</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s</w:t>
      </w:r>
      <w:r w:rsidRPr="00024608">
        <w:rPr>
          <w:rFonts w:asciiTheme="minorHAnsi" w:hAnsiTheme="minorHAnsi" w:cstheme="minorHAnsi"/>
          <w:lang w:val="nl-NL"/>
        </w:rPr>
        <w:t>p</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spacing w:val="1"/>
          <w:lang w:val="nl-NL"/>
        </w:rPr>
        <w:t>k</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al</w:t>
      </w:r>
      <w:r w:rsidRPr="00024608">
        <w:rPr>
          <w:rFonts w:asciiTheme="minorHAnsi" w:hAnsiTheme="minorHAnsi" w:cstheme="minorHAnsi"/>
          <w:spacing w:val="3"/>
          <w:lang w:val="nl-NL"/>
        </w:rPr>
        <w:t>l</w:t>
      </w:r>
      <w:r w:rsidRPr="00024608">
        <w:rPr>
          <w:rFonts w:asciiTheme="minorHAnsi" w:hAnsiTheme="minorHAnsi" w:cstheme="minorHAnsi"/>
          <w:lang w:val="nl-NL"/>
        </w:rPr>
        <w:t>e</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li</w:t>
      </w:r>
      <w:r w:rsidRPr="00024608">
        <w:rPr>
          <w:rFonts w:asciiTheme="minorHAnsi" w:hAnsiTheme="minorHAnsi" w:cstheme="minorHAnsi"/>
          <w:spacing w:val="1"/>
          <w:lang w:val="nl-NL"/>
        </w:rPr>
        <w:t>n</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8"/>
          <w:lang w:val="nl-NL"/>
        </w:rPr>
        <w:t xml:space="preserve"> </w:t>
      </w:r>
      <w:r w:rsidRPr="00024608">
        <w:rPr>
          <w:rFonts w:asciiTheme="minorHAnsi" w:hAnsiTheme="minorHAnsi" w:cstheme="minorHAnsi"/>
          <w:spacing w:val="-1"/>
          <w:lang w:val="nl-NL"/>
        </w:rPr>
        <w:t>oo</w:t>
      </w:r>
      <w:r w:rsidRPr="00024608">
        <w:rPr>
          <w:rFonts w:asciiTheme="minorHAnsi" w:hAnsiTheme="minorHAnsi" w:cstheme="minorHAnsi"/>
          <w:lang w:val="nl-NL"/>
        </w:rPr>
        <w:t>k</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lang w:val="nl-NL"/>
        </w:rPr>
        <w:t>an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and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e</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ro</w:t>
      </w:r>
      <w:r w:rsidRPr="00024608">
        <w:rPr>
          <w:rFonts w:asciiTheme="minorHAnsi" w:hAnsiTheme="minorHAnsi" w:cstheme="minorHAnsi"/>
          <w:spacing w:val="-2"/>
          <w:lang w:val="nl-NL"/>
        </w:rPr>
        <w:t>e</w:t>
      </w:r>
      <w:r w:rsidRPr="00024608">
        <w:rPr>
          <w:rFonts w:asciiTheme="minorHAnsi" w:hAnsiTheme="minorHAnsi" w:cstheme="minorHAnsi"/>
          <w:lang w:val="nl-NL"/>
        </w:rPr>
        <w:t>p</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aan</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lang w:val="nl-NL"/>
        </w:rPr>
        <w:t>p</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lang w:val="nl-NL"/>
        </w:rPr>
        <w:t>e</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spacing w:val="2"/>
          <w:lang w:val="nl-NL"/>
        </w:rPr>
        <w:t>g</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s;</w:t>
      </w:r>
    </w:p>
    <w:p w:rsidRPr="00024608" w:rsidR="0006158F" w:rsidP="007E1B80" w:rsidRDefault="0006158F" w14:paraId="0DC3925B" w14:textId="77777777">
      <w:pPr>
        <w:pStyle w:val="Gemiddeldraster21"/>
        <w:numPr>
          <w:ilvl w:val="0"/>
          <w:numId w:val="72"/>
        </w:numPr>
        <w:rPr>
          <w:rFonts w:asciiTheme="minorHAnsi" w:hAnsiTheme="minorHAnsi" w:cstheme="minorHAnsi"/>
          <w:lang w:val="nl-NL"/>
        </w:rPr>
      </w:pPr>
      <w:r w:rsidRPr="00024608">
        <w:rPr>
          <w:rFonts w:asciiTheme="minorHAnsi" w:hAnsiTheme="minorHAnsi" w:cstheme="minorHAnsi"/>
          <w:lang w:val="nl-NL"/>
        </w:rPr>
        <w:t>T</w:t>
      </w:r>
      <w:r w:rsidRPr="00024608">
        <w:rPr>
          <w:rFonts w:asciiTheme="minorHAnsi" w:hAnsiTheme="minorHAnsi" w:cstheme="minorHAnsi"/>
          <w:spacing w:val="2"/>
          <w:lang w:val="nl-NL"/>
        </w:rPr>
        <w:t>i</w:t>
      </w:r>
      <w:r w:rsidRPr="00024608">
        <w:rPr>
          <w:rFonts w:asciiTheme="minorHAnsi" w:hAnsiTheme="minorHAnsi" w:cstheme="minorHAnsi"/>
          <w:lang w:val="nl-NL"/>
        </w:rPr>
        <w:t>jd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s</w:t>
      </w:r>
      <w:r w:rsidRPr="00024608">
        <w:rPr>
          <w:rFonts w:asciiTheme="minorHAnsi" w:hAnsiTheme="minorHAnsi" w:cstheme="minorHAnsi"/>
          <w:spacing w:val="-10"/>
          <w:lang w:val="nl-NL"/>
        </w:rPr>
        <w:t xml:space="preserve"> </w:t>
      </w:r>
      <w:r w:rsidRPr="00024608">
        <w:rPr>
          <w:rFonts w:asciiTheme="minorHAnsi" w:hAnsiTheme="minorHAnsi" w:cstheme="minorHAnsi"/>
          <w:spacing w:val="1"/>
          <w:lang w:val="nl-NL"/>
        </w:rPr>
        <w:t>de pauzes</w:t>
      </w:r>
      <w:r w:rsidRPr="00024608">
        <w:rPr>
          <w:rFonts w:asciiTheme="minorHAnsi" w:hAnsiTheme="minorHAnsi" w:cstheme="minorHAnsi"/>
          <w:spacing w:val="-10"/>
          <w:lang w:val="nl-NL"/>
        </w:rPr>
        <w:t xml:space="preserve"> </w:t>
      </w:r>
      <w:r w:rsidRPr="00024608">
        <w:rPr>
          <w:rFonts w:asciiTheme="minorHAnsi" w:hAnsiTheme="minorHAnsi" w:cstheme="minorHAnsi"/>
          <w:lang w:val="nl-NL"/>
        </w:rPr>
        <w:t>wo</w:t>
      </w:r>
      <w:r w:rsidRPr="00024608">
        <w:rPr>
          <w:rFonts w:asciiTheme="minorHAnsi" w:hAnsiTheme="minorHAnsi" w:cstheme="minorHAnsi"/>
          <w:spacing w:val="-1"/>
          <w:lang w:val="nl-NL"/>
        </w:rPr>
        <w:t>r</w:t>
      </w:r>
      <w:r w:rsidRPr="00024608">
        <w:rPr>
          <w:rFonts w:asciiTheme="minorHAnsi" w:hAnsiTheme="minorHAnsi" w:cstheme="minorHAnsi"/>
          <w:lang w:val="nl-NL"/>
        </w:rPr>
        <w:t>dt</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het</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sp</w:t>
      </w:r>
      <w:r w:rsidRPr="00024608">
        <w:rPr>
          <w:rFonts w:asciiTheme="minorHAnsi" w:hAnsiTheme="minorHAnsi" w:cstheme="minorHAnsi"/>
          <w:spacing w:val="-1"/>
          <w:lang w:val="nl-NL"/>
        </w:rPr>
        <w:t>e</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es</w:t>
      </w:r>
      <w:r w:rsidRPr="00024608">
        <w:rPr>
          <w:rFonts w:asciiTheme="minorHAnsi" w:hAnsiTheme="minorHAnsi" w:cstheme="minorHAnsi"/>
          <w:lang w:val="nl-NL"/>
        </w:rPr>
        <w:t>t</w:t>
      </w:r>
      <w:r w:rsidRPr="00024608">
        <w:rPr>
          <w:rFonts w:asciiTheme="minorHAnsi" w:hAnsiTheme="minorHAnsi" w:cstheme="minorHAnsi"/>
          <w:spacing w:val="2"/>
          <w:lang w:val="nl-NL"/>
        </w:rPr>
        <w:t>i</w:t>
      </w:r>
      <w:r w:rsidRPr="00024608">
        <w:rPr>
          <w:rFonts w:asciiTheme="minorHAnsi" w:hAnsiTheme="minorHAnsi" w:cstheme="minorHAnsi"/>
          <w:lang w:val="nl-NL"/>
        </w:rPr>
        <w:t>m</w:t>
      </w:r>
      <w:r w:rsidRPr="00024608">
        <w:rPr>
          <w:rFonts w:asciiTheme="minorHAnsi" w:hAnsiTheme="minorHAnsi" w:cstheme="minorHAnsi"/>
          <w:spacing w:val="-1"/>
          <w:lang w:val="nl-NL"/>
        </w:rPr>
        <w:t>u</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ee</w:t>
      </w:r>
      <w:r w:rsidRPr="00024608">
        <w:rPr>
          <w:rFonts w:asciiTheme="minorHAnsi" w:hAnsiTheme="minorHAnsi" w:cstheme="minorHAnsi"/>
          <w:spacing w:val="-1"/>
          <w:lang w:val="nl-NL"/>
        </w:rPr>
        <w:t>r</w:t>
      </w:r>
      <w:r w:rsidRPr="00024608">
        <w:rPr>
          <w:rFonts w:asciiTheme="minorHAnsi" w:hAnsiTheme="minorHAnsi" w:cstheme="minorHAnsi"/>
          <w:lang w:val="nl-NL"/>
        </w:rPr>
        <w:t>d;</w:t>
      </w:r>
    </w:p>
    <w:p w:rsidRPr="00024608" w:rsidR="0006158F" w:rsidP="007E1B80" w:rsidRDefault="0006158F" w14:paraId="22D25F30" w14:textId="77777777">
      <w:pPr>
        <w:pStyle w:val="Gemiddeldraster21"/>
        <w:numPr>
          <w:ilvl w:val="0"/>
          <w:numId w:val="72"/>
        </w:numPr>
        <w:rPr>
          <w:rFonts w:asciiTheme="minorHAnsi" w:hAnsiTheme="minorHAnsi" w:cstheme="minorHAnsi"/>
          <w:lang w:val="nl-NL"/>
        </w:rPr>
      </w:pPr>
      <w:r w:rsidRPr="00024608">
        <w:rPr>
          <w:rFonts w:asciiTheme="minorHAnsi" w:hAnsiTheme="minorHAnsi" w:cstheme="minorHAnsi"/>
          <w:spacing w:val="1"/>
          <w:lang w:val="nl-NL"/>
        </w:rPr>
        <w:t>E</w:t>
      </w:r>
      <w:r w:rsidRPr="00024608">
        <w:rPr>
          <w:rFonts w:asciiTheme="minorHAnsi" w:hAnsiTheme="minorHAnsi" w:cstheme="minorHAnsi"/>
          <w:lang w:val="nl-NL"/>
        </w:rPr>
        <w:t>r</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spacing w:val="-1"/>
          <w:lang w:val="nl-NL"/>
        </w:rPr>
        <w:t>o</w:t>
      </w:r>
      <w:r w:rsidRPr="00024608">
        <w:rPr>
          <w:rFonts w:asciiTheme="minorHAnsi" w:hAnsiTheme="minorHAnsi" w:cstheme="minorHAnsi"/>
          <w:spacing w:val="2"/>
          <w:lang w:val="nl-NL"/>
        </w:rPr>
        <w:t>l</w:t>
      </w:r>
      <w:r w:rsidRPr="00024608">
        <w:rPr>
          <w:rFonts w:asciiTheme="minorHAnsi" w:hAnsiTheme="minorHAnsi" w:cstheme="minorHAnsi"/>
          <w:lang w:val="nl-NL"/>
        </w:rPr>
        <w:t>d</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de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2"/>
          <w:lang w:val="nl-NL"/>
        </w:rPr>
        <w:t>l</w:t>
      </w:r>
      <w:r w:rsidRPr="00024608">
        <w:rPr>
          <w:rFonts w:asciiTheme="minorHAnsi" w:hAnsiTheme="minorHAnsi" w:cstheme="minorHAnsi"/>
          <w:lang w:val="nl-NL"/>
        </w:rPr>
        <w:t>aa</w:t>
      </w:r>
      <w:r w:rsidRPr="00024608">
        <w:rPr>
          <w:rFonts w:asciiTheme="minorHAnsi" w:hAnsiTheme="minorHAnsi" w:cstheme="minorHAnsi"/>
          <w:spacing w:val="1"/>
          <w:lang w:val="nl-NL"/>
        </w:rPr>
        <w:t>t</w:t>
      </w:r>
      <w:r w:rsidRPr="00024608">
        <w:rPr>
          <w:rFonts w:asciiTheme="minorHAnsi" w:hAnsiTheme="minorHAnsi" w:cstheme="minorHAnsi"/>
          <w:lang w:val="nl-NL"/>
        </w:rPr>
        <w:t>s</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m</w:t>
      </w:r>
      <w:r w:rsidRPr="00024608">
        <w:rPr>
          <w:rFonts w:asciiTheme="minorHAnsi" w:hAnsiTheme="minorHAnsi" w:cstheme="minorHAnsi"/>
          <w:spacing w:val="-6"/>
          <w:lang w:val="nl-NL"/>
        </w:rPr>
        <w:t xml:space="preserve"> </w:t>
      </w:r>
      <w:r w:rsidRPr="00024608">
        <w:rPr>
          <w:rFonts w:asciiTheme="minorHAnsi" w:hAnsiTheme="minorHAnsi" w:cstheme="minorHAnsi"/>
          <w:spacing w:val="3"/>
          <w:lang w:val="nl-NL"/>
        </w:rPr>
        <w:t>t</w:t>
      </w:r>
      <w:r w:rsidRPr="00024608">
        <w:rPr>
          <w:rFonts w:asciiTheme="minorHAnsi" w:hAnsiTheme="minorHAnsi" w:cstheme="minorHAnsi"/>
          <w:lang w:val="nl-NL"/>
        </w:rPr>
        <w:t>e</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s</w:t>
      </w:r>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lang w:val="nl-NL"/>
        </w:rPr>
        <w:t>p</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lang w:val="nl-NL"/>
        </w:rPr>
        <w:t>e</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s</w:t>
      </w:r>
      <w:r w:rsidRPr="00024608">
        <w:rPr>
          <w:rFonts w:asciiTheme="minorHAnsi" w:hAnsiTheme="minorHAnsi" w:cstheme="minorHAnsi"/>
          <w:spacing w:val="2"/>
          <w:lang w:val="nl-NL"/>
        </w:rPr>
        <w:t>p</w:t>
      </w:r>
      <w:r w:rsidRPr="00024608">
        <w:rPr>
          <w:rFonts w:asciiTheme="minorHAnsi" w:hAnsiTheme="minorHAnsi" w:cstheme="minorHAnsi"/>
          <w:spacing w:val="1"/>
          <w:lang w:val="nl-NL"/>
        </w:rPr>
        <w:t>e</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spacing w:val="-2"/>
          <w:lang w:val="nl-NL"/>
        </w:rPr>
        <w:t>p</w:t>
      </w:r>
      <w:r w:rsidRPr="00024608">
        <w:rPr>
          <w:rFonts w:asciiTheme="minorHAnsi" w:hAnsiTheme="minorHAnsi" w:cstheme="minorHAnsi"/>
          <w:spacing w:val="2"/>
          <w:lang w:val="nl-NL"/>
        </w:rPr>
        <w:t>l</w:t>
      </w:r>
      <w:r w:rsidRPr="00024608">
        <w:rPr>
          <w:rFonts w:asciiTheme="minorHAnsi" w:hAnsiTheme="minorHAnsi" w:cstheme="minorHAnsi"/>
          <w:lang w:val="nl-NL"/>
        </w:rPr>
        <w:t>aa</w:t>
      </w:r>
      <w:r w:rsidRPr="00024608">
        <w:rPr>
          <w:rFonts w:asciiTheme="minorHAnsi" w:hAnsiTheme="minorHAnsi" w:cstheme="minorHAnsi"/>
          <w:spacing w:val="1"/>
          <w:lang w:val="nl-NL"/>
        </w:rPr>
        <w:t>t</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1"/>
          <w:lang w:val="nl-NL"/>
        </w:rPr>
        <w:t>o</w:t>
      </w:r>
      <w:r w:rsidRPr="00024608">
        <w:rPr>
          <w:rFonts w:asciiTheme="minorHAnsi" w:hAnsiTheme="minorHAnsi" w:cstheme="minorHAnsi"/>
          <w:spacing w:val="1"/>
          <w:lang w:val="nl-NL"/>
        </w:rPr>
        <w:t>o</w:t>
      </w:r>
      <w:r w:rsidRPr="00024608">
        <w:rPr>
          <w:rFonts w:asciiTheme="minorHAnsi" w:hAnsiTheme="minorHAnsi" w:cstheme="minorHAnsi"/>
          <w:lang w:val="nl-NL"/>
        </w:rPr>
        <w:t>r</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de pauzes</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n</w:t>
      </w:r>
      <w:r w:rsidRPr="00024608">
        <w:rPr>
          <w:rFonts w:asciiTheme="minorHAnsi" w:hAnsiTheme="minorHAnsi" w:cstheme="minorHAnsi"/>
          <w:spacing w:val="3"/>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spacing w:val="-1"/>
          <w:lang w:val="nl-NL"/>
        </w:rPr>
        <w:t>o</w:t>
      </w:r>
      <w:r w:rsidRPr="00024608">
        <w:rPr>
          <w:rFonts w:asciiTheme="minorHAnsi" w:hAnsiTheme="minorHAnsi" w:cstheme="minorHAnsi"/>
          <w:spacing w:val="1"/>
          <w:lang w:val="nl-NL"/>
        </w:rPr>
        <w:t>o</w:t>
      </w:r>
      <w:r w:rsidRPr="00024608">
        <w:rPr>
          <w:rFonts w:asciiTheme="minorHAnsi" w:hAnsiTheme="minorHAnsi" w:cstheme="minorHAnsi"/>
          <w:lang w:val="nl-NL"/>
        </w:rPr>
        <w:t>r</w:t>
      </w:r>
      <w:r w:rsidRPr="00024608">
        <w:rPr>
          <w:rFonts w:asciiTheme="minorHAnsi" w:hAnsiTheme="minorHAnsi" w:cstheme="minorHAnsi"/>
          <w:w w:val="99"/>
          <w:lang w:val="nl-NL"/>
        </w:rPr>
        <w:t xml:space="preserve"> </w:t>
      </w:r>
      <w:r w:rsidRPr="00024608">
        <w:rPr>
          <w:rFonts w:asciiTheme="minorHAnsi" w:hAnsiTheme="minorHAnsi" w:cstheme="minorHAnsi"/>
          <w:lang w:val="nl-NL"/>
        </w:rPr>
        <w:t>al</w:t>
      </w:r>
      <w:r w:rsidRPr="00024608">
        <w:rPr>
          <w:rFonts w:asciiTheme="minorHAnsi" w:hAnsiTheme="minorHAnsi" w:cstheme="minorHAnsi"/>
          <w:spacing w:val="2"/>
          <w:lang w:val="nl-NL"/>
        </w:rPr>
        <w:t>l</w:t>
      </w:r>
      <w:r w:rsidRPr="00024608">
        <w:rPr>
          <w:rFonts w:asciiTheme="minorHAnsi" w:hAnsiTheme="minorHAnsi" w:cstheme="minorHAnsi"/>
          <w:lang w:val="nl-NL"/>
        </w:rPr>
        <w:t>e</w:t>
      </w:r>
      <w:r w:rsidRPr="00024608">
        <w:rPr>
          <w:rFonts w:asciiTheme="minorHAnsi" w:hAnsiTheme="minorHAnsi" w:cstheme="minorHAnsi"/>
          <w:spacing w:val="-9"/>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r</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lang w:val="nl-NL"/>
        </w:rPr>
        <w:t>p</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spacing w:val="-2"/>
          <w:lang w:val="nl-NL"/>
        </w:rPr>
        <w:t>e</w:t>
      </w:r>
      <w:r w:rsidRPr="00024608">
        <w:rPr>
          <w:rFonts w:asciiTheme="minorHAnsi" w:hAnsiTheme="minorHAnsi" w:cstheme="minorHAnsi"/>
          <w:lang w:val="nl-NL"/>
        </w:rPr>
        <w:t>z</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spacing w:val="1"/>
          <w:lang w:val="nl-NL"/>
        </w:rPr>
        <w:t>f</w:t>
      </w:r>
      <w:r w:rsidRPr="00024608">
        <w:rPr>
          <w:rFonts w:asciiTheme="minorHAnsi" w:hAnsiTheme="minorHAnsi" w:cstheme="minorHAnsi"/>
          <w:lang w:val="nl-NL"/>
        </w:rPr>
        <w:t>de</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t</w:t>
      </w:r>
      <w:r w:rsidRPr="00024608">
        <w:rPr>
          <w:rFonts w:asciiTheme="minorHAnsi" w:hAnsiTheme="minorHAnsi" w:cstheme="minorHAnsi"/>
          <w:spacing w:val="2"/>
          <w:lang w:val="nl-NL"/>
        </w:rPr>
        <w:t>i</w:t>
      </w:r>
      <w:r w:rsidRPr="00024608">
        <w:rPr>
          <w:rFonts w:asciiTheme="minorHAnsi" w:hAnsiTheme="minorHAnsi" w:cstheme="minorHAnsi"/>
          <w:lang w:val="nl-NL"/>
        </w:rPr>
        <w:t>jd</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te</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2"/>
          <w:lang w:val="nl-NL"/>
        </w:rPr>
        <w:t>l</w:t>
      </w:r>
      <w:r w:rsidRPr="00024608">
        <w:rPr>
          <w:rFonts w:asciiTheme="minorHAnsi" w:hAnsiTheme="minorHAnsi" w:cstheme="minorHAnsi"/>
          <w:lang w:val="nl-NL"/>
        </w:rPr>
        <w:t>a</w:t>
      </w:r>
      <w:r w:rsidRPr="00024608">
        <w:rPr>
          <w:rFonts w:asciiTheme="minorHAnsi" w:hAnsiTheme="minorHAnsi" w:cstheme="minorHAnsi"/>
          <w:spacing w:val="1"/>
          <w:lang w:val="nl-NL"/>
        </w:rPr>
        <w:t>nn</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p>
    <w:p w:rsidRPr="00024608" w:rsidR="0006158F" w:rsidP="007E1B80" w:rsidRDefault="0006158F" w14:paraId="7B9A7BC4" w14:textId="77777777">
      <w:pPr>
        <w:pStyle w:val="Gemiddeldraster21"/>
        <w:numPr>
          <w:ilvl w:val="0"/>
          <w:numId w:val="72"/>
        </w:numPr>
        <w:rPr>
          <w:rFonts w:asciiTheme="minorHAnsi" w:hAnsiTheme="minorHAnsi" w:cstheme="minorHAnsi"/>
          <w:lang w:val="nl-NL"/>
        </w:rPr>
      </w:pPr>
      <w:r w:rsidRPr="00024608">
        <w:rPr>
          <w:rFonts w:asciiTheme="minorHAnsi" w:hAnsiTheme="minorHAnsi" w:cstheme="minorHAnsi"/>
          <w:lang w:val="nl-NL"/>
        </w:rPr>
        <w:t>De</w:t>
      </w:r>
      <w:r w:rsidRPr="00024608">
        <w:rPr>
          <w:rFonts w:asciiTheme="minorHAnsi" w:hAnsiTheme="minorHAnsi" w:cstheme="minorHAnsi"/>
          <w:spacing w:val="-8"/>
          <w:lang w:val="nl-NL"/>
        </w:rPr>
        <w:t xml:space="preserve"> </w:t>
      </w:r>
      <w:r w:rsidRPr="00024608">
        <w:rPr>
          <w:rFonts w:asciiTheme="minorHAnsi" w:hAnsiTheme="minorHAnsi" w:cstheme="minorHAnsi"/>
          <w:spacing w:val="1"/>
          <w:lang w:val="nl-NL"/>
        </w:rPr>
        <w:t>s</w:t>
      </w:r>
      <w:r w:rsidRPr="00024608">
        <w:rPr>
          <w:rFonts w:asciiTheme="minorHAnsi" w:hAnsiTheme="minorHAnsi" w:cstheme="minorHAnsi"/>
          <w:lang w:val="nl-NL"/>
        </w:rPr>
        <w:t>ch</w:t>
      </w:r>
      <w:r w:rsidRPr="00024608">
        <w:rPr>
          <w:rFonts w:asciiTheme="minorHAnsi" w:hAnsiTheme="minorHAnsi" w:cstheme="minorHAnsi"/>
          <w:spacing w:val="1"/>
          <w:lang w:val="nl-NL"/>
        </w:rPr>
        <w:t>o</w:t>
      </w:r>
      <w:r w:rsidRPr="00024608">
        <w:rPr>
          <w:rFonts w:asciiTheme="minorHAnsi" w:hAnsiTheme="minorHAnsi" w:cstheme="minorHAnsi"/>
          <w:spacing w:val="-1"/>
          <w:lang w:val="nl-NL"/>
        </w:rPr>
        <w:t>o</w:t>
      </w:r>
      <w:r w:rsidRPr="00024608">
        <w:rPr>
          <w:rFonts w:asciiTheme="minorHAnsi" w:hAnsiTheme="minorHAnsi" w:cstheme="minorHAnsi"/>
          <w:lang w:val="nl-NL"/>
        </w:rPr>
        <w:t>l</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spacing w:val="-1"/>
          <w:lang w:val="nl-NL"/>
        </w:rPr>
        <w:t>r</w:t>
      </w:r>
      <w:r w:rsidRPr="00024608">
        <w:rPr>
          <w:rFonts w:asciiTheme="minorHAnsi" w:hAnsiTheme="minorHAnsi" w:cstheme="minorHAnsi"/>
          <w:lang w:val="nl-NL"/>
        </w:rPr>
        <w:t>ga</w:t>
      </w:r>
      <w:r w:rsidRPr="00024608">
        <w:rPr>
          <w:rFonts w:asciiTheme="minorHAnsi" w:hAnsiTheme="minorHAnsi" w:cstheme="minorHAnsi"/>
          <w:spacing w:val="1"/>
          <w:lang w:val="nl-NL"/>
        </w:rPr>
        <w:t>n</w:t>
      </w:r>
      <w:r w:rsidRPr="00024608">
        <w:rPr>
          <w:rFonts w:asciiTheme="minorHAnsi" w:hAnsiTheme="minorHAnsi" w:cstheme="minorHAnsi"/>
          <w:spacing w:val="2"/>
          <w:lang w:val="nl-NL"/>
        </w:rPr>
        <w:t>i</w:t>
      </w:r>
      <w:r w:rsidRPr="00024608">
        <w:rPr>
          <w:rFonts w:asciiTheme="minorHAnsi" w:hAnsiTheme="minorHAnsi" w:cstheme="minorHAnsi"/>
          <w:lang w:val="nl-NL"/>
        </w:rPr>
        <w:t>s</w:t>
      </w:r>
      <w:r w:rsidRPr="00024608">
        <w:rPr>
          <w:rFonts w:asciiTheme="minorHAnsi" w:hAnsiTheme="minorHAnsi" w:cstheme="minorHAnsi"/>
          <w:spacing w:val="-2"/>
          <w:lang w:val="nl-NL"/>
        </w:rPr>
        <w:t>e</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spacing w:val="2"/>
          <w:lang w:val="nl-NL"/>
        </w:rPr>
        <w:t>g</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ma</w:t>
      </w:r>
      <w:r w:rsidRPr="00024608">
        <w:rPr>
          <w:rFonts w:asciiTheme="minorHAnsi" w:hAnsiTheme="minorHAnsi" w:cstheme="minorHAnsi"/>
          <w:spacing w:val="-2"/>
          <w:lang w:val="nl-NL"/>
        </w:rPr>
        <w:t>t</w:t>
      </w:r>
      <w:r w:rsidRPr="00024608">
        <w:rPr>
          <w:rFonts w:asciiTheme="minorHAnsi" w:hAnsiTheme="minorHAnsi" w:cstheme="minorHAnsi"/>
          <w:spacing w:val="2"/>
          <w:lang w:val="nl-NL"/>
        </w:rPr>
        <w:t>i</w:t>
      </w:r>
      <w:r w:rsidRPr="00024608">
        <w:rPr>
          <w:rFonts w:asciiTheme="minorHAnsi" w:hAnsiTheme="minorHAnsi" w:cstheme="minorHAnsi"/>
          <w:lang w:val="nl-NL"/>
        </w:rPr>
        <w:t>g</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ee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spacing w:val="1"/>
          <w:lang w:val="nl-NL"/>
        </w:rPr>
        <w:t>u</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a</w:t>
      </w:r>
      <w:r w:rsidRPr="00024608">
        <w:rPr>
          <w:rFonts w:asciiTheme="minorHAnsi" w:hAnsiTheme="minorHAnsi" w:cstheme="minorHAnsi"/>
          <w:spacing w:val="2"/>
          <w:lang w:val="nl-NL"/>
        </w:rPr>
        <w:t>v</w:t>
      </w:r>
      <w:r w:rsidRPr="00024608">
        <w:rPr>
          <w:rFonts w:asciiTheme="minorHAnsi" w:hAnsiTheme="minorHAnsi" w:cstheme="minorHAnsi"/>
          <w:spacing w:val="-1"/>
          <w:lang w:val="nl-NL"/>
        </w:rPr>
        <w:t>o</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m</w:t>
      </w:r>
      <w:r w:rsidRPr="00024608">
        <w:rPr>
          <w:rFonts w:asciiTheme="minorHAnsi" w:hAnsiTheme="minorHAnsi" w:cstheme="minorHAnsi"/>
          <w:spacing w:val="-1"/>
          <w:lang w:val="nl-NL"/>
        </w:rPr>
        <w:t>e</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e</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1"/>
          <w:lang w:val="nl-NL"/>
        </w:rPr>
        <w:t>e</w:t>
      </w:r>
      <w:r w:rsidRPr="00024608">
        <w:rPr>
          <w:rFonts w:asciiTheme="minorHAnsi" w:hAnsiTheme="minorHAnsi" w:cstheme="minorHAnsi"/>
          <w:lang w:val="nl-NL"/>
        </w:rPr>
        <w:t>s</w:t>
      </w:r>
      <w:r w:rsidRPr="00024608">
        <w:rPr>
          <w:rFonts w:asciiTheme="minorHAnsi" w:hAnsiTheme="minorHAnsi" w:cstheme="minorHAnsi"/>
          <w:spacing w:val="-1"/>
          <w:lang w:val="nl-NL"/>
        </w:rPr>
        <w:t>k</w:t>
      </w:r>
      <w:r w:rsidRPr="00024608">
        <w:rPr>
          <w:rFonts w:asciiTheme="minorHAnsi" w:hAnsiTheme="minorHAnsi" w:cstheme="minorHAnsi"/>
          <w:spacing w:val="1"/>
          <w:lang w:val="nl-NL"/>
        </w:rPr>
        <w:t>un</w:t>
      </w:r>
      <w:r w:rsidRPr="00024608">
        <w:rPr>
          <w:rFonts w:asciiTheme="minorHAnsi" w:hAnsiTheme="minorHAnsi" w:cstheme="minorHAnsi"/>
          <w:lang w:val="nl-NL"/>
        </w:rPr>
        <w:t>d</w:t>
      </w:r>
      <w:r w:rsidRPr="00024608">
        <w:rPr>
          <w:rFonts w:asciiTheme="minorHAnsi" w:hAnsiTheme="minorHAnsi" w:cstheme="minorHAnsi"/>
          <w:spacing w:val="2"/>
          <w:lang w:val="nl-NL"/>
        </w:rPr>
        <w:t>i</w:t>
      </w:r>
      <w:r w:rsidRPr="00024608">
        <w:rPr>
          <w:rFonts w:asciiTheme="minorHAnsi" w:hAnsiTheme="minorHAnsi" w:cstheme="minorHAnsi"/>
          <w:spacing w:val="-2"/>
          <w:lang w:val="nl-NL"/>
        </w:rPr>
        <w:t>g</w:t>
      </w:r>
      <w:r w:rsidRPr="00024608">
        <w:rPr>
          <w:rFonts w:asciiTheme="minorHAnsi" w:hAnsiTheme="minorHAnsi" w:cstheme="minorHAnsi"/>
          <w:lang w:val="nl-NL"/>
        </w:rPr>
        <w:t>e</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m</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aa</w:t>
      </w:r>
      <w:r w:rsidRPr="00024608">
        <w:rPr>
          <w:rFonts w:asciiTheme="minorHAnsi" w:hAnsiTheme="minorHAnsi" w:cstheme="minorHAnsi"/>
          <w:spacing w:val="1"/>
          <w:lang w:val="nl-NL"/>
        </w:rPr>
        <w:t>n</w:t>
      </w:r>
      <w:r w:rsidRPr="00024608">
        <w:rPr>
          <w:rFonts w:asciiTheme="minorHAnsi" w:hAnsiTheme="minorHAnsi" w:cstheme="minorHAnsi"/>
          <w:lang w:val="nl-NL"/>
        </w:rPr>
        <w:t>dacht aan</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st</w:t>
      </w:r>
      <w:r w:rsidRPr="00024608">
        <w:rPr>
          <w:rFonts w:asciiTheme="minorHAnsi" w:hAnsiTheme="minorHAnsi" w:cstheme="minorHAnsi"/>
          <w:spacing w:val="-1"/>
          <w:lang w:val="nl-NL"/>
        </w:rPr>
        <w:t>e</w:t>
      </w:r>
      <w:r w:rsidRPr="00024608">
        <w:rPr>
          <w:rFonts w:asciiTheme="minorHAnsi" w:hAnsiTheme="minorHAnsi" w:cstheme="minorHAnsi"/>
          <w:lang w:val="nl-NL"/>
        </w:rPr>
        <w:t>n</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t</w:t>
      </w:r>
      <w:r w:rsidRPr="00024608">
        <w:rPr>
          <w:rFonts w:asciiTheme="minorHAnsi" w:hAnsiTheme="minorHAnsi" w:cstheme="minorHAnsi"/>
          <w:lang w:val="nl-NL"/>
        </w:rPr>
        <w:t>e</w:t>
      </w:r>
      <w:r w:rsidRPr="00024608">
        <w:rPr>
          <w:rFonts w:asciiTheme="minorHAnsi" w:hAnsiTheme="minorHAnsi" w:cstheme="minorHAnsi"/>
          <w:spacing w:val="-9"/>
          <w:lang w:val="nl-NL"/>
        </w:rPr>
        <w:t xml:space="preserve"> </w:t>
      </w:r>
      <w:r w:rsidRPr="00024608">
        <w:rPr>
          <w:rFonts w:asciiTheme="minorHAnsi" w:hAnsiTheme="minorHAnsi" w:cstheme="minorHAnsi"/>
          <w:spacing w:val="2"/>
          <w:lang w:val="nl-NL"/>
        </w:rPr>
        <w:t>b</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d</w:t>
      </w:r>
      <w:r w:rsidRPr="00024608">
        <w:rPr>
          <w:rFonts w:asciiTheme="minorHAnsi" w:hAnsiTheme="minorHAnsi" w:cstheme="minorHAnsi"/>
          <w:spacing w:val="1"/>
          <w:lang w:val="nl-NL"/>
        </w:rPr>
        <w:t>en</w:t>
      </w:r>
      <w:r w:rsidRPr="00024608">
        <w:rPr>
          <w:rFonts w:asciiTheme="minorHAnsi" w:hAnsiTheme="minorHAnsi" w:cstheme="minorHAnsi"/>
          <w:lang w:val="nl-NL"/>
        </w:rPr>
        <w:t>;</w:t>
      </w:r>
    </w:p>
    <w:p w:rsidRPr="00024608" w:rsidR="0006158F" w:rsidP="007E1B80" w:rsidRDefault="0006158F" w14:paraId="708B0B68" w14:textId="77777777">
      <w:pPr>
        <w:pStyle w:val="Gemiddeldraster21"/>
        <w:numPr>
          <w:ilvl w:val="0"/>
          <w:numId w:val="72"/>
        </w:numPr>
        <w:rPr>
          <w:rFonts w:asciiTheme="minorHAnsi" w:hAnsiTheme="minorHAnsi" w:cstheme="minorHAnsi"/>
          <w:lang w:val="nl-NL"/>
        </w:rPr>
      </w:pPr>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stp</w:t>
      </w:r>
      <w:r w:rsidRPr="00024608">
        <w:rPr>
          <w:rFonts w:asciiTheme="minorHAnsi" w:hAnsiTheme="minorHAnsi" w:cstheme="minorHAnsi"/>
          <w:spacing w:val="1"/>
          <w:lang w:val="nl-NL"/>
        </w:rPr>
        <w:t>r</w:t>
      </w:r>
      <w:r w:rsidRPr="00024608">
        <w:rPr>
          <w:rFonts w:asciiTheme="minorHAnsi" w:hAnsiTheme="minorHAnsi" w:cstheme="minorHAnsi"/>
          <w:spacing w:val="-1"/>
          <w:lang w:val="nl-NL"/>
        </w:rPr>
        <w:t>o</w:t>
      </w:r>
      <w:r w:rsidRPr="00024608">
        <w:rPr>
          <w:rFonts w:asciiTheme="minorHAnsi" w:hAnsiTheme="minorHAnsi" w:cstheme="minorHAnsi"/>
          <w:lang w:val="nl-NL"/>
        </w:rPr>
        <w:t>b</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lang w:val="nl-NL"/>
        </w:rPr>
        <w:t>men</w:t>
      </w:r>
      <w:r w:rsidRPr="00024608">
        <w:rPr>
          <w:rFonts w:asciiTheme="minorHAnsi" w:hAnsiTheme="minorHAnsi" w:cstheme="minorHAnsi"/>
          <w:spacing w:val="-11"/>
          <w:lang w:val="nl-NL"/>
        </w:rPr>
        <w:t xml:space="preserve"> </w:t>
      </w:r>
      <w:r w:rsidRPr="00024608">
        <w:rPr>
          <w:rFonts w:asciiTheme="minorHAnsi" w:hAnsiTheme="minorHAnsi" w:cstheme="minorHAnsi"/>
          <w:spacing w:val="2"/>
          <w:lang w:val="nl-NL"/>
        </w:rPr>
        <w:t>w</w:t>
      </w:r>
      <w:r w:rsidRPr="00024608">
        <w:rPr>
          <w:rFonts w:asciiTheme="minorHAnsi" w:hAnsiTheme="minorHAnsi" w:cstheme="minorHAnsi"/>
          <w:spacing w:val="-1"/>
          <w:lang w:val="nl-NL"/>
        </w:rPr>
        <w:t>or</w:t>
      </w:r>
      <w:r w:rsidRPr="00024608">
        <w:rPr>
          <w:rFonts w:asciiTheme="minorHAnsi" w:hAnsiTheme="minorHAnsi" w:cstheme="minorHAnsi"/>
          <w:spacing w:val="2"/>
          <w:lang w:val="nl-NL"/>
        </w:rPr>
        <w:t>d</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n</w:t>
      </w:r>
      <w:r w:rsidRPr="00024608">
        <w:rPr>
          <w:rFonts w:asciiTheme="minorHAnsi" w:hAnsiTheme="minorHAnsi" w:cstheme="minorHAnsi"/>
          <w:spacing w:val="-10"/>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12"/>
          <w:lang w:val="nl-NL"/>
        </w:rPr>
        <w:t xml:space="preserve"> </w:t>
      </w:r>
      <w:r w:rsidRPr="00024608">
        <w:rPr>
          <w:rFonts w:asciiTheme="minorHAnsi" w:hAnsiTheme="minorHAnsi" w:cstheme="minorHAnsi"/>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amve</w:t>
      </w:r>
      <w:r w:rsidRPr="00024608">
        <w:rPr>
          <w:rFonts w:asciiTheme="minorHAnsi" w:hAnsiTheme="minorHAnsi" w:cstheme="minorHAnsi"/>
          <w:spacing w:val="2"/>
          <w:lang w:val="nl-NL"/>
        </w:rPr>
        <w:t>r</w:t>
      </w:r>
      <w:r w:rsidRPr="00024608">
        <w:rPr>
          <w:rFonts w:asciiTheme="minorHAnsi" w:hAnsiTheme="minorHAnsi" w:cstheme="minorHAnsi"/>
          <w:lang w:val="nl-NL"/>
        </w:rPr>
        <w:t>g</w:t>
      </w:r>
      <w:r w:rsidRPr="00024608">
        <w:rPr>
          <w:rFonts w:asciiTheme="minorHAnsi" w:hAnsiTheme="minorHAnsi" w:cstheme="minorHAnsi"/>
          <w:spacing w:val="2"/>
          <w:lang w:val="nl-NL"/>
        </w:rPr>
        <w:t>a</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g</w:t>
      </w:r>
      <w:r w:rsidRPr="00024608">
        <w:rPr>
          <w:rFonts w:asciiTheme="minorHAnsi" w:hAnsiTheme="minorHAnsi" w:cstheme="minorHAnsi"/>
          <w:spacing w:val="-11"/>
          <w:lang w:val="nl-NL"/>
        </w:rPr>
        <w:t xml:space="preserve"> </w:t>
      </w:r>
      <w:r w:rsidRPr="00024608">
        <w:rPr>
          <w:rFonts w:asciiTheme="minorHAnsi" w:hAnsiTheme="minorHAnsi" w:cstheme="minorHAnsi"/>
          <w:lang w:val="nl-NL"/>
        </w:rPr>
        <w:t>b</w:t>
      </w:r>
      <w:r w:rsidRPr="00024608">
        <w:rPr>
          <w:rFonts w:asciiTheme="minorHAnsi" w:hAnsiTheme="minorHAnsi" w:cstheme="minorHAnsi"/>
          <w:spacing w:val="-1"/>
          <w:lang w:val="nl-NL"/>
        </w:rPr>
        <w:t>e</w:t>
      </w:r>
      <w:r w:rsidRPr="00024608">
        <w:rPr>
          <w:rFonts w:asciiTheme="minorHAnsi" w:hAnsiTheme="minorHAnsi" w:cstheme="minorHAnsi"/>
          <w:lang w:val="nl-NL"/>
        </w:rPr>
        <w:t>sp</w:t>
      </w:r>
      <w:r w:rsidRPr="00024608">
        <w:rPr>
          <w:rFonts w:asciiTheme="minorHAnsi" w:hAnsiTheme="minorHAnsi" w:cstheme="minorHAnsi"/>
          <w:spacing w:val="1"/>
          <w:lang w:val="nl-NL"/>
        </w:rPr>
        <w:t>r</w:t>
      </w:r>
      <w:r w:rsidRPr="00024608">
        <w:rPr>
          <w:rFonts w:asciiTheme="minorHAnsi" w:hAnsiTheme="minorHAnsi" w:cstheme="minorHAnsi"/>
          <w:spacing w:val="-1"/>
          <w:lang w:val="nl-NL"/>
        </w:rPr>
        <w:t>o</w:t>
      </w:r>
      <w:r w:rsidRPr="00024608">
        <w:rPr>
          <w:rFonts w:asciiTheme="minorHAnsi" w:hAnsiTheme="minorHAnsi" w:cstheme="minorHAnsi"/>
          <w:spacing w:val="1"/>
          <w:lang w:val="nl-NL"/>
        </w:rPr>
        <w:t>k</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p>
    <w:p w:rsidRPr="00024608" w:rsidR="0006158F" w:rsidP="007E1B80" w:rsidRDefault="0006158F" w14:paraId="214182B4" w14:textId="77777777">
      <w:pPr>
        <w:pStyle w:val="Gemiddeldraster21"/>
        <w:numPr>
          <w:ilvl w:val="0"/>
          <w:numId w:val="72"/>
        </w:numPr>
        <w:rPr>
          <w:rFonts w:asciiTheme="minorHAnsi" w:hAnsiTheme="minorHAnsi" w:cstheme="minorHAnsi"/>
          <w:lang w:val="nl-NL"/>
        </w:rPr>
      </w:pPr>
      <w:r w:rsidRPr="00024608">
        <w:rPr>
          <w:rFonts w:asciiTheme="minorHAnsi" w:hAnsiTheme="minorHAnsi" w:cstheme="minorHAnsi"/>
          <w:lang w:val="nl-NL"/>
        </w:rPr>
        <w:t>De</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spacing w:val="1"/>
          <w:lang w:val="nl-NL"/>
        </w:rPr>
        <w:t>u</w:t>
      </w:r>
      <w:r w:rsidRPr="00024608">
        <w:rPr>
          <w:rFonts w:asciiTheme="minorHAnsi" w:hAnsiTheme="minorHAnsi" w:cstheme="minorHAnsi"/>
          <w:spacing w:val="2"/>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s</w:t>
      </w:r>
      <w:r w:rsidRPr="00024608">
        <w:rPr>
          <w:rFonts w:asciiTheme="minorHAnsi" w:hAnsiTheme="minorHAnsi" w:cstheme="minorHAnsi"/>
          <w:spacing w:val="-9"/>
          <w:lang w:val="nl-NL"/>
        </w:rPr>
        <w:t xml:space="preserve"> </w:t>
      </w:r>
      <w:r w:rsidRPr="00024608">
        <w:rPr>
          <w:rFonts w:asciiTheme="minorHAnsi" w:hAnsiTheme="minorHAnsi" w:cstheme="minorHAnsi"/>
          <w:spacing w:val="2"/>
          <w:lang w:val="nl-NL"/>
        </w:rPr>
        <w:t>w</w:t>
      </w:r>
      <w:r w:rsidRPr="00024608">
        <w:rPr>
          <w:rFonts w:asciiTheme="minorHAnsi" w:hAnsiTheme="minorHAnsi" w:cstheme="minorHAnsi"/>
          <w:spacing w:val="-1"/>
          <w:lang w:val="nl-NL"/>
        </w:rPr>
        <w:t>or</w:t>
      </w:r>
      <w:r w:rsidRPr="00024608">
        <w:rPr>
          <w:rFonts w:asciiTheme="minorHAnsi" w:hAnsiTheme="minorHAnsi" w:cstheme="minorHAnsi"/>
          <w:spacing w:val="2"/>
          <w:lang w:val="nl-NL"/>
        </w:rPr>
        <w:t>d</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e</w:t>
      </w:r>
      <w:r w:rsidRPr="00024608">
        <w:rPr>
          <w:rFonts w:asciiTheme="minorHAnsi" w:hAnsiTheme="minorHAnsi" w:cstheme="minorHAnsi"/>
          <w:spacing w:val="2"/>
          <w:lang w:val="nl-NL"/>
        </w:rPr>
        <w:t>ï</w:t>
      </w:r>
      <w:r w:rsidRPr="00024608">
        <w:rPr>
          <w:rFonts w:asciiTheme="minorHAnsi" w:hAnsiTheme="minorHAnsi" w:cstheme="minorHAnsi"/>
          <w:spacing w:val="1"/>
          <w:lang w:val="nl-NL"/>
        </w:rPr>
        <w:t>n</w:t>
      </w:r>
      <w:r w:rsidRPr="00024608">
        <w:rPr>
          <w:rFonts w:asciiTheme="minorHAnsi" w:hAnsiTheme="minorHAnsi" w:cstheme="minorHAnsi"/>
          <w:lang w:val="nl-NL"/>
        </w:rPr>
        <w:t>f</w:t>
      </w:r>
      <w:r w:rsidRPr="00024608">
        <w:rPr>
          <w:rFonts w:asciiTheme="minorHAnsi" w:hAnsiTheme="minorHAnsi" w:cstheme="minorHAnsi"/>
          <w:spacing w:val="-2"/>
          <w:lang w:val="nl-NL"/>
        </w:rPr>
        <w:t>o</w:t>
      </w:r>
      <w:r w:rsidRPr="00024608">
        <w:rPr>
          <w:rFonts w:asciiTheme="minorHAnsi" w:hAnsiTheme="minorHAnsi" w:cstheme="minorHAnsi"/>
          <w:spacing w:val="-1"/>
          <w:lang w:val="nl-NL"/>
        </w:rPr>
        <w:t>r</w:t>
      </w:r>
      <w:r w:rsidRPr="00024608">
        <w:rPr>
          <w:rFonts w:asciiTheme="minorHAnsi" w:hAnsiTheme="minorHAnsi" w:cstheme="minorHAnsi"/>
          <w:spacing w:val="2"/>
          <w:lang w:val="nl-NL"/>
        </w:rPr>
        <w:t>m</w:t>
      </w:r>
      <w:r w:rsidRPr="00024608">
        <w:rPr>
          <w:rFonts w:asciiTheme="minorHAnsi" w:hAnsiTheme="minorHAnsi" w:cstheme="minorHAnsi"/>
          <w:spacing w:val="1"/>
          <w:lang w:val="nl-NL"/>
        </w:rPr>
        <w:t>e</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d</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spacing w:val="1"/>
          <w:lang w:val="nl-NL"/>
        </w:rPr>
        <w:t>v</w:t>
      </w:r>
      <w:r w:rsidRPr="00024608">
        <w:rPr>
          <w:rFonts w:asciiTheme="minorHAnsi" w:hAnsiTheme="minorHAnsi" w:cstheme="minorHAnsi"/>
          <w:spacing w:val="-2"/>
          <w:lang w:val="nl-NL"/>
        </w:rPr>
        <w:t>e</w:t>
      </w:r>
      <w:r w:rsidRPr="00024608">
        <w:rPr>
          <w:rFonts w:asciiTheme="minorHAnsi" w:hAnsiTheme="minorHAnsi" w:cstheme="minorHAnsi"/>
          <w:lang w:val="nl-NL"/>
        </w:rPr>
        <w:t>r</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het</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lang w:val="nl-NL"/>
        </w:rPr>
        <w:t>p</w:t>
      </w:r>
      <w:r w:rsidRPr="00024608">
        <w:rPr>
          <w:rFonts w:asciiTheme="minorHAnsi" w:hAnsiTheme="minorHAnsi" w:cstheme="minorHAnsi"/>
          <w:spacing w:val="-1"/>
          <w:lang w:val="nl-NL"/>
        </w:rPr>
        <w:t>ro</w:t>
      </w:r>
      <w:r w:rsidRPr="00024608">
        <w:rPr>
          <w:rFonts w:asciiTheme="minorHAnsi" w:hAnsiTheme="minorHAnsi" w:cstheme="minorHAnsi"/>
          <w:lang w:val="nl-NL"/>
        </w:rPr>
        <w:t>t</w:t>
      </w:r>
      <w:r w:rsidRPr="00024608">
        <w:rPr>
          <w:rFonts w:asciiTheme="minorHAnsi" w:hAnsiTheme="minorHAnsi" w:cstheme="minorHAnsi"/>
          <w:spacing w:val="1"/>
          <w:lang w:val="nl-NL"/>
        </w:rPr>
        <w:t>o</w:t>
      </w:r>
      <w:r w:rsidRPr="00024608">
        <w:rPr>
          <w:rFonts w:asciiTheme="minorHAnsi" w:hAnsiTheme="minorHAnsi" w:cstheme="minorHAnsi"/>
          <w:lang w:val="nl-NL"/>
        </w:rPr>
        <w:t>c</w:t>
      </w:r>
      <w:r w:rsidRPr="00024608">
        <w:rPr>
          <w:rFonts w:asciiTheme="minorHAnsi" w:hAnsiTheme="minorHAnsi" w:cstheme="minorHAnsi"/>
          <w:spacing w:val="-2"/>
          <w:lang w:val="nl-NL"/>
        </w:rPr>
        <w:t>o</w:t>
      </w:r>
      <w:r w:rsidRPr="00024608">
        <w:rPr>
          <w:rFonts w:asciiTheme="minorHAnsi" w:hAnsiTheme="minorHAnsi" w:cstheme="minorHAnsi"/>
          <w:spacing w:val="2"/>
          <w:lang w:val="nl-NL"/>
        </w:rPr>
        <w:t>l</w:t>
      </w:r>
      <w:r w:rsidRPr="00024608">
        <w:rPr>
          <w:rFonts w:asciiTheme="minorHAnsi" w:hAnsiTheme="minorHAnsi" w:cstheme="minorHAnsi"/>
          <w:lang w:val="nl-NL"/>
        </w:rPr>
        <w:t>.</w:t>
      </w:r>
    </w:p>
    <w:p w:rsidRPr="00024608" w:rsidR="0006158F" w:rsidP="007E1B80" w:rsidRDefault="0006158F" w14:paraId="693FF8D9" w14:textId="27977340">
      <w:pPr>
        <w:pStyle w:val="Gemiddeldraster21"/>
        <w:numPr>
          <w:ilvl w:val="0"/>
          <w:numId w:val="72"/>
        </w:numPr>
        <w:rPr>
          <w:rFonts w:asciiTheme="minorHAnsi" w:hAnsiTheme="minorHAnsi" w:cstheme="minorHAnsi"/>
          <w:lang w:val="nl-NL"/>
        </w:rPr>
      </w:pPr>
      <w:r w:rsidRPr="00024608">
        <w:rPr>
          <w:rFonts w:asciiTheme="minorHAnsi" w:hAnsiTheme="minorHAnsi" w:cstheme="minorHAnsi"/>
          <w:lang w:val="nl-NL"/>
        </w:rPr>
        <w:t>De school heeft een coördinator sociale veiligheid</w:t>
      </w:r>
      <w:r w:rsidR="004C300A">
        <w:rPr>
          <w:rStyle w:val="Voetnootmarkering"/>
          <w:rFonts w:asciiTheme="minorHAnsi" w:hAnsiTheme="minorHAnsi" w:cstheme="minorHAnsi"/>
          <w:lang w:val="nl-NL"/>
        </w:rPr>
        <w:footnoteReference w:id="30"/>
      </w:r>
      <w:r w:rsidRPr="00024608">
        <w:rPr>
          <w:rFonts w:asciiTheme="minorHAnsi" w:hAnsiTheme="minorHAnsi" w:cstheme="minorHAnsi"/>
          <w:lang w:val="nl-NL"/>
        </w:rPr>
        <w:t xml:space="preserve"> aangesteld.</w:t>
      </w:r>
    </w:p>
    <w:p w:rsidRPr="00024608" w:rsidR="0006158F" w:rsidP="0006158F" w:rsidRDefault="0006158F" w14:paraId="563A8548" w14:textId="77777777">
      <w:pPr>
        <w:pStyle w:val="Gemiddeldraster21"/>
        <w:rPr>
          <w:rFonts w:asciiTheme="minorHAnsi" w:hAnsiTheme="minorHAnsi" w:cstheme="minorHAnsi"/>
          <w:lang w:val="nl-NL"/>
        </w:rPr>
      </w:pPr>
    </w:p>
    <w:p w:rsidRPr="009749C0" w:rsidR="0006158F" w:rsidP="0006158F" w:rsidRDefault="0006158F" w14:paraId="1E17FCF1" w14:textId="77777777">
      <w:pPr>
        <w:pStyle w:val="Gemiddeldraster21"/>
        <w:rPr>
          <w:b/>
          <w:bCs/>
        </w:rPr>
      </w:pPr>
      <w:proofErr w:type="spellStart"/>
      <w:r w:rsidRPr="009749C0">
        <w:rPr>
          <w:b/>
          <w:bCs/>
        </w:rPr>
        <w:t>Optred</w:t>
      </w:r>
      <w:r w:rsidRPr="009749C0">
        <w:rPr>
          <w:b/>
          <w:bCs/>
          <w:spacing w:val="1"/>
        </w:rPr>
        <w:t>e</w:t>
      </w:r>
      <w:r w:rsidRPr="009749C0">
        <w:rPr>
          <w:b/>
          <w:bCs/>
        </w:rPr>
        <w:t>n</w:t>
      </w:r>
      <w:proofErr w:type="spellEnd"/>
      <w:r w:rsidRPr="009749C0">
        <w:rPr>
          <w:b/>
          <w:bCs/>
          <w:spacing w:val="-11"/>
        </w:rPr>
        <w:t xml:space="preserve"> </w:t>
      </w:r>
      <w:proofErr w:type="spellStart"/>
      <w:r w:rsidRPr="009749C0">
        <w:rPr>
          <w:b/>
          <w:bCs/>
        </w:rPr>
        <w:t>b</w:t>
      </w:r>
      <w:r w:rsidRPr="009749C0">
        <w:rPr>
          <w:b/>
          <w:bCs/>
          <w:spacing w:val="1"/>
        </w:rPr>
        <w:t>i</w:t>
      </w:r>
      <w:r w:rsidRPr="009749C0">
        <w:rPr>
          <w:b/>
          <w:bCs/>
        </w:rPr>
        <w:t>j</w:t>
      </w:r>
      <w:proofErr w:type="spellEnd"/>
      <w:r w:rsidRPr="009749C0">
        <w:rPr>
          <w:b/>
          <w:bCs/>
          <w:spacing w:val="-13"/>
        </w:rPr>
        <w:t xml:space="preserve"> </w:t>
      </w:r>
      <w:proofErr w:type="spellStart"/>
      <w:r w:rsidRPr="009749C0">
        <w:rPr>
          <w:b/>
          <w:bCs/>
          <w:spacing w:val="2"/>
        </w:rPr>
        <w:t>p</w:t>
      </w:r>
      <w:r w:rsidRPr="009749C0">
        <w:rPr>
          <w:b/>
          <w:bCs/>
        </w:rPr>
        <w:t>e</w:t>
      </w:r>
      <w:r w:rsidRPr="009749C0">
        <w:rPr>
          <w:b/>
          <w:bCs/>
          <w:spacing w:val="-1"/>
        </w:rPr>
        <w:t>s</w:t>
      </w:r>
      <w:r w:rsidRPr="009749C0">
        <w:rPr>
          <w:b/>
          <w:bCs/>
          <w:spacing w:val="2"/>
        </w:rPr>
        <w:t>t</w:t>
      </w:r>
      <w:r w:rsidRPr="009749C0">
        <w:rPr>
          <w:b/>
          <w:bCs/>
        </w:rPr>
        <w:t>en</w:t>
      </w:r>
      <w:proofErr w:type="spellEnd"/>
    </w:p>
    <w:p w:rsidRPr="00024608" w:rsidR="0006158F" w:rsidP="0006158F" w:rsidRDefault="0006158F" w14:paraId="194F5E9A" w14:textId="77777777">
      <w:pPr>
        <w:pStyle w:val="Gemiddeldraster21"/>
        <w:rPr>
          <w:rFonts w:asciiTheme="minorHAnsi" w:hAnsiTheme="minorHAnsi" w:cstheme="minorHAnsi"/>
        </w:rPr>
      </w:pPr>
      <w:r w:rsidRPr="00024608">
        <w:rPr>
          <w:rFonts w:asciiTheme="minorHAnsi" w:hAnsiTheme="minorHAnsi" w:cstheme="minorHAnsi"/>
        </w:rPr>
        <w:t>Fa</w:t>
      </w:r>
      <w:r w:rsidRPr="00024608">
        <w:rPr>
          <w:rFonts w:asciiTheme="minorHAnsi" w:hAnsiTheme="minorHAnsi" w:cstheme="minorHAnsi"/>
          <w:spacing w:val="-1"/>
        </w:rPr>
        <w:t>s</w:t>
      </w:r>
      <w:r w:rsidRPr="00024608">
        <w:rPr>
          <w:rFonts w:asciiTheme="minorHAnsi" w:hAnsiTheme="minorHAnsi" w:cstheme="minorHAnsi"/>
        </w:rPr>
        <w:t>e</w:t>
      </w:r>
      <w:r w:rsidRPr="00024608">
        <w:rPr>
          <w:rFonts w:asciiTheme="minorHAnsi" w:hAnsiTheme="minorHAnsi" w:cstheme="minorHAnsi"/>
          <w:spacing w:val="-7"/>
        </w:rPr>
        <w:t xml:space="preserve"> </w:t>
      </w:r>
      <w:r w:rsidRPr="00024608">
        <w:rPr>
          <w:rFonts w:asciiTheme="minorHAnsi" w:hAnsiTheme="minorHAnsi" w:cstheme="minorHAnsi"/>
        </w:rPr>
        <w:t>1:</w:t>
      </w:r>
    </w:p>
    <w:p w:rsidRPr="00024608" w:rsidR="0006158F" w:rsidP="007E1B80" w:rsidRDefault="0006158F" w14:paraId="14ED0480" w14:textId="77777777">
      <w:pPr>
        <w:pStyle w:val="Gemiddeldraster21"/>
        <w:numPr>
          <w:ilvl w:val="0"/>
          <w:numId w:val="69"/>
        </w:numPr>
        <w:rPr>
          <w:rFonts w:asciiTheme="minorHAnsi" w:hAnsiTheme="minorHAnsi" w:cstheme="minorHAnsi"/>
          <w:lang w:val="nl-NL"/>
        </w:rPr>
      </w:pPr>
      <w:r w:rsidRPr="00024608">
        <w:rPr>
          <w:rFonts w:asciiTheme="minorHAnsi" w:hAnsiTheme="minorHAnsi" w:cstheme="minorHAnsi"/>
          <w:lang w:val="nl-NL"/>
        </w:rPr>
        <w:t>A</w:t>
      </w:r>
      <w:r w:rsidRPr="00024608">
        <w:rPr>
          <w:rFonts w:asciiTheme="minorHAnsi" w:hAnsiTheme="minorHAnsi" w:cstheme="minorHAnsi"/>
          <w:spacing w:val="3"/>
          <w:lang w:val="nl-NL"/>
        </w:rPr>
        <w:t>l</w:t>
      </w:r>
      <w:r w:rsidRPr="00024608">
        <w:rPr>
          <w:rFonts w:asciiTheme="minorHAnsi" w:hAnsiTheme="minorHAnsi" w:cstheme="minorHAnsi"/>
          <w:lang w:val="nl-NL"/>
        </w:rPr>
        <w:t>s</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r</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e</w:t>
      </w:r>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st</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s,</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p</w:t>
      </w:r>
      <w:r w:rsidRPr="00024608">
        <w:rPr>
          <w:rFonts w:asciiTheme="minorHAnsi" w:hAnsiTheme="minorHAnsi" w:cstheme="minorHAnsi"/>
          <w:spacing w:val="-1"/>
          <w:lang w:val="nl-NL"/>
        </w:rPr>
        <w:t>ro</w:t>
      </w:r>
      <w:r w:rsidRPr="00024608">
        <w:rPr>
          <w:rFonts w:asciiTheme="minorHAnsi" w:hAnsiTheme="minorHAnsi" w:cstheme="minorHAnsi"/>
          <w:spacing w:val="2"/>
          <w:lang w:val="nl-NL"/>
        </w:rPr>
        <w:t>b</w:t>
      </w:r>
      <w:r w:rsidRPr="00024608">
        <w:rPr>
          <w:rFonts w:asciiTheme="minorHAnsi" w:hAnsiTheme="minorHAnsi" w:cstheme="minorHAnsi"/>
          <w:spacing w:val="1"/>
          <w:lang w:val="nl-NL"/>
        </w:rPr>
        <w:t>e</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t</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lang w:val="nl-NL"/>
        </w:rPr>
        <w:t>e</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a</w:t>
      </w:r>
      <w:r w:rsidRPr="00024608">
        <w:rPr>
          <w:rFonts w:asciiTheme="minorHAnsi" w:hAnsiTheme="minorHAnsi" w:cstheme="minorHAnsi"/>
          <w:spacing w:val="2"/>
          <w:lang w:val="nl-NL"/>
        </w:rPr>
        <w:t>a</w:t>
      </w:r>
      <w:r w:rsidRPr="00024608">
        <w:rPr>
          <w:rFonts w:asciiTheme="minorHAnsi" w:hAnsiTheme="minorHAnsi" w:cstheme="minorHAnsi"/>
          <w:lang w:val="nl-NL"/>
        </w:rPr>
        <w:t>r</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m</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b</w:t>
      </w:r>
      <w:r w:rsidRPr="00024608">
        <w:rPr>
          <w:rFonts w:asciiTheme="minorHAnsi" w:hAnsiTheme="minorHAnsi" w:cstheme="minorHAnsi"/>
          <w:spacing w:val="-2"/>
          <w:lang w:val="nl-NL"/>
        </w:rPr>
        <w:t>e</w:t>
      </w:r>
      <w:r w:rsidRPr="00024608">
        <w:rPr>
          <w:rFonts w:asciiTheme="minorHAnsi" w:hAnsiTheme="minorHAnsi" w:cstheme="minorHAnsi"/>
          <w:spacing w:val="1"/>
          <w:lang w:val="nl-NL"/>
        </w:rPr>
        <w:t>hu</w:t>
      </w:r>
      <w:r w:rsidRPr="00024608">
        <w:rPr>
          <w:rFonts w:asciiTheme="minorHAnsi" w:hAnsiTheme="minorHAnsi" w:cstheme="minorHAnsi"/>
          <w:lang w:val="nl-NL"/>
        </w:rPr>
        <w:t>lp</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lang w:val="nl-NL"/>
        </w:rPr>
        <w:t>an</w:t>
      </w:r>
      <w:r w:rsidRPr="00024608">
        <w:rPr>
          <w:rFonts w:asciiTheme="minorHAnsi" w:hAnsiTheme="minorHAnsi" w:cstheme="minorHAnsi"/>
          <w:spacing w:val="-3"/>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e</w:t>
      </w:r>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lang w:val="nl-NL"/>
        </w:rPr>
        <w:t>e</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2"/>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4"/>
          <w:lang w:val="nl-NL"/>
        </w:rPr>
        <w:t xml:space="preserve"> </w:t>
      </w:r>
      <w:proofErr w:type="spellStart"/>
      <w:r w:rsidRPr="00024608">
        <w:rPr>
          <w:rFonts w:asciiTheme="minorHAnsi" w:hAnsiTheme="minorHAnsi" w:cstheme="minorHAnsi"/>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st</w:t>
      </w:r>
      <w:r w:rsidRPr="00024608">
        <w:rPr>
          <w:rFonts w:asciiTheme="minorHAnsi" w:hAnsiTheme="minorHAnsi" w:cstheme="minorHAnsi"/>
          <w:spacing w:val="1"/>
          <w:lang w:val="nl-NL"/>
        </w:rPr>
        <w:t>e</w:t>
      </w:r>
      <w:r w:rsidRPr="00024608">
        <w:rPr>
          <w:rFonts w:asciiTheme="minorHAnsi" w:hAnsiTheme="minorHAnsi" w:cstheme="minorHAnsi"/>
          <w:lang w:val="nl-NL"/>
        </w:rPr>
        <w:t>r</w:t>
      </w:r>
      <w:proofErr w:type="spellEnd"/>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w w:val="99"/>
          <w:lang w:val="nl-NL"/>
        </w:rPr>
        <w:t xml:space="preserve"> </w:t>
      </w:r>
      <w:r w:rsidRPr="00024608">
        <w:rPr>
          <w:rFonts w:asciiTheme="minorHAnsi" w:hAnsiTheme="minorHAnsi" w:cstheme="minorHAnsi"/>
          <w:spacing w:val="1"/>
          <w:lang w:val="nl-NL"/>
        </w:rPr>
        <w:t>e</w:t>
      </w:r>
      <w:r w:rsidRPr="00024608">
        <w:rPr>
          <w:rFonts w:asciiTheme="minorHAnsi" w:hAnsiTheme="minorHAnsi" w:cstheme="minorHAnsi"/>
          <w:lang w:val="nl-NL"/>
        </w:rPr>
        <w:t>v</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t</w:t>
      </w:r>
      <w:r w:rsidRPr="00024608">
        <w:rPr>
          <w:rFonts w:asciiTheme="minorHAnsi" w:hAnsiTheme="minorHAnsi" w:cstheme="minorHAnsi"/>
          <w:spacing w:val="1"/>
          <w:lang w:val="nl-NL"/>
        </w:rPr>
        <w:t>u</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e</w:t>
      </w:r>
      <w:r w:rsidRPr="00024608">
        <w:rPr>
          <w:rFonts w:asciiTheme="minorHAnsi" w:hAnsiTheme="minorHAnsi" w:cstheme="minorHAnsi"/>
          <w:spacing w:val="-12"/>
          <w:lang w:val="nl-NL"/>
        </w:rPr>
        <w:t xml:space="preserve"> </w:t>
      </w:r>
      <w:r w:rsidRPr="00024608">
        <w:rPr>
          <w:rFonts w:asciiTheme="minorHAnsi" w:hAnsiTheme="minorHAnsi" w:cstheme="minorHAnsi"/>
          <w:spacing w:val="2"/>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1"/>
          <w:lang w:val="nl-NL"/>
        </w:rPr>
        <w:t>u</w:t>
      </w:r>
      <w:r w:rsidRPr="00024608">
        <w:rPr>
          <w:rFonts w:asciiTheme="minorHAnsi" w:hAnsiTheme="minorHAnsi" w:cstheme="minorHAnsi"/>
          <w:spacing w:val="2"/>
          <w:lang w:val="nl-NL"/>
        </w:rPr>
        <w:t>i</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12"/>
          <w:lang w:val="nl-NL"/>
        </w:rPr>
        <w:t xml:space="preserve"> </w:t>
      </w:r>
      <w:r w:rsidRPr="00024608">
        <w:rPr>
          <w:rFonts w:asciiTheme="minorHAnsi" w:hAnsiTheme="minorHAnsi" w:cstheme="minorHAnsi"/>
          <w:spacing w:val="1"/>
          <w:lang w:val="nl-NL"/>
        </w:rPr>
        <w:t>h</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10"/>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e</w:t>
      </w:r>
      <w:r w:rsidRPr="00024608">
        <w:rPr>
          <w:rFonts w:asciiTheme="minorHAnsi" w:hAnsiTheme="minorHAnsi" w:cstheme="minorHAnsi"/>
          <w:lang w:val="nl-NL"/>
        </w:rPr>
        <w:t>b</w:t>
      </w:r>
      <w:r w:rsidRPr="00024608">
        <w:rPr>
          <w:rFonts w:asciiTheme="minorHAnsi" w:hAnsiTheme="minorHAnsi" w:cstheme="minorHAnsi"/>
          <w:spacing w:val="-2"/>
          <w:lang w:val="nl-NL"/>
        </w:rPr>
        <w:t>e</w:t>
      </w:r>
      <w:r w:rsidRPr="00024608">
        <w:rPr>
          <w:rFonts w:asciiTheme="minorHAnsi" w:hAnsiTheme="minorHAnsi" w:cstheme="minorHAnsi"/>
          <w:spacing w:val="3"/>
          <w:lang w:val="nl-NL"/>
        </w:rPr>
        <w:t>u</w:t>
      </w:r>
      <w:r w:rsidRPr="00024608">
        <w:rPr>
          <w:rFonts w:asciiTheme="minorHAnsi" w:hAnsiTheme="minorHAnsi" w:cstheme="minorHAnsi"/>
          <w:spacing w:val="-1"/>
          <w:lang w:val="nl-NL"/>
        </w:rPr>
        <w:t>r</w:t>
      </w:r>
      <w:r w:rsidRPr="00024608">
        <w:rPr>
          <w:rFonts w:asciiTheme="minorHAnsi" w:hAnsiTheme="minorHAnsi" w:cstheme="minorHAnsi"/>
          <w:lang w:val="nl-NL"/>
        </w:rPr>
        <w:t>de</w:t>
      </w:r>
      <w:r w:rsidRPr="00024608">
        <w:rPr>
          <w:rFonts w:asciiTheme="minorHAnsi" w:hAnsiTheme="minorHAnsi" w:cstheme="minorHAnsi"/>
          <w:spacing w:val="-11"/>
          <w:lang w:val="nl-NL"/>
        </w:rPr>
        <w:t xml:space="preserve"> </w:t>
      </w:r>
      <w:r w:rsidRPr="00024608">
        <w:rPr>
          <w:rFonts w:asciiTheme="minorHAnsi" w:hAnsiTheme="minorHAnsi" w:cstheme="minorHAnsi"/>
          <w:spacing w:val="2"/>
          <w:lang w:val="nl-NL"/>
        </w:rPr>
        <w:t>t</w:t>
      </w:r>
      <w:r w:rsidRPr="00024608">
        <w:rPr>
          <w:rFonts w:asciiTheme="minorHAnsi" w:hAnsiTheme="minorHAnsi" w:cstheme="minorHAnsi"/>
          <w:lang w:val="nl-NL"/>
        </w:rPr>
        <w:t>e</w:t>
      </w:r>
      <w:r w:rsidRPr="00024608">
        <w:rPr>
          <w:rFonts w:asciiTheme="minorHAnsi" w:hAnsiTheme="minorHAnsi" w:cstheme="minorHAnsi"/>
          <w:spacing w:val="-10"/>
          <w:lang w:val="nl-NL"/>
        </w:rPr>
        <w:t xml:space="preserve"> </w:t>
      </w:r>
      <w:r w:rsidRPr="00024608">
        <w:rPr>
          <w:rFonts w:asciiTheme="minorHAnsi" w:hAnsiTheme="minorHAnsi" w:cstheme="minorHAnsi"/>
          <w:spacing w:val="-1"/>
          <w:lang w:val="nl-NL"/>
        </w:rPr>
        <w:t>r</w:t>
      </w:r>
      <w:r w:rsidRPr="00024608">
        <w:rPr>
          <w:rFonts w:asciiTheme="minorHAnsi" w:hAnsiTheme="minorHAnsi" w:cstheme="minorHAnsi"/>
          <w:spacing w:val="1"/>
          <w:lang w:val="nl-NL"/>
        </w:rPr>
        <w:t>e</w:t>
      </w:r>
      <w:r w:rsidRPr="00024608">
        <w:rPr>
          <w:rFonts w:asciiTheme="minorHAnsi" w:hAnsiTheme="minorHAnsi" w:cstheme="minorHAnsi"/>
          <w:lang w:val="nl-NL"/>
        </w:rPr>
        <w:t>c</w:t>
      </w:r>
      <w:r w:rsidRPr="00024608">
        <w:rPr>
          <w:rFonts w:asciiTheme="minorHAnsi" w:hAnsiTheme="minorHAnsi" w:cstheme="minorHAnsi"/>
          <w:spacing w:val="-2"/>
          <w:lang w:val="nl-NL"/>
        </w:rPr>
        <w:t>o</w:t>
      </w:r>
      <w:r w:rsidRPr="00024608">
        <w:rPr>
          <w:rFonts w:asciiTheme="minorHAnsi" w:hAnsiTheme="minorHAnsi" w:cstheme="minorHAnsi"/>
          <w:spacing w:val="3"/>
          <w:lang w:val="nl-NL"/>
        </w:rPr>
        <w:t>n</w:t>
      </w:r>
      <w:r w:rsidRPr="00024608">
        <w:rPr>
          <w:rFonts w:asciiTheme="minorHAnsi" w:hAnsiTheme="minorHAnsi" w:cstheme="minorHAnsi"/>
          <w:lang w:val="nl-NL"/>
        </w:rPr>
        <w:t>st</w:t>
      </w:r>
      <w:r w:rsidRPr="00024608">
        <w:rPr>
          <w:rFonts w:asciiTheme="minorHAnsi" w:hAnsiTheme="minorHAnsi" w:cstheme="minorHAnsi"/>
          <w:spacing w:val="-1"/>
          <w:lang w:val="nl-NL"/>
        </w:rPr>
        <w:t>r</w:t>
      </w:r>
      <w:r w:rsidRPr="00024608">
        <w:rPr>
          <w:rFonts w:asciiTheme="minorHAnsi" w:hAnsiTheme="minorHAnsi" w:cstheme="minorHAnsi"/>
          <w:spacing w:val="3"/>
          <w:lang w:val="nl-NL"/>
        </w:rPr>
        <w:t>u</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p>
    <w:p w:rsidRPr="00024608" w:rsidR="0006158F" w:rsidP="007E1B80" w:rsidRDefault="0006158F" w14:paraId="63D27212" w14:textId="77777777">
      <w:pPr>
        <w:pStyle w:val="Gemiddeldraster21"/>
        <w:numPr>
          <w:ilvl w:val="0"/>
          <w:numId w:val="69"/>
        </w:numPr>
        <w:rPr>
          <w:rFonts w:asciiTheme="minorHAnsi" w:hAnsiTheme="minorHAnsi" w:cstheme="minorHAnsi"/>
          <w:lang w:val="nl-NL"/>
        </w:rPr>
      </w:pPr>
      <w:r w:rsidRPr="00024608">
        <w:rPr>
          <w:rFonts w:asciiTheme="minorHAnsi" w:hAnsiTheme="minorHAnsi" w:cstheme="minorHAnsi"/>
          <w:lang w:val="nl-NL"/>
        </w:rPr>
        <w:t>De</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a</w:t>
      </w:r>
      <w:r w:rsidRPr="00024608">
        <w:rPr>
          <w:rFonts w:asciiTheme="minorHAnsi" w:hAnsiTheme="minorHAnsi" w:cstheme="minorHAnsi"/>
          <w:spacing w:val="2"/>
          <w:lang w:val="nl-NL"/>
        </w:rPr>
        <w:t>a</w:t>
      </w:r>
      <w:r w:rsidRPr="00024608">
        <w:rPr>
          <w:rFonts w:asciiTheme="minorHAnsi" w:hAnsiTheme="minorHAnsi" w:cstheme="minorHAnsi"/>
          <w:lang w:val="nl-NL"/>
        </w:rPr>
        <w:t>r</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1"/>
          <w:lang w:val="nl-NL"/>
        </w:rPr>
        <w:t>r</w:t>
      </w:r>
      <w:r w:rsidRPr="00024608">
        <w:rPr>
          <w:rFonts w:asciiTheme="minorHAnsi" w:hAnsiTheme="minorHAnsi" w:cstheme="minorHAnsi"/>
          <w:spacing w:val="-1"/>
          <w:lang w:val="nl-NL"/>
        </w:rPr>
        <w:t>o</w:t>
      </w:r>
      <w:r w:rsidRPr="00024608">
        <w:rPr>
          <w:rFonts w:asciiTheme="minorHAnsi" w:hAnsiTheme="minorHAnsi" w:cstheme="minorHAnsi"/>
          <w:lang w:val="nl-NL"/>
        </w:rPr>
        <w:t>b</w:t>
      </w:r>
      <w:r w:rsidRPr="00024608">
        <w:rPr>
          <w:rFonts w:asciiTheme="minorHAnsi" w:hAnsiTheme="minorHAnsi" w:cstheme="minorHAnsi"/>
          <w:spacing w:val="1"/>
          <w:lang w:val="nl-NL"/>
        </w:rPr>
        <w:t>ee</w:t>
      </w:r>
      <w:r w:rsidRPr="00024608">
        <w:rPr>
          <w:rFonts w:asciiTheme="minorHAnsi" w:hAnsiTheme="minorHAnsi" w:cstheme="minorHAnsi"/>
          <w:spacing w:val="-1"/>
          <w:lang w:val="nl-NL"/>
        </w:rPr>
        <w:t>r</w:t>
      </w:r>
      <w:r w:rsidRPr="00024608">
        <w:rPr>
          <w:rFonts w:asciiTheme="minorHAnsi" w:hAnsiTheme="minorHAnsi" w:cstheme="minorHAnsi"/>
          <w:lang w:val="nl-NL"/>
        </w:rPr>
        <w:t>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3"/>
          <w:lang w:val="nl-NL"/>
        </w:rPr>
        <w:t xml:space="preserve"> </w:t>
      </w:r>
      <w:r w:rsidRPr="00024608">
        <w:rPr>
          <w:rFonts w:asciiTheme="minorHAnsi" w:hAnsiTheme="minorHAnsi" w:cstheme="minorHAnsi"/>
          <w:lang w:val="nl-NL"/>
        </w:rPr>
        <w:t>k</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3"/>
          <w:lang w:val="nl-NL"/>
        </w:rPr>
        <w:t>i</w:t>
      </w:r>
      <w:r w:rsidRPr="00024608">
        <w:rPr>
          <w:rFonts w:asciiTheme="minorHAnsi" w:hAnsiTheme="minorHAnsi" w:cstheme="minorHAnsi"/>
          <w:lang w:val="nl-NL"/>
        </w:rPr>
        <w:t>ch</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in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te</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lang w:val="nl-NL"/>
        </w:rPr>
        <w:t>at</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lang w:val="nl-NL"/>
        </w:rPr>
        <w:t>v</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e</w:t>
      </w:r>
      <w:r w:rsidRPr="00024608">
        <w:rPr>
          <w:rFonts w:asciiTheme="minorHAnsi" w:hAnsiTheme="minorHAnsi" w:cstheme="minorHAnsi"/>
          <w:spacing w:val="1"/>
          <w:lang w:val="nl-NL"/>
        </w:rPr>
        <w:t>vo</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di</w:t>
      </w:r>
      <w:r w:rsidRPr="00024608">
        <w:rPr>
          <w:rFonts w:asciiTheme="minorHAnsi" w:hAnsiTheme="minorHAnsi" w:cstheme="minorHAnsi"/>
          <w:lang w:val="nl-NL"/>
        </w:rPr>
        <w:t>e</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s</w:t>
      </w:r>
      <w:r w:rsidRPr="00024608">
        <w:rPr>
          <w:rFonts w:asciiTheme="minorHAnsi" w:hAnsiTheme="minorHAnsi" w:cstheme="minorHAnsi"/>
          <w:lang w:val="nl-NL"/>
        </w:rPr>
        <w:t>p</w:t>
      </w:r>
      <w:r w:rsidRPr="00024608">
        <w:rPr>
          <w:rFonts w:asciiTheme="minorHAnsi" w:hAnsiTheme="minorHAnsi" w:cstheme="minorHAnsi"/>
          <w:spacing w:val="-2"/>
          <w:lang w:val="nl-NL"/>
        </w:rPr>
        <w:t>ee</w:t>
      </w:r>
      <w:r w:rsidRPr="00024608">
        <w:rPr>
          <w:rFonts w:asciiTheme="minorHAnsi" w:hAnsiTheme="minorHAnsi" w:cstheme="minorHAnsi"/>
          <w:spacing w:val="2"/>
          <w:lang w:val="nl-NL"/>
        </w:rPr>
        <w:t>l</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lang w:val="nl-NL"/>
        </w:rPr>
        <w:t>n;</w:t>
      </w:r>
    </w:p>
    <w:p w:rsidRPr="00024608" w:rsidR="0006158F" w:rsidP="007E1B80" w:rsidRDefault="0006158F" w14:paraId="1B6F18FF" w14:textId="77777777">
      <w:pPr>
        <w:pStyle w:val="Gemiddeldraster21"/>
        <w:numPr>
          <w:ilvl w:val="0"/>
          <w:numId w:val="69"/>
        </w:numPr>
        <w:rPr>
          <w:rFonts w:eastAsia="Verdana" w:asciiTheme="minorHAnsi" w:hAnsiTheme="minorHAnsi" w:cstheme="minorHAnsi"/>
          <w:lang w:val="nl-NL"/>
        </w:rPr>
      </w:pPr>
      <w:r w:rsidRPr="00024608">
        <w:rPr>
          <w:rFonts w:eastAsia="Verdana" w:asciiTheme="minorHAnsi" w:hAnsiTheme="minorHAnsi" w:cstheme="minorHAnsi"/>
          <w:lang w:val="nl-NL"/>
        </w:rPr>
        <w:t>De</w:t>
      </w:r>
      <w:r w:rsidRPr="00024608">
        <w:rPr>
          <w:rFonts w:eastAsia="Verdana" w:asciiTheme="minorHAnsi" w:hAnsiTheme="minorHAnsi" w:cstheme="minorHAnsi"/>
          <w:spacing w:val="-4"/>
          <w:lang w:val="nl-NL"/>
        </w:rPr>
        <w:t xml:space="preserve"> </w:t>
      </w:r>
      <w:r w:rsidRPr="00024608">
        <w:rPr>
          <w:rFonts w:eastAsia="Verdana" w:asciiTheme="minorHAnsi" w:hAnsiTheme="minorHAnsi" w:cstheme="minorHAnsi"/>
          <w:spacing w:val="2"/>
          <w:lang w:val="nl-NL"/>
        </w:rPr>
        <w:t>l</w:t>
      </w:r>
      <w:r w:rsidRPr="00024608">
        <w:rPr>
          <w:rFonts w:eastAsia="Verdana" w:asciiTheme="minorHAnsi" w:hAnsiTheme="minorHAnsi" w:cstheme="minorHAnsi"/>
          <w:spacing w:val="-2"/>
          <w:lang w:val="nl-NL"/>
        </w:rPr>
        <w:t>e</w:t>
      </w:r>
      <w:r w:rsidRPr="00024608">
        <w:rPr>
          <w:rFonts w:eastAsia="Verdana" w:asciiTheme="minorHAnsi" w:hAnsiTheme="minorHAnsi" w:cstheme="minorHAnsi"/>
          <w:spacing w:val="-1"/>
          <w:lang w:val="nl-NL"/>
        </w:rPr>
        <w:t>r</w:t>
      </w:r>
      <w:r w:rsidRPr="00024608">
        <w:rPr>
          <w:rFonts w:eastAsia="Verdana" w:asciiTheme="minorHAnsi" w:hAnsiTheme="minorHAnsi" w:cstheme="minorHAnsi"/>
          <w:lang w:val="nl-NL"/>
        </w:rPr>
        <w:t>a</w:t>
      </w:r>
      <w:r w:rsidRPr="00024608">
        <w:rPr>
          <w:rFonts w:eastAsia="Verdana" w:asciiTheme="minorHAnsi" w:hAnsiTheme="minorHAnsi" w:cstheme="minorHAnsi"/>
          <w:spacing w:val="2"/>
          <w:lang w:val="nl-NL"/>
        </w:rPr>
        <w:t>a</w:t>
      </w:r>
      <w:r w:rsidRPr="00024608">
        <w:rPr>
          <w:rFonts w:eastAsia="Verdana" w:asciiTheme="minorHAnsi" w:hAnsiTheme="minorHAnsi" w:cstheme="minorHAnsi"/>
          <w:lang w:val="nl-NL"/>
        </w:rPr>
        <w:t>r</w:t>
      </w:r>
      <w:r w:rsidRPr="00024608">
        <w:rPr>
          <w:rFonts w:eastAsia="Verdana" w:asciiTheme="minorHAnsi" w:hAnsiTheme="minorHAnsi" w:cstheme="minorHAnsi"/>
          <w:spacing w:val="-7"/>
          <w:lang w:val="nl-NL"/>
        </w:rPr>
        <w:t xml:space="preserve"> </w:t>
      </w:r>
      <w:r w:rsidRPr="00024608">
        <w:rPr>
          <w:rFonts w:eastAsia="Verdana" w:asciiTheme="minorHAnsi" w:hAnsiTheme="minorHAnsi" w:cstheme="minorHAnsi"/>
          <w:spacing w:val="-2"/>
          <w:lang w:val="nl-NL"/>
        </w:rPr>
        <w:t>s</w:t>
      </w:r>
      <w:r w:rsidRPr="00024608">
        <w:rPr>
          <w:rFonts w:eastAsia="Verdana" w:asciiTheme="minorHAnsi" w:hAnsiTheme="minorHAnsi" w:cstheme="minorHAnsi"/>
          <w:spacing w:val="2"/>
          <w:lang w:val="nl-NL"/>
        </w:rPr>
        <w:t>p</w:t>
      </w:r>
      <w:r w:rsidRPr="00024608">
        <w:rPr>
          <w:rFonts w:eastAsia="Verdana" w:asciiTheme="minorHAnsi" w:hAnsiTheme="minorHAnsi" w:cstheme="minorHAnsi"/>
          <w:spacing w:val="-1"/>
          <w:lang w:val="nl-NL"/>
        </w:rPr>
        <w:t>r</w:t>
      </w:r>
      <w:r w:rsidRPr="00024608">
        <w:rPr>
          <w:rFonts w:eastAsia="Verdana" w:asciiTheme="minorHAnsi" w:hAnsiTheme="minorHAnsi" w:cstheme="minorHAnsi"/>
          <w:spacing w:val="1"/>
          <w:lang w:val="nl-NL"/>
        </w:rPr>
        <w:t>e</w:t>
      </w:r>
      <w:r w:rsidRPr="00024608">
        <w:rPr>
          <w:rFonts w:eastAsia="Verdana" w:asciiTheme="minorHAnsi" w:hAnsiTheme="minorHAnsi" w:cstheme="minorHAnsi"/>
          <w:spacing w:val="-2"/>
          <w:lang w:val="nl-NL"/>
        </w:rPr>
        <w:t>e</w:t>
      </w:r>
      <w:r w:rsidRPr="00024608">
        <w:rPr>
          <w:rFonts w:eastAsia="Verdana" w:asciiTheme="minorHAnsi" w:hAnsiTheme="minorHAnsi" w:cstheme="minorHAnsi"/>
          <w:lang w:val="nl-NL"/>
        </w:rPr>
        <w:t>kt</w:t>
      </w:r>
      <w:r w:rsidRPr="00024608">
        <w:rPr>
          <w:rFonts w:eastAsia="Verdana" w:asciiTheme="minorHAnsi" w:hAnsiTheme="minorHAnsi" w:cstheme="minorHAnsi"/>
          <w:spacing w:val="-5"/>
          <w:lang w:val="nl-NL"/>
        </w:rPr>
        <w:t xml:space="preserve"> </w:t>
      </w:r>
      <w:r w:rsidRPr="00024608">
        <w:rPr>
          <w:rFonts w:eastAsia="Verdana" w:asciiTheme="minorHAnsi" w:hAnsiTheme="minorHAnsi" w:cstheme="minorHAnsi"/>
          <w:spacing w:val="2"/>
          <w:lang w:val="nl-NL"/>
        </w:rPr>
        <w:t>d</w:t>
      </w:r>
      <w:r w:rsidRPr="00024608">
        <w:rPr>
          <w:rFonts w:eastAsia="Verdana" w:asciiTheme="minorHAnsi" w:hAnsiTheme="minorHAnsi" w:cstheme="minorHAnsi"/>
          <w:lang w:val="nl-NL"/>
        </w:rPr>
        <w:t>e</w:t>
      </w:r>
      <w:r w:rsidRPr="00024608">
        <w:rPr>
          <w:rFonts w:eastAsia="Verdana" w:asciiTheme="minorHAnsi" w:hAnsiTheme="minorHAnsi" w:cstheme="minorHAnsi"/>
          <w:spacing w:val="-7"/>
          <w:lang w:val="nl-NL"/>
        </w:rPr>
        <w:t xml:space="preserve"> </w:t>
      </w:r>
      <w:proofErr w:type="spellStart"/>
      <w:r w:rsidRPr="00024608">
        <w:rPr>
          <w:rFonts w:eastAsia="Verdana" w:asciiTheme="minorHAnsi" w:hAnsiTheme="minorHAnsi" w:cstheme="minorHAnsi"/>
          <w:spacing w:val="2"/>
          <w:lang w:val="nl-NL"/>
        </w:rPr>
        <w:t>p</w:t>
      </w:r>
      <w:r w:rsidRPr="00024608">
        <w:rPr>
          <w:rFonts w:eastAsia="Verdana" w:asciiTheme="minorHAnsi" w:hAnsiTheme="minorHAnsi" w:cstheme="minorHAnsi"/>
          <w:spacing w:val="-2"/>
          <w:lang w:val="nl-NL"/>
        </w:rPr>
        <w:t>e</w:t>
      </w:r>
      <w:r w:rsidRPr="00024608">
        <w:rPr>
          <w:rFonts w:eastAsia="Verdana" w:asciiTheme="minorHAnsi" w:hAnsiTheme="minorHAnsi" w:cstheme="minorHAnsi"/>
          <w:lang w:val="nl-NL"/>
        </w:rPr>
        <w:t>s</w:t>
      </w:r>
      <w:r w:rsidRPr="00024608">
        <w:rPr>
          <w:rFonts w:eastAsia="Verdana" w:asciiTheme="minorHAnsi" w:hAnsiTheme="minorHAnsi" w:cstheme="minorHAnsi"/>
          <w:spacing w:val="2"/>
          <w:lang w:val="nl-NL"/>
        </w:rPr>
        <w:t>t</w:t>
      </w:r>
      <w:r w:rsidRPr="00024608">
        <w:rPr>
          <w:rFonts w:eastAsia="Verdana" w:asciiTheme="minorHAnsi" w:hAnsiTheme="minorHAnsi" w:cstheme="minorHAnsi"/>
          <w:spacing w:val="-2"/>
          <w:lang w:val="nl-NL"/>
        </w:rPr>
        <w:t>e</w:t>
      </w:r>
      <w:r w:rsidRPr="00024608">
        <w:rPr>
          <w:rFonts w:eastAsia="Verdana" w:asciiTheme="minorHAnsi" w:hAnsiTheme="minorHAnsi" w:cstheme="minorHAnsi"/>
          <w:lang w:val="nl-NL"/>
        </w:rPr>
        <w:t>r</w:t>
      </w:r>
      <w:proofErr w:type="spellEnd"/>
      <w:r w:rsidRPr="00024608">
        <w:rPr>
          <w:rFonts w:eastAsia="Verdana" w:asciiTheme="minorHAnsi" w:hAnsiTheme="minorHAnsi" w:cstheme="minorHAnsi"/>
          <w:spacing w:val="-6"/>
          <w:lang w:val="nl-NL"/>
        </w:rPr>
        <w:t xml:space="preserve"> </w:t>
      </w:r>
      <w:r w:rsidRPr="00024608">
        <w:rPr>
          <w:rFonts w:eastAsia="Verdana" w:asciiTheme="minorHAnsi" w:hAnsiTheme="minorHAnsi" w:cstheme="minorHAnsi"/>
          <w:spacing w:val="2"/>
          <w:lang w:val="nl-NL"/>
        </w:rPr>
        <w:t>a</w:t>
      </w:r>
      <w:r w:rsidRPr="00024608">
        <w:rPr>
          <w:rFonts w:eastAsia="Verdana" w:asciiTheme="minorHAnsi" w:hAnsiTheme="minorHAnsi" w:cstheme="minorHAnsi"/>
          <w:lang w:val="nl-NL"/>
        </w:rPr>
        <w:t>an</w:t>
      </w:r>
      <w:r w:rsidRPr="00024608">
        <w:rPr>
          <w:rFonts w:eastAsia="Verdana" w:asciiTheme="minorHAnsi" w:hAnsiTheme="minorHAnsi" w:cstheme="minorHAnsi"/>
          <w:spacing w:val="-4"/>
          <w:lang w:val="nl-NL"/>
        </w:rPr>
        <w:t xml:space="preserve"> </w:t>
      </w:r>
      <w:r w:rsidRPr="00024608">
        <w:rPr>
          <w:rFonts w:eastAsia="Verdana" w:asciiTheme="minorHAnsi" w:hAnsiTheme="minorHAnsi" w:cstheme="minorHAnsi"/>
          <w:spacing w:val="-2"/>
          <w:lang w:val="nl-NL"/>
        </w:rPr>
        <w:t>o</w:t>
      </w:r>
      <w:r w:rsidRPr="00024608">
        <w:rPr>
          <w:rFonts w:eastAsia="Verdana" w:asciiTheme="minorHAnsi" w:hAnsiTheme="minorHAnsi" w:cstheme="minorHAnsi"/>
          <w:lang w:val="nl-NL"/>
        </w:rPr>
        <w:t>p</w:t>
      </w:r>
      <w:r w:rsidRPr="00024608">
        <w:rPr>
          <w:rFonts w:eastAsia="Verdana" w:asciiTheme="minorHAnsi" w:hAnsiTheme="minorHAnsi" w:cstheme="minorHAnsi"/>
          <w:spacing w:val="-4"/>
          <w:lang w:val="nl-NL"/>
        </w:rPr>
        <w:t xml:space="preserve"> </w:t>
      </w:r>
      <w:r w:rsidRPr="00024608">
        <w:rPr>
          <w:rFonts w:eastAsia="Verdana" w:asciiTheme="minorHAnsi" w:hAnsiTheme="minorHAnsi" w:cstheme="minorHAnsi"/>
          <w:spacing w:val="2"/>
          <w:lang w:val="nl-NL"/>
        </w:rPr>
        <w:t>h</w:t>
      </w:r>
      <w:r w:rsidRPr="00024608">
        <w:rPr>
          <w:rFonts w:eastAsia="Verdana" w:asciiTheme="minorHAnsi" w:hAnsiTheme="minorHAnsi" w:cstheme="minorHAnsi"/>
          <w:spacing w:val="-2"/>
          <w:lang w:val="nl-NL"/>
        </w:rPr>
        <w:t>e</w:t>
      </w:r>
      <w:r w:rsidRPr="00024608">
        <w:rPr>
          <w:rFonts w:eastAsia="Verdana" w:asciiTheme="minorHAnsi" w:hAnsiTheme="minorHAnsi" w:cstheme="minorHAnsi"/>
          <w:lang w:val="nl-NL"/>
        </w:rPr>
        <w:t>t</w:t>
      </w:r>
      <w:r w:rsidRPr="00024608">
        <w:rPr>
          <w:rFonts w:eastAsia="Verdana" w:asciiTheme="minorHAnsi" w:hAnsiTheme="minorHAnsi" w:cstheme="minorHAnsi"/>
          <w:spacing w:val="-5"/>
          <w:lang w:val="nl-NL"/>
        </w:rPr>
        <w:t xml:space="preserve"> </w:t>
      </w:r>
      <w:r w:rsidRPr="00024608">
        <w:rPr>
          <w:rFonts w:eastAsia="Verdana" w:asciiTheme="minorHAnsi" w:hAnsiTheme="minorHAnsi" w:cstheme="minorHAnsi"/>
          <w:lang w:val="nl-NL"/>
        </w:rPr>
        <w:t>p</w:t>
      </w:r>
      <w:r w:rsidRPr="00024608">
        <w:rPr>
          <w:rFonts w:eastAsia="Verdana" w:asciiTheme="minorHAnsi" w:hAnsiTheme="minorHAnsi" w:cstheme="minorHAnsi"/>
          <w:spacing w:val="1"/>
          <w:lang w:val="nl-NL"/>
        </w:rPr>
        <w:t>e</w:t>
      </w:r>
      <w:r w:rsidRPr="00024608">
        <w:rPr>
          <w:rFonts w:eastAsia="Verdana" w:asciiTheme="minorHAnsi" w:hAnsiTheme="minorHAnsi" w:cstheme="minorHAnsi"/>
          <w:lang w:val="nl-NL"/>
        </w:rPr>
        <w:t>stg</w:t>
      </w:r>
      <w:r w:rsidRPr="00024608">
        <w:rPr>
          <w:rFonts w:eastAsia="Verdana" w:asciiTheme="minorHAnsi" w:hAnsiTheme="minorHAnsi" w:cstheme="minorHAnsi"/>
          <w:spacing w:val="1"/>
          <w:lang w:val="nl-NL"/>
        </w:rPr>
        <w:t>e</w:t>
      </w:r>
      <w:r w:rsidRPr="00024608">
        <w:rPr>
          <w:rFonts w:eastAsia="Verdana" w:asciiTheme="minorHAnsi" w:hAnsiTheme="minorHAnsi" w:cstheme="minorHAnsi"/>
          <w:lang w:val="nl-NL"/>
        </w:rPr>
        <w:t>d</w:t>
      </w:r>
      <w:r w:rsidRPr="00024608">
        <w:rPr>
          <w:rFonts w:eastAsia="Verdana" w:asciiTheme="minorHAnsi" w:hAnsiTheme="minorHAnsi" w:cstheme="minorHAnsi"/>
          <w:spacing w:val="-1"/>
          <w:lang w:val="nl-NL"/>
        </w:rPr>
        <w:t>r</w:t>
      </w:r>
      <w:r w:rsidRPr="00024608">
        <w:rPr>
          <w:rFonts w:eastAsia="Verdana" w:asciiTheme="minorHAnsi" w:hAnsiTheme="minorHAnsi" w:cstheme="minorHAnsi"/>
          <w:lang w:val="nl-NL"/>
        </w:rPr>
        <w:t>ag</w:t>
      </w:r>
      <w:r w:rsidRPr="00024608">
        <w:rPr>
          <w:rFonts w:eastAsia="Verdana" w:asciiTheme="minorHAnsi" w:hAnsiTheme="minorHAnsi" w:cstheme="minorHAnsi"/>
          <w:spacing w:val="-5"/>
          <w:lang w:val="nl-NL"/>
        </w:rPr>
        <w:t xml:space="preserve"> </w:t>
      </w:r>
      <w:r w:rsidRPr="00024608">
        <w:rPr>
          <w:rFonts w:eastAsia="Verdana" w:asciiTheme="minorHAnsi" w:hAnsiTheme="minorHAnsi" w:cstheme="minorHAnsi"/>
          <w:spacing w:val="-2"/>
          <w:lang w:val="nl-NL"/>
        </w:rPr>
        <w:t>e</w:t>
      </w:r>
      <w:r w:rsidRPr="00024608">
        <w:rPr>
          <w:rFonts w:eastAsia="Verdana" w:asciiTheme="minorHAnsi" w:hAnsiTheme="minorHAnsi" w:cstheme="minorHAnsi"/>
          <w:lang w:val="nl-NL"/>
        </w:rPr>
        <w:t>n</w:t>
      </w:r>
      <w:r w:rsidRPr="00024608">
        <w:rPr>
          <w:rFonts w:eastAsia="Verdana" w:asciiTheme="minorHAnsi" w:hAnsiTheme="minorHAnsi" w:cstheme="minorHAnsi"/>
          <w:spacing w:val="-2"/>
          <w:lang w:val="nl-NL"/>
        </w:rPr>
        <w:t xml:space="preserve"> </w:t>
      </w:r>
      <w:r w:rsidRPr="00024608">
        <w:rPr>
          <w:rFonts w:eastAsia="Verdana" w:asciiTheme="minorHAnsi" w:hAnsiTheme="minorHAnsi" w:cstheme="minorHAnsi"/>
          <w:spacing w:val="-1"/>
          <w:lang w:val="nl-NL"/>
        </w:rPr>
        <w:t>o</w:t>
      </w:r>
      <w:r w:rsidRPr="00024608">
        <w:rPr>
          <w:rFonts w:eastAsia="Verdana" w:asciiTheme="minorHAnsi" w:hAnsiTheme="minorHAnsi" w:cstheme="minorHAnsi"/>
          <w:lang w:val="nl-NL"/>
        </w:rPr>
        <w:t>p</w:t>
      </w:r>
      <w:r w:rsidRPr="00024608">
        <w:rPr>
          <w:rFonts w:eastAsia="Verdana" w:asciiTheme="minorHAnsi" w:hAnsiTheme="minorHAnsi" w:cstheme="minorHAnsi"/>
          <w:spacing w:val="-5"/>
          <w:lang w:val="nl-NL"/>
        </w:rPr>
        <w:t xml:space="preserve"> </w:t>
      </w:r>
      <w:r w:rsidRPr="00024608">
        <w:rPr>
          <w:rFonts w:eastAsia="Verdana" w:asciiTheme="minorHAnsi" w:hAnsiTheme="minorHAnsi" w:cstheme="minorHAnsi"/>
          <w:spacing w:val="2"/>
          <w:lang w:val="nl-NL"/>
        </w:rPr>
        <w:t>h</w:t>
      </w:r>
      <w:r w:rsidRPr="00024608">
        <w:rPr>
          <w:rFonts w:eastAsia="Verdana" w:asciiTheme="minorHAnsi" w:hAnsiTheme="minorHAnsi" w:cstheme="minorHAnsi"/>
          <w:spacing w:val="-2"/>
          <w:lang w:val="nl-NL"/>
        </w:rPr>
        <w:t>e</w:t>
      </w:r>
      <w:r w:rsidRPr="00024608">
        <w:rPr>
          <w:rFonts w:eastAsia="Verdana" w:asciiTheme="minorHAnsi" w:hAnsiTheme="minorHAnsi" w:cstheme="minorHAnsi"/>
          <w:lang w:val="nl-NL"/>
        </w:rPr>
        <w:t>t</w:t>
      </w:r>
      <w:r w:rsidRPr="00024608">
        <w:rPr>
          <w:rFonts w:eastAsia="Verdana" w:asciiTheme="minorHAnsi" w:hAnsiTheme="minorHAnsi" w:cstheme="minorHAnsi"/>
          <w:spacing w:val="-4"/>
          <w:lang w:val="nl-NL"/>
        </w:rPr>
        <w:t xml:space="preserve"> </w:t>
      </w:r>
      <w:r w:rsidRPr="00024608">
        <w:rPr>
          <w:rFonts w:eastAsia="Verdana" w:asciiTheme="minorHAnsi" w:hAnsiTheme="minorHAnsi" w:cstheme="minorHAnsi"/>
          <w:lang w:val="nl-NL"/>
        </w:rPr>
        <w:t>n</w:t>
      </w:r>
      <w:r w:rsidRPr="00024608">
        <w:rPr>
          <w:rFonts w:eastAsia="Verdana" w:asciiTheme="minorHAnsi" w:hAnsiTheme="minorHAnsi" w:cstheme="minorHAnsi"/>
          <w:spacing w:val="3"/>
          <w:lang w:val="nl-NL"/>
        </w:rPr>
        <w:t>i</w:t>
      </w:r>
      <w:r w:rsidRPr="00024608">
        <w:rPr>
          <w:rFonts w:eastAsia="Verdana" w:asciiTheme="minorHAnsi" w:hAnsiTheme="minorHAnsi" w:cstheme="minorHAnsi"/>
          <w:spacing w:val="-2"/>
          <w:lang w:val="nl-NL"/>
        </w:rPr>
        <w:t>e</w:t>
      </w:r>
      <w:r w:rsidRPr="00024608">
        <w:rPr>
          <w:rFonts w:eastAsia="Verdana" w:asciiTheme="minorHAnsi" w:hAnsiTheme="minorHAnsi" w:cstheme="minorHAnsi"/>
          <w:lang w:val="nl-NL"/>
        </w:rPr>
        <w:t>t</w:t>
      </w:r>
      <w:r w:rsidRPr="00024608">
        <w:rPr>
          <w:rFonts w:eastAsia="Verdana" w:asciiTheme="minorHAnsi" w:hAnsiTheme="minorHAnsi" w:cstheme="minorHAnsi"/>
          <w:spacing w:val="-5"/>
          <w:lang w:val="nl-NL"/>
        </w:rPr>
        <w:t xml:space="preserve"> </w:t>
      </w:r>
      <w:r w:rsidRPr="00024608">
        <w:rPr>
          <w:rFonts w:eastAsia="Verdana" w:asciiTheme="minorHAnsi" w:hAnsiTheme="minorHAnsi" w:cstheme="minorHAnsi"/>
          <w:lang w:val="nl-NL"/>
        </w:rPr>
        <w:t>nak</w:t>
      </w:r>
      <w:r w:rsidRPr="00024608">
        <w:rPr>
          <w:rFonts w:eastAsia="Verdana" w:asciiTheme="minorHAnsi" w:hAnsiTheme="minorHAnsi" w:cstheme="minorHAnsi"/>
          <w:spacing w:val="-2"/>
          <w:lang w:val="nl-NL"/>
        </w:rPr>
        <w:t>o</w:t>
      </w:r>
      <w:r w:rsidRPr="00024608">
        <w:rPr>
          <w:rFonts w:eastAsia="Verdana" w:asciiTheme="minorHAnsi" w:hAnsiTheme="minorHAnsi" w:cstheme="minorHAnsi"/>
          <w:lang w:val="nl-NL"/>
        </w:rPr>
        <w:t>men</w:t>
      </w:r>
      <w:r w:rsidRPr="00024608">
        <w:rPr>
          <w:rFonts w:eastAsia="Verdana" w:asciiTheme="minorHAnsi" w:hAnsiTheme="minorHAnsi" w:cstheme="minorHAnsi"/>
          <w:spacing w:val="-3"/>
          <w:lang w:val="nl-NL"/>
        </w:rPr>
        <w:t xml:space="preserve"> </w:t>
      </w:r>
      <w:r w:rsidRPr="00024608">
        <w:rPr>
          <w:rFonts w:eastAsia="Verdana" w:asciiTheme="minorHAnsi" w:hAnsiTheme="minorHAnsi" w:cstheme="minorHAnsi"/>
          <w:lang w:val="nl-NL"/>
        </w:rPr>
        <w:t>van</w:t>
      </w:r>
      <w:r w:rsidRPr="00024608">
        <w:rPr>
          <w:rFonts w:eastAsia="Verdana" w:asciiTheme="minorHAnsi" w:hAnsiTheme="minorHAnsi" w:cstheme="minorHAnsi"/>
          <w:spacing w:val="-4"/>
          <w:lang w:val="nl-NL"/>
        </w:rPr>
        <w:t xml:space="preserve"> </w:t>
      </w:r>
      <w:r w:rsidRPr="00024608">
        <w:rPr>
          <w:rFonts w:eastAsia="Verdana" w:asciiTheme="minorHAnsi" w:hAnsiTheme="minorHAnsi" w:cstheme="minorHAnsi"/>
          <w:lang w:val="nl-NL"/>
        </w:rPr>
        <w:t>de</w:t>
      </w:r>
      <w:r w:rsidRPr="00024608">
        <w:rPr>
          <w:rFonts w:eastAsia="Verdana" w:asciiTheme="minorHAnsi" w:hAnsiTheme="minorHAnsi" w:cstheme="minorHAnsi"/>
          <w:spacing w:val="2"/>
          <w:lang w:val="nl-NL"/>
        </w:rPr>
        <w:t xml:space="preserve"> </w:t>
      </w:r>
      <w:r w:rsidRPr="00024608">
        <w:rPr>
          <w:rFonts w:eastAsia="Verdana" w:asciiTheme="minorHAnsi" w:hAnsiTheme="minorHAnsi" w:cstheme="minorHAnsi"/>
          <w:i/>
          <w:lang w:val="nl-NL"/>
        </w:rPr>
        <w:t>Ti</w:t>
      </w:r>
      <w:r w:rsidRPr="00024608">
        <w:rPr>
          <w:rFonts w:eastAsia="Verdana" w:asciiTheme="minorHAnsi" w:hAnsiTheme="minorHAnsi" w:cstheme="minorHAnsi"/>
          <w:i/>
          <w:spacing w:val="-1"/>
          <w:lang w:val="nl-NL"/>
        </w:rPr>
        <w:t>e</w:t>
      </w:r>
      <w:r w:rsidRPr="00024608">
        <w:rPr>
          <w:rFonts w:eastAsia="Verdana" w:asciiTheme="minorHAnsi" w:hAnsiTheme="minorHAnsi" w:cstheme="minorHAnsi"/>
          <w:i/>
          <w:lang w:val="nl-NL"/>
        </w:rPr>
        <w:t>n</w:t>
      </w:r>
      <w:r w:rsidRPr="00024608">
        <w:rPr>
          <w:rFonts w:eastAsia="Verdana" w:asciiTheme="minorHAnsi" w:hAnsiTheme="minorHAnsi" w:cstheme="minorHAnsi"/>
          <w:i/>
          <w:w w:val="99"/>
          <w:lang w:val="nl-NL"/>
        </w:rPr>
        <w:t xml:space="preserve"> </w:t>
      </w:r>
      <w:r w:rsidRPr="00024608">
        <w:rPr>
          <w:rFonts w:eastAsia="Verdana" w:asciiTheme="minorHAnsi" w:hAnsiTheme="minorHAnsi" w:cstheme="minorHAnsi"/>
          <w:i/>
          <w:spacing w:val="1"/>
          <w:lang w:val="nl-NL"/>
        </w:rPr>
        <w:t>r</w:t>
      </w:r>
      <w:r w:rsidRPr="00024608">
        <w:rPr>
          <w:rFonts w:eastAsia="Verdana" w:asciiTheme="minorHAnsi" w:hAnsiTheme="minorHAnsi" w:cstheme="minorHAnsi"/>
          <w:i/>
          <w:spacing w:val="-2"/>
          <w:lang w:val="nl-NL"/>
        </w:rPr>
        <w:t>e</w:t>
      </w:r>
      <w:r w:rsidRPr="00024608">
        <w:rPr>
          <w:rFonts w:eastAsia="Verdana" w:asciiTheme="minorHAnsi" w:hAnsiTheme="minorHAnsi" w:cstheme="minorHAnsi"/>
          <w:i/>
          <w:lang w:val="nl-NL"/>
        </w:rPr>
        <w:t>g</w:t>
      </w:r>
      <w:r w:rsidRPr="00024608">
        <w:rPr>
          <w:rFonts w:eastAsia="Verdana" w:asciiTheme="minorHAnsi" w:hAnsiTheme="minorHAnsi" w:cstheme="minorHAnsi"/>
          <w:i/>
          <w:spacing w:val="-2"/>
          <w:lang w:val="nl-NL"/>
        </w:rPr>
        <w:t>e</w:t>
      </w:r>
      <w:r w:rsidRPr="00024608">
        <w:rPr>
          <w:rFonts w:eastAsia="Verdana" w:asciiTheme="minorHAnsi" w:hAnsiTheme="minorHAnsi" w:cstheme="minorHAnsi"/>
          <w:i/>
          <w:spacing w:val="2"/>
          <w:lang w:val="nl-NL"/>
        </w:rPr>
        <w:t>l</w:t>
      </w:r>
      <w:r w:rsidRPr="00024608">
        <w:rPr>
          <w:rFonts w:eastAsia="Verdana" w:asciiTheme="minorHAnsi" w:hAnsiTheme="minorHAnsi" w:cstheme="minorHAnsi"/>
          <w:i/>
          <w:lang w:val="nl-NL"/>
        </w:rPr>
        <w:t>s</w:t>
      </w:r>
      <w:r w:rsidRPr="00024608">
        <w:rPr>
          <w:rFonts w:eastAsia="Verdana" w:asciiTheme="minorHAnsi" w:hAnsiTheme="minorHAnsi" w:cstheme="minorHAnsi"/>
          <w:i/>
          <w:spacing w:val="-12"/>
          <w:lang w:val="nl-NL"/>
        </w:rPr>
        <w:t xml:space="preserve"> </w:t>
      </w:r>
      <w:r w:rsidRPr="00024608">
        <w:rPr>
          <w:rFonts w:eastAsia="Verdana" w:asciiTheme="minorHAnsi" w:hAnsiTheme="minorHAnsi" w:cstheme="minorHAnsi"/>
          <w:i/>
          <w:lang w:val="nl-NL"/>
        </w:rPr>
        <w:t>t</w:t>
      </w:r>
      <w:r w:rsidRPr="00024608">
        <w:rPr>
          <w:rFonts w:eastAsia="Verdana" w:asciiTheme="minorHAnsi" w:hAnsiTheme="minorHAnsi" w:cstheme="minorHAnsi"/>
          <w:i/>
          <w:spacing w:val="-2"/>
          <w:lang w:val="nl-NL"/>
        </w:rPr>
        <w:t>e</w:t>
      </w:r>
      <w:r w:rsidRPr="00024608">
        <w:rPr>
          <w:rFonts w:eastAsia="Verdana" w:asciiTheme="minorHAnsi" w:hAnsiTheme="minorHAnsi" w:cstheme="minorHAnsi"/>
          <w:i/>
          <w:spacing w:val="3"/>
          <w:lang w:val="nl-NL"/>
        </w:rPr>
        <w:t>g</w:t>
      </w:r>
      <w:r w:rsidRPr="00024608">
        <w:rPr>
          <w:rFonts w:eastAsia="Verdana" w:asciiTheme="minorHAnsi" w:hAnsiTheme="minorHAnsi" w:cstheme="minorHAnsi"/>
          <w:i/>
          <w:spacing w:val="-2"/>
          <w:lang w:val="nl-NL"/>
        </w:rPr>
        <w:t>e</w:t>
      </w:r>
      <w:r w:rsidRPr="00024608">
        <w:rPr>
          <w:rFonts w:eastAsia="Verdana" w:asciiTheme="minorHAnsi" w:hAnsiTheme="minorHAnsi" w:cstheme="minorHAnsi"/>
          <w:i/>
          <w:lang w:val="nl-NL"/>
        </w:rPr>
        <w:t>n</w:t>
      </w:r>
      <w:r w:rsidRPr="00024608">
        <w:rPr>
          <w:rFonts w:eastAsia="Verdana" w:asciiTheme="minorHAnsi" w:hAnsiTheme="minorHAnsi" w:cstheme="minorHAnsi"/>
          <w:i/>
          <w:spacing w:val="-10"/>
          <w:lang w:val="nl-NL"/>
        </w:rPr>
        <w:t xml:space="preserve"> </w:t>
      </w:r>
      <w:r w:rsidRPr="00024608">
        <w:rPr>
          <w:rFonts w:eastAsia="Verdana" w:asciiTheme="minorHAnsi" w:hAnsiTheme="minorHAnsi" w:cstheme="minorHAnsi"/>
          <w:i/>
          <w:lang w:val="nl-NL"/>
        </w:rPr>
        <w:t>p</w:t>
      </w:r>
      <w:r w:rsidRPr="00024608">
        <w:rPr>
          <w:rFonts w:eastAsia="Verdana" w:asciiTheme="minorHAnsi" w:hAnsiTheme="minorHAnsi" w:cstheme="minorHAnsi"/>
          <w:i/>
          <w:spacing w:val="1"/>
          <w:lang w:val="nl-NL"/>
        </w:rPr>
        <w:t>e</w:t>
      </w:r>
      <w:r w:rsidRPr="00024608">
        <w:rPr>
          <w:rFonts w:eastAsia="Verdana" w:asciiTheme="minorHAnsi" w:hAnsiTheme="minorHAnsi" w:cstheme="minorHAnsi"/>
          <w:i/>
          <w:lang w:val="nl-NL"/>
        </w:rPr>
        <w:t>st</w:t>
      </w:r>
      <w:r w:rsidRPr="00024608">
        <w:rPr>
          <w:rFonts w:eastAsia="Verdana" w:asciiTheme="minorHAnsi" w:hAnsiTheme="minorHAnsi" w:cstheme="minorHAnsi"/>
          <w:i/>
          <w:spacing w:val="-1"/>
          <w:lang w:val="nl-NL"/>
        </w:rPr>
        <w:t>e</w:t>
      </w:r>
      <w:r w:rsidRPr="00024608">
        <w:rPr>
          <w:rFonts w:eastAsia="Verdana" w:asciiTheme="minorHAnsi" w:hAnsiTheme="minorHAnsi" w:cstheme="minorHAnsi"/>
          <w:i/>
          <w:spacing w:val="2"/>
          <w:lang w:val="nl-NL"/>
        </w:rPr>
        <w:t>n</w:t>
      </w:r>
      <w:r w:rsidRPr="00024608">
        <w:rPr>
          <w:rFonts w:eastAsia="Verdana" w:asciiTheme="minorHAnsi" w:hAnsiTheme="minorHAnsi" w:cstheme="minorHAnsi"/>
          <w:lang w:val="nl-NL"/>
        </w:rPr>
        <w:t>;</w:t>
      </w:r>
    </w:p>
    <w:p w:rsidR="0006158F" w:rsidP="007E1B80" w:rsidRDefault="0006158F" w14:paraId="101EBD2A" w14:textId="77777777">
      <w:pPr>
        <w:pStyle w:val="Gemiddeldraster21"/>
        <w:numPr>
          <w:ilvl w:val="0"/>
          <w:numId w:val="69"/>
        </w:numPr>
        <w:rPr>
          <w:rFonts w:asciiTheme="minorHAnsi" w:hAnsiTheme="minorHAnsi" w:cstheme="minorHAnsi"/>
          <w:lang w:val="nl-NL"/>
        </w:rPr>
      </w:pPr>
      <w:r w:rsidRPr="00024608">
        <w:rPr>
          <w:rFonts w:asciiTheme="minorHAnsi" w:hAnsiTheme="minorHAnsi" w:cstheme="minorHAnsi"/>
          <w:lang w:val="nl-NL"/>
        </w:rPr>
        <w:t>De</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k</w:t>
      </w:r>
      <w:r w:rsidRPr="00024608">
        <w:rPr>
          <w:rFonts w:asciiTheme="minorHAnsi" w:hAnsiTheme="minorHAnsi" w:cstheme="minorHAnsi"/>
          <w:spacing w:val="-2"/>
          <w:lang w:val="nl-NL"/>
        </w:rPr>
        <w:t>r</w:t>
      </w:r>
      <w:r w:rsidRPr="00024608">
        <w:rPr>
          <w:rFonts w:asciiTheme="minorHAnsi" w:hAnsiTheme="minorHAnsi" w:cstheme="minorHAnsi"/>
          <w:spacing w:val="2"/>
          <w:lang w:val="nl-NL"/>
        </w:rPr>
        <w:t>a</w:t>
      </w:r>
      <w:r w:rsidRPr="00024608">
        <w:rPr>
          <w:rFonts w:asciiTheme="minorHAnsi" w:hAnsiTheme="minorHAnsi" w:cstheme="minorHAnsi"/>
          <w:lang w:val="nl-NL"/>
        </w:rPr>
        <w:t>cht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b</w:t>
      </w:r>
      <w:r w:rsidRPr="00024608">
        <w:rPr>
          <w:rFonts w:asciiTheme="minorHAnsi" w:hAnsiTheme="minorHAnsi" w:cstheme="minorHAnsi"/>
          <w:spacing w:val="1"/>
          <w:lang w:val="nl-NL"/>
        </w:rPr>
        <w:t>e</w:t>
      </w:r>
      <w:r w:rsidRPr="00024608">
        <w:rPr>
          <w:rFonts w:asciiTheme="minorHAnsi" w:hAnsiTheme="minorHAnsi" w:cstheme="minorHAnsi"/>
          <w:lang w:val="nl-NL"/>
        </w:rPr>
        <w:t>sp</w:t>
      </w:r>
      <w:r w:rsidRPr="00024608">
        <w:rPr>
          <w:rFonts w:asciiTheme="minorHAnsi" w:hAnsiTheme="minorHAnsi" w:cstheme="minorHAnsi"/>
          <w:spacing w:val="1"/>
          <w:lang w:val="nl-NL"/>
        </w:rPr>
        <w:t>ree</w:t>
      </w:r>
      <w:r w:rsidRPr="00024608">
        <w:rPr>
          <w:rFonts w:asciiTheme="minorHAnsi" w:hAnsiTheme="minorHAnsi" w:cstheme="minorHAnsi"/>
          <w:lang w:val="nl-NL"/>
        </w:rPr>
        <w:t>kt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h</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st</w:t>
      </w:r>
      <w:r w:rsidRPr="00024608">
        <w:rPr>
          <w:rFonts w:asciiTheme="minorHAnsi" w:hAnsiTheme="minorHAnsi" w:cstheme="minorHAnsi"/>
          <w:spacing w:val="-1"/>
          <w:lang w:val="nl-NL"/>
        </w:rPr>
        <w:t>e</w:t>
      </w:r>
      <w:r w:rsidRPr="00024608">
        <w:rPr>
          <w:rFonts w:asciiTheme="minorHAnsi" w:hAnsiTheme="minorHAnsi" w:cstheme="minorHAnsi"/>
          <w:lang w:val="nl-NL"/>
        </w:rPr>
        <w:t>n</w:t>
      </w:r>
      <w:r w:rsidRPr="00024608">
        <w:rPr>
          <w:rFonts w:asciiTheme="minorHAnsi" w:hAnsiTheme="minorHAnsi" w:cstheme="minorHAnsi"/>
          <w:spacing w:val="-3"/>
          <w:lang w:val="nl-NL"/>
        </w:rPr>
        <w:t xml:space="preserve"> </w:t>
      </w:r>
      <w:r w:rsidRPr="00024608">
        <w:rPr>
          <w:rFonts w:asciiTheme="minorHAnsi" w:hAnsiTheme="minorHAnsi" w:cstheme="minorHAnsi"/>
          <w:lang w:val="nl-NL"/>
        </w:rPr>
        <w:t>met</w:t>
      </w:r>
      <w:r w:rsidRPr="00024608">
        <w:rPr>
          <w:rFonts w:asciiTheme="minorHAnsi" w:hAnsiTheme="minorHAnsi" w:cstheme="minorHAnsi"/>
          <w:spacing w:val="-7"/>
          <w:lang w:val="nl-NL"/>
        </w:rPr>
        <w:t xml:space="preserve"> </w:t>
      </w:r>
      <w:r w:rsidRPr="00024608">
        <w:rPr>
          <w:rFonts w:asciiTheme="minorHAnsi" w:hAnsiTheme="minorHAnsi" w:cstheme="minorHAnsi"/>
          <w:spacing w:val="3"/>
          <w:lang w:val="nl-NL"/>
        </w:rPr>
        <w:t>h</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ste</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k</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1"/>
          <w:lang w:val="nl-NL"/>
        </w:rPr>
        <w:t>ro</w:t>
      </w:r>
      <w:r w:rsidRPr="00024608">
        <w:rPr>
          <w:rFonts w:asciiTheme="minorHAnsi" w:hAnsiTheme="minorHAnsi" w:cstheme="minorHAnsi"/>
          <w:spacing w:val="2"/>
          <w:lang w:val="nl-NL"/>
        </w:rPr>
        <w:t>b</w:t>
      </w:r>
      <w:r w:rsidRPr="00024608">
        <w:rPr>
          <w:rFonts w:asciiTheme="minorHAnsi" w:hAnsiTheme="minorHAnsi" w:cstheme="minorHAnsi"/>
          <w:spacing w:val="1"/>
          <w:lang w:val="nl-NL"/>
        </w:rPr>
        <w:t>e</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t</w:t>
      </w:r>
      <w:r w:rsidRPr="00024608">
        <w:rPr>
          <w:rFonts w:asciiTheme="minorHAnsi" w:hAnsiTheme="minorHAnsi" w:cstheme="minorHAnsi"/>
          <w:spacing w:val="-3"/>
          <w:lang w:val="nl-NL"/>
        </w:rPr>
        <w:t xml:space="preserve"> </w:t>
      </w:r>
      <w:r w:rsidRPr="00024608">
        <w:rPr>
          <w:rFonts w:asciiTheme="minorHAnsi" w:hAnsiTheme="minorHAnsi" w:cstheme="minorHAnsi"/>
          <w:lang w:val="nl-NL"/>
        </w:rPr>
        <w:t>h</w:t>
      </w:r>
      <w:r w:rsidRPr="00024608">
        <w:rPr>
          <w:rFonts w:asciiTheme="minorHAnsi" w:hAnsiTheme="minorHAnsi" w:cstheme="minorHAnsi"/>
          <w:spacing w:val="6"/>
          <w:lang w:val="nl-NL"/>
        </w:rPr>
        <w:t>e</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k</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 xml:space="preserve">d </w:t>
      </w:r>
      <w:r w:rsidRPr="00024608">
        <w:rPr>
          <w:rFonts w:asciiTheme="minorHAnsi" w:hAnsiTheme="minorHAnsi" w:cstheme="minorHAnsi"/>
          <w:spacing w:val="1"/>
          <w:lang w:val="nl-NL"/>
        </w:rPr>
        <w:t>v</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t</w:t>
      </w:r>
      <w:r w:rsidRPr="00024608">
        <w:rPr>
          <w:rFonts w:asciiTheme="minorHAnsi" w:hAnsiTheme="minorHAnsi" w:cstheme="minorHAnsi"/>
          <w:spacing w:val="-1"/>
          <w:lang w:val="nl-NL"/>
        </w:rPr>
        <w:t>ro</w:t>
      </w:r>
      <w:r w:rsidRPr="00024608">
        <w:rPr>
          <w:rFonts w:asciiTheme="minorHAnsi" w:hAnsiTheme="minorHAnsi" w:cstheme="minorHAnsi"/>
          <w:spacing w:val="1"/>
          <w:lang w:val="nl-NL"/>
        </w:rPr>
        <w:t>u</w:t>
      </w:r>
      <w:r w:rsidRPr="00024608">
        <w:rPr>
          <w:rFonts w:asciiTheme="minorHAnsi" w:hAnsiTheme="minorHAnsi" w:cstheme="minorHAnsi"/>
          <w:spacing w:val="2"/>
          <w:lang w:val="nl-NL"/>
        </w:rPr>
        <w:t>w</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v</w:t>
      </w:r>
      <w:r w:rsidRPr="00024608">
        <w:rPr>
          <w:rFonts w:asciiTheme="minorHAnsi" w:hAnsiTheme="minorHAnsi" w:cstheme="minorHAnsi"/>
          <w:spacing w:val="-2"/>
          <w:lang w:val="nl-NL"/>
        </w:rPr>
        <w:t>e</w:t>
      </w:r>
      <w:r w:rsidRPr="00024608">
        <w:rPr>
          <w:rFonts w:asciiTheme="minorHAnsi" w:hAnsiTheme="minorHAnsi" w:cstheme="minorHAnsi"/>
          <w:spacing w:val="2"/>
          <w:lang w:val="nl-NL"/>
        </w:rPr>
        <w:t>i</w:t>
      </w:r>
      <w:r w:rsidRPr="00024608">
        <w:rPr>
          <w:rFonts w:asciiTheme="minorHAnsi" w:hAnsiTheme="minorHAnsi" w:cstheme="minorHAnsi"/>
          <w:lang w:val="nl-NL"/>
        </w:rPr>
        <w:t>l</w:t>
      </w:r>
      <w:r w:rsidRPr="00024608">
        <w:rPr>
          <w:rFonts w:asciiTheme="minorHAnsi" w:hAnsiTheme="minorHAnsi" w:cstheme="minorHAnsi"/>
          <w:spacing w:val="2"/>
          <w:lang w:val="nl-NL"/>
        </w:rPr>
        <w:t>i</w:t>
      </w:r>
      <w:r w:rsidRPr="00024608">
        <w:rPr>
          <w:rFonts w:asciiTheme="minorHAnsi" w:hAnsiTheme="minorHAnsi" w:cstheme="minorHAnsi"/>
          <w:lang w:val="nl-NL"/>
        </w:rPr>
        <w:t>g</w:t>
      </w:r>
      <w:r w:rsidRPr="00024608">
        <w:rPr>
          <w:rFonts w:asciiTheme="minorHAnsi" w:hAnsiTheme="minorHAnsi" w:cstheme="minorHAnsi"/>
          <w:spacing w:val="1"/>
          <w:lang w:val="nl-NL"/>
        </w:rPr>
        <w:t>h</w:t>
      </w:r>
      <w:r w:rsidRPr="00024608">
        <w:rPr>
          <w:rFonts w:asciiTheme="minorHAnsi" w:hAnsiTheme="minorHAnsi" w:cstheme="minorHAnsi"/>
          <w:spacing w:val="-5"/>
          <w:lang w:val="nl-NL"/>
        </w:rPr>
        <w:t>e</w:t>
      </w:r>
      <w:r w:rsidRPr="00024608">
        <w:rPr>
          <w:rFonts w:asciiTheme="minorHAnsi" w:hAnsiTheme="minorHAnsi" w:cstheme="minorHAnsi"/>
          <w:spacing w:val="2"/>
          <w:lang w:val="nl-NL"/>
        </w:rPr>
        <w:t>i</w:t>
      </w:r>
      <w:r w:rsidRPr="00024608">
        <w:rPr>
          <w:rFonts w:asciiTheme="minorHAnsi" w:hAnsiTheme="minorHAnsi" w:cstheme="minorHAnsi"/>
          <w:lang w:val="nl-NL"/>
        </w:rPr>
        <w:t>d</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te</w:t>
      </w:r>
      <w:r w:rsidRPr="00024608">
        <w:rPr>
          <w:rFonts w:asciiTheme="minorHAnsi" w:hAnsiTheme="minorHAnsi" w:cstheme="minorHAnsi"/>
          <w:spacing w:val="-9"/>
          <w:lang w:val="nl-NL"/>
        </w:rPr>
        <w:t xml:space="preserve"> </w:t>
      </w:r>
      <w:r w:rsidRPr="00024608">
        <w:rPr>
          <w:rFonts w:asciiTheme="minorHAnsi" w:hAnsiTheme="minorHAnsi" w:cstheme="minorHAnsi"/>
          <w:lang w:val="nl-NL"/>
        </w:rPr>
        <w:t>b</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Pr>
          <w:rFonts w:asciiTheme="minorHAnsi" w:hAnsiTheme="minorHAnsi" w:cstheme="minorHAnsi"/>
          <w:lang w:val="nl-NL"/>
        </w:rPr>
        <w:t>;</w:t>
      </w:r>
    </w:p>
    <w:p w:rsidRPr="00024608" w:rsidR="0006158F" w:rsidP="007E1B80" w:rsidRDefault="0006158F" w14:paraId="064BB586" w14:textId="77777777">
      <w:pPr>
        <w:pStyle w:val="Gemiddeldraster21"/>
        <w:numPr>
          <w:ilvl w:val="0"/>
          <w:numId w:val="69"/>
        </w:numPr>
        <w:rPr>
          <w:rFonts w:asciiTheme="minorHAnsi" w:hAnsiTheme="minorHAnsi" w:cstheme="minorHAnsi"/>
          <w:lang w:val="nl-NL"/>
        </w:rPr>
      </w:pPr>
      <w:r>
        <w:rPr>
          <w:rFonts w:asciiTheme="minorHAnsi" w:hAnsiTheme="minorHAnsi" w:cstheme="minorHAnsi"/>
          <w:lang w:val="nl-NL"/>
        </w:rPr>
        <w:t xml:space="preserve">De ouders van de </w:t>
      </w:r>
      <w:proofErr w:type="spellStart"/>
      <w:r>
        <w:rPr>
          <w:rFonts w:asciiTheme="minorHAnsi" w:hAnsiTheme="minorHAnsi" w:cstheme="minorHAnsi"/>
          <w:lang w:val="nl-NL"/>
        </w:rPr>
        <w:t>pester</w:t>
      </w:r>
      <w:proofErr w:type="spellEnd"/>
      <w:r>
        <w:rPr>
          <w:rFonts w:asciiTheme="minorHAnsi" w:hAnsiTheme="minorHAnsi" w:cstheme="minorHAnsi"/>
          <w:lang w:val="nl-NL"/>
        </w:rPr>
        <w:t xml:space="preserve"> worden geïnformeerd dat hun kind zich niet aan de regels tegen pesten heeft gehouden. Ook worden de ouders van het gepeste kind geïnformeerd met de constatering en de genomen stappen.</w:t>
      </w:r>
    </w:p>
    <w:p w:rsidRPr="00024608" w:rsidR="0006158F" w:rsidP="0006158F" w:rsidRDefault="0006158F" w14:paraId="217F912D" w14:textId="77777777">
      <w:pPr>
        <w:pStyle w:val="Gemiddeldraster21"/>
        <w:rPr>
          <w:rFonts w:asciiTheme="minorHAnsi" w:hAnsiTheme="minorHAnsi" w:cstheme="minorHAnsi"/>
          <w:lang w:val="nl-NL"/>
        </w:rPr>
      </w:pPr>
    </w:p>
    <w:p w:rsidRPr="00024608" w:rsidR="0006158F" w:rsidP="0006158F" w:rsidRDefault="0006158F" w14:paraId="35F1275E" w14:textId="77777777">
      <w:pPr>
        <w:pStyle w:val="Gemiddeldraster21"/>
        <w:rPr>
          <w:rFonts w:asciiTheme="minorHAnsi" w:hAnsiTheme="minorHAnsi" w:cstheme="minorHAnsi"/>
        </w:rPr>
      </w:pPr>
      <w:r w:rsidRPr="00024608">
        <w:rPr>
          <w:rFonts w:asciiTheme="minorHAnsi" w:hAnsiTheme="minorHAnsi" w:cstheme="minorHAnsi"/>
        </w:rPr>
        <w:t>Fa</w:t>
      </w:r>
      <w:r w:rsidRPr="00024608">
        <w:rPr>
          <w:rFonts w:asciiTheme="minorHAnsi" w:hAnsiTheme="minorHAnsi" w:cstheme="minorHAnsi"/>
          <w:spacing w:val="-1"/>
        </w:rPr>
        <w:t>s</w:t>
      </w:r>
      <w:r w:rsidRPr="00024608">
        <w:rPr>
          <w:rFonts w:asciiTheme="minorHAnsi" w:hAnsiTheme="minorHAnsi" w:cstheme="minorHAnsi"/>
        </w:rPr>
        <w:t>e</w:t>
      </w:r>
      <w:r w:rsidRPr="00024608">
        <w:rPr>
          <w:rFonts w:asciiTheme="minorHAnsi" w:hAnsiTheme="minorHAnsi" w:cstheme="minorHAnsi"/>
          <w:spacing w:val="-7"/>
        </w:rPr>
        <w:t xml:space="preserve"> </w:t>
      </w:r>
      <w:r w:rsidRPr="00024608">
        <w:rPr>
          <w:rFonts w:asciiTheme="minorHAnsi" w:hAnsiTheme="minorHAnsi" w:cstheme="minorHAnsi"/>
        </w:rPr>
        <w:t>2:</w:t>
      </w:r>
    </w:p>
    <w:p w:rsidRPr="00024608" w:rsidR="0006158F" w:rsidP="007E1B80" w:rsidRDefault="0006158F" w14:paraId="7F800794" w14:textId="77777777">
      <w:pPr>
        <w:pStyle w:val="Gemiddeldraster21"/>
        <w:numPr>
          <w:ilvl w:val="0"/>
          <w:numId w:val="71"/>
        </w:numPr>
        <w:rPr>
          <w:rFonts w:asciiTheme="minorHAnsi" w:hAnsiTheme="minorHAnsi" w:cstheme="minorHAnsi"/>
          <w:lang w:val="nl-NL"/>
        </w:rPr>
      </w:pPr>
      <w:r w:rsidRPr="00024608">
        <w:rPr>
          <w:rFonts w:asciiTheme="minorHAnsi" w:hAnsiTheme="minorHAnsi" w:cstheme="minorHAnsi"/>
          <w:lang w:val="nl-NL"/>
        </w:rPr>
        <w:t>B</w:t>
      </w:r>
      <w:r w:rsidRPr="00024608">
        <w:rPr>
          <w:rFonts w:asciiTheme="minorHAnsi" w:hAnsiTheme="minorHAnsi" w:cstheme="minorHAnsi"/>
          <w:spacing w:val="3"/>
          <w:lang w:val="nl-NL"/>
        </w:rPr>
        <w:t>i</w:t>
      </w:r>
      <w:r w:rsidRPr="00024608">
        <w:rPr>
          <w:rFonts w:asciiTheme="minorHAnsi" w:hAnsiTheme="minorHAnsi" w:cstheme="minorHAnsi"/>
          <w:lang w:val="nl-NL"/>
        </w:rPr>
        <w:t>j</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he</w:t>
      </w:r>
      <w:r w:rsidRPr="00024608">
        <w:rPr>
          <w:rFonts w:asciiTheme="minorHAnsi" w:hAnsiTheme="minorHAnsi" w:cstheme="minorHAnsi"/>
          <w:spacing w:val="-2"/>
          <w:lang w:val="nl-NL"/>
        </w:rPr>
        <w:t>r</w:t>
      </w:r>
      <w:r w:rsidRPr="00024608">
        <w:rPr>
          <w:rFonts w:asciiTheme="minorHAnsi" w:hAnsiTheme="minorHAnsi" w:cstheme="minorHAnsi"/>
          <w:spacing w:val="1"/>
          <w:lang w:val="nl-NL"/>
        </w:rPr>
        <w:t>h</w:t>
      </w:r>
      <w:r w:rsidRPr="00024608">
        <w:rPr>
          <w:rFonts w:asciiTheme="minorHAnsi" w:hAnsiTheme="minorHAnsi" w:cstheme="minorHAnsi"/>
          <w:lang w:val="nl-NL"/>
        </w:rPr>
        <w:t>al</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g</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s</w:t>
      </w:r>
      <w:r w:rsidRPr="00024608">
        <w:rPr>
          <w:rFonts w:asciiTheme="minorHAnsi" w:hAnsiTheme="minorHAnsi" w:cstheme="minorHAnsi"/>
          <w:lang w:val="nl-NL"/>
        </w:rPr>
        <w:t>chr</w:t>
      </w:r>
      <w:r w:rsidRPr="00024608">
        <w:rPr>
          <w:rFonts w:asciiTheme="minorHAnsi" w:hAnsiTheme="minorHAnsi" w:cstheme="minorHAnsi"/>
          <w:spacing w:val="2"/>
          <w:lang w:val="nl-NL"/>
        </w:rPr>
        <w:t>i</w:t>
      </w:r>
      <w:r w:rsidRPr="00024608">
        <w:rPr>
          <w:rFonts w:asciiTheme="minorHAnsi" w:hAnsiTheme="minorHAnsi" w:cstheme="minorHAnsi"/>
          <w:lang w:val="nl-NL"/>
        </w:rPr>
        <w:t>jft</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lang w:val="nl-NL"/>
        </w:rPr>
        <w:t>e</w:t>
      </w:r>
      <w:r w:rsidRPr="00024608">
        <w:rPr>
          <w:rFonts w:asciiTheme="minorHAnsi" w:hAnsiTheme="minorHAnsi" w:cstheme="minorHAnsi"/>
          <w:spacing w:val="-7"/>
          <w:lang w:val="nl-NL"/>
        </w:rPr>
        <w:t xml:space="preserve"> </w:t>
      </w:r>
      <w:proofErr w:type="spellStart"/>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st</w:t>
      </w:r>
      <w:r w:rsidRPr="00024608">
        <w:rPr>
          <w:rFonts w:asciiTheme="minorHAnsi" w:hAnsiTheme="minorHAnsi" w:cstheme="minorHAnsi"/>
          <w:spacing w:val="1"/>
          <w:lang w:val="nl-NL"/>
        </w:rPr>
        <w:t>e</w:t>
      </w:r>
      <w:r w:rsidRPr="00024608">
        <w:rPr>
          <w:rFonts w:asciiTheme="minorHAnsi" w:hAnsiTheme="minorHAnsi" w:cstheme="minorHAnsi"/>
          <w:lang w:val="nl-NL"/>
        </w:rPr>
        <w:t>r</w:t>
      </w:r>
      <w:proofErr w:type="spellEnd"/>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lang w:val="nl-NL"/>
        </w:rPr>
        <w:t>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t</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r</w:t>
      </w:r>
      <w:r w:rsidRPr="00024608">
        <w:rPr>
          <w:rFonts w:asciiTheme="minorHAnsi" w:hAnsiTheme="minorHAnsi" w:cstheme="minorHAnsi"/>
          <w:spacing w:val="-2"/>
          <w:lang w:val="nl-NL"/>
        </w:rPr>
        <w:t>e</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spacing w:val="-1"/>
          <w:lang w:val="nl-NL"/>
        </w:rPr>
        <w:t>o</w:t>
      </w:r>
      <w:r w:rsidRPr="00024608">
        <w:rPr>
          <w:rFonts w:asciiTheme="minorHAnsi" w:hAnsiTheme="minorHAnsi" w:cstheme="minorHAnsi"/>
          <w:spacing w:val="1"/>
          <w:lang w:val="nl-NL"/>
        </w:rPr>
        <w:t>o</w:t>
      </w:r>
      <w:r w:rsidRPr="00024608">
        <w:rPr>
          <w:rFonts w:asciiTheme="minorHAnsi" w:hAnsiTheme="minorHAnsi" w:cstheme="minorHAnsi"/>
          <w:lang w:val="nl-NL"/>
        </w:rPr>
        <w:t>r</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3"/>
          <w:lang w:val="nl-NL"/>
        </w:rPr>
        <w:t>i</w:t>
      </w:r>
      <w:r w:rsidRPr="00024608">
        <w:rPr>
          <w:rFonts w:asciiTheme="minorHAnsi" w:hAnsiTheme="minorHAnsi" w:cstheme="minorHAnsi"/>
          <w:lang w:val="nl-NL"/>
        </w:rPr>
        <w:t>ch</w:t>
      </w:r>
      <w:r w:rsidRPr="00024608">
        <w:rPr>
          <w:rFonts w:asciiTheme="minorHAnsi" w:hAnsiTheme="minorHAnsi" w:cstheme="minorHAnsi"/>
          <w:spacing w:val="1"/>
          <w:lang w:val="nl-NL"/>
        </w:rPr>
        <w:t>z</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f</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ve</w:t>
      </w:r>
      <w:r w:rsidRPr="00024608">
        <w:rPr>
          <w:rFonts w:asciiTheme="minorHAnsi" w:hAnsiTheme="minorHAnsi" w:cstheme="minorHAnsi"/>
          <w:spacing w:val="-1"/>
          <w:lang w:val="nl-NL"/>
        </w:rPr>
        <w:t>r</w:t>
      </w:r>
      <w:r w:rsidRPr="00024608">
        <w:rPr>
          <w:rFonts w:asciiTheme="minorHAnsi" w:hAnsiTheme="minorHAnsi" w:cstheme="minorHAnsi"/>
          <w:lang w:val="nl-NL"/>
        </w:rPr>
        <w:t>.</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d</w:t>
      </w:r>
      <w:r w:rsidRPr="00024608">
        <w:rPr>
          <w:rFonts w:asciiTheme="minorHAnsi" w:hAnsiTheme="minorHAnsi" w:cstheme="minorHAnsi"/>
          <w:spacing w:val="1"/>
          <w:lang w:val="nl-NL"/>
        </w:rPr>
        <w:t>ur</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de</w:t>
      </w:r>
      <w:r w:rsidRPr="00024608">
        <w:rPr>
          <w:rFonts w:asciiTheme="minorHAnsi" w:hAnsiTheme="minorHAnsi" w:cstheme="minorHAnsi"/>
          <w:spacing w:val="1"/>
          <w:lang w:val="nl-NL"/>
        </w:rPr>
        <w:t xml:space="preserve"> </w:t>
      </w:r>
      <w:r w:rsidRPr="00024608">
        <w:rPr>
          <w:rFonts w:asciiTheme="minorHAnsi" w:hAnsiTheme="minorHAnsi" w:cstheme="minorHAnsi"/>
          <w:lang w:val="nl-NL"/>
        </w:rPr>
        <w:t>v</w:t>
      </w:r>
      <w:r w:rsidRPr="00024608">
        <w:rPr>
          <w:rFonts w:asciiTheme="minorHAnsi" w:hAnsiTheme="minorHAnsi" w:cstheme="minorHAnsi"/>
          <w:spacing w:val="2"/>
          <w:lang w:val="nl-NL"/>
        </w:rPr>
        <w:t>i</w:t>
      </w:r>
      <w:r w:rsidRPr="00024608">
        <w:rPr>
          <w:rFonts w:asciiTheme="minorHAnsi" w:hAnsiTheme="minorHAnsi" w:cstheme="minorHAnsi"/>
          <w:lang w:val="nl-NL"/>
        </w:rPr>
        <w:t>jf</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dag</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w w:val="99"/>
          <w:lang w:val="nl-NL"/>
        </w:rPr>
        <w:t xml:space="preserve"> </w:t>
      </w:r>
      <w:r w:rsidRPr="00024608">
        <w:rPr>
          <w:rFonts w:asciiTheme="minorHAnsi" w:hAnsiTheme="minorHAnsi" w:cstheme="minorHAnsi"/>
          <w:spacing w:val="1"/>
          <w:lang w:val="nl-NL"/>
        </w:rPr>
        <w:t>he</w:t>
      </w:r>
      <w:r w:rsidRPr="00024608">
        <w:rPr>
          <w:rFonts w:asciiTheme="minorHAnsi" w:hAnsiTheme="minorHAnsi" w:cstheme="minorHAnsi"/>
          <w:spacing w:val="-2"/>
          <w:lang w:val="nl-NL"/>
        </w:rPr>
        <w:t>e</w:t>
      </w:r>
      <w:r w:rsidRPr="00024608">
        <w:rPr>
          <w:rFonts w:asciiTheme="minorHAnsi" w:hAnsiTheme="minorHAnsi" w:cstheme="minorHAnsi"/>
          <w:lang w:val="nl-NL"/>
        </w:rPr>
        <w:t>ft</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h</w:t>
      </w:r>
      <w:r w:rsidRPr="00024608">
        <w:rPr>
          <w:rFonts w:asciiTheme="minorHAnsi" w:hAnsiTheme="minorHAnsi" w:cstheme="minorHAnsi"/>
          <w:spacing w:val="2"/>
          <w:lang w:val="nl-NL"/>
        </w:rPr>
        <w:t>i</w:t>
      </w:r>
      <w:r w:rsidRPr="00024608">
        <w:rPr>
          <w:rFonts w:asciiTheme="minorHAnsi" w:hAnsiTheme="minorHAnsi" w:cstheme="minorHAnsi"/>
          <w:lang w:val="nl-NL"/>
        </w:rPr>
        <w:t>j</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na</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s</w:t>
      </w:r>
      <w:r w:rsidRPr="00024608">
        <w:rPr>
          <w:rFonts w:asciiTheme="minorHAnsi" w:hAnsiTheme="minorHAnsi" w:cstheme="minorHAnsi"/>
          <w:lang w:val="nl-NL"/>
        </w:rPr>
        <w:t>cho</w:t>
      </w:r>
      <w:r w:rsidRPr="00024608">
        <w:rPr>
          <w:rFonts w:asciiTheme="minorHAnsi" w:hAnsiTheme="minorHAnsi" w:cstheme="minorHAnsi"/>
          <w:spacing w:val="-2"/>
          <w:lang w:val="nl-NL"/>
        </w:rPr>
        <w:t>o</w:t>
      </w:r>
      <w:r w:rsidRPr="00024608">
        <w:rPr>
          <w:rFonts w:asciiTheme="minorHAnsi" w:hAnsiTheme="minorHAnsi" w:cstheme="minorHAnsi"/>
          <w:spacing w:val="2"/>
          <w:lang w:val="nl-NL"/>
        </w:rPr>
        <w:t>l</w:t>
      </w:r>
      <w:r w:rsidRPr="00024608">
        <w:rPr>
          <w:rFonts w:asciiTheme="minorHAnsi" w:hAnsiTheme="minorHAnsi" w:cstheme="minorHAnsi"/>
          <w:lang w:val="nl-NL"/>
        </w:rPr>
        <w:t>t</w:t>
      </w:r>
      <w:r w:rsidRPr="00024608">
        <w:rPr>
          <w:rFonts w:asciiTheme="minorHAnsi" w:hAnsiTheme="minorHAnsi" w:cstheme="minorHAnsi"/>
          <w:spacing w:val="2"/>
          <w:lang w:val="nl-NL"/>
        </w:rPr>
        <w:t>i</w:t>
      </w:r>
      <w:r w:rsidRPr="00024608">
        <w:rPr>
          <w:rFonts w:asciiTheme="minorHAnsi" w:hAnsiTheme="minorHAnsi" w:cstheme="minorHAnsi"/>
          <w:lang w:val="nl-NL"/>
        </w:rPr>
        <w:t>jd</w:t>
      </w:r>
      <w:r w:rsidRPr="00024608">
        <w:rPr>
          <w:rFonts w:asciiTheme="minorHAnsi" w:hAnsiTheme="minorHAnsi" w:cstheme="minorHAnsi"/>
          <w:spacing w:val="-8"/>
          <w:lang w:val="nl-NL"/>
        </w:rPr>
        <w:t xml:space="preserve"> </w:t>
      </w:r>
      <w:r w:rsidRPr="00024608">
        <w:rPr>
          <w:rFonts w:asciiTheme="minorHAnsi" w:hAnsiTheme="minorHAnsi" w:cstheme="minorHAnsi"/>
          <w:spacing w:val="1"/>
          <w:lang w:val="nl-NL"/>
        </w:rPr>
        <w:t>h</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ro</w:t>
      </w:r>
      <w:r w:rsidRPr="00024608">
        <w:rPr>
          <w:rFonts w:asciiTheme="minorHAnsi" w:hAnsiTheme="minorHAnsi" w:cstheme="minorHAnsi"/>
          <w:lang w:val="nl-NL"/>
        </w:rPr>
        <w:t>ver</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e</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e</w:t>
      </w:r>
      <w:r w:rsidRPr="00024608">
        <w:rPr>
          <w:rFonts w:asciiTheme="minorHAnsi" w:hAnsiTheme="minorHAnsi" w:cstheme="minorHAnsi"/>
          <w:lang w:val="nl-NL"/>
        </w:rPr>
        <w:t>sp</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lang w:val="nl-NL"/>
        </w:rPr>
        <w:t>k</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m</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aar:</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ke</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dag</w:t>
      </w:r>
      <w:r w:rsidRPr="00024608">
        <w:rPr>
          <w:rFonts w:asciiTheme="minorHAnsi" w:hAnsiTheme="minorHAnsi" w:cstheme="minorHAnsi"/>
          <w:spacing w:val="-2"/>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e</w:t>
      </w:r>
      <w:r w:rsidRPr="00024608">
        <w:rPr>
          <w:rFonts w:asciiTheme="minorHAnsi" w:hAnsiTheme="minorHAnsi" w:cstheme="minorHAnsi"/>
          <w:spacing w:val="1"/>
          <w:lang w:val="nl-NL"/>
        </w:rPr>
        <w:t>e</w:t>
      </w:r>
      <w:r w:rsidRPr="00024608">
        <w:rPr>
          <w:rFonts w:asciiTheme="minorHAnsi" w:hAnsiTheme="minorHAnsi" w:cstheme="minorHAnsi"/>
          <w:lang w:val="nl-NL"/>
        </w:rPr>
        <w:t>ft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h</w:t>
      </w:r>
      <w:r w:rsidRPr="00024608">
        <w:rPr>
          <w:rFonts w:asciiTheme="minorHAnsi" w:hAnsiTheme="minorHAnsi" w:cstheme="minorHAnsi"/>
          <w:spacing w:val="2"/>
          <w:lang w:val="nl-NL"/>
        </w:rPr>
        <w:t>i</w:t>
      </w:r>
      <w:r w:rsidRPr="00024608">
        <w:rPr>
          <w:rFonts w:asciiTheme="minorHAnsi" w:hAnsiTheme="minorHAnsi" w:cstheme="minorHAnsi"/>
          <w:lang w:val="nl-NL"/>
        </w:rPr>
        <w:t>j</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u</w:t>
      </w:r>
      <w:r w:rsidRPr="00024608">
        <w:rPr>
          <w:rFonts w:asciiTheme="minorHAnsi" w:hAnsiTheme="minorHAnsi" w:cstheme="minorHAnsi"/>
          <w:spacing w:val="2"/>
          <w:lang w:val="nl-NL"/>
        </w:rPr>
        <w:t>i</w:t>
      </w:r>
      <w:r w:rsidRPr="00024608">
        <w:rPr>
          <w:rFonts w:asciiTheme="minorHAnsi" w:hAnsiTheme="minorHAnsi" w:cstheme="minorHAnsi"/>
          <w:spacing w:val="-2"/>
          <w:lang w:val="nl-NL"/>
        </w:rPr>
        <w:t>t</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lang w:val="nl-NL"/>
        </w:rPr>
        <w:t>g</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lang w:val="nl-NL"/>
        </w:rPr>
        <w:t>ver tw</w:t>
      </w:r>
      <w:r w:rsidRPr="00024608">
        <w:rPr>
          <w:rFonts w:asciiTheme="minorHAnsi" w:hAnsiTheme="minorHAnsi" w:cstheme="minorHAnsi"/>
          <w:spacing w:val="1"/>
          <w:lang w:val="nl-NL"/>
        </w:rPr>
        <w:t>e</w:t>
      </w:r>
      <w:r w:rsidRPr="00024608">
        <w:rPr>
          <w:rFonts w:asciiTheme="minorHAnsi" w:hAnsiTheme="minorHAnsi" w:cstheme="minorHAnsi"/>
          <w:lang w:val="nl-NL"/>
        </w:rPr>
        <w:t>e</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spacing w:val="2"/>
          <w:lang w:val="nl-NL"/>
        </w:rPr>
        <w:t>g</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en</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ve</w:t>
      </w:r>
      <w:r w:rsidRPr="00024608">
        <w:rPr>
          <w:rFonts w:asciiTheme="minorHAnsi" w:hAnsiTheme="minorHAnsi" w:cstheme="minorHAnsi"/>
          <w:spacing w:val="-1"/>
          <w:lang w:val="nl-NL"/>
        </w:rPr>
        <w:t>r</w:t>
      </w:r>
      <w:r w:rsidRPr="00024608">
        <w:rPr>
          <w:rFonts w:asciiTheme="minorHAnsi" w:hAnsiTheme="minorHAnsi" w:cstheme="minorHAnsi"/>
          <w:lang w:val="nl-NL"/>
        </w:rPr>
        <w:t>t</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waa</w:t>
      </w:r>
      <w:r w:rsidRPr="00024608">
        <w:rPr>
          <w:rFonts w:asciiTheme="minorHAnsi" w:hAnsiTheme="minorHAnsi" w:cstheme="minorHAnsi"/>
          <w:spacing w:val="-1"/>
          <w:lang w:val="nl-NL"/>
        </w:rPr>
        <w:t>r</w:t>
      </w:r>
      <w:r w:rsidRPr="00024608">
        <w:rPr>
          <w:rFonts w:asciiTheme="minorHAnsi" w:hAnsiTheme="minorHAnsi" w:cstheme="minorHAnsi"/>
          <w:spacing w:val="1"/>
          <w:lang w:val="nl-NL"/>
        </w:rPr>
        <w:t>o</w:t>
      </w:r>
      <w:r w:rsidRPr="00024608">
        <w:rPr>
          <w:rFonts w:asciiTheme="minorHAnsi" w:hAnsiTheme="minorHAnsi" w:cstheme="minorHAnsi"/>
          <w:lang w:val="nl-NL"/>
        </w:rPr>
        <w:t>m</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h</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n</w:t>
      </w:r>
      <w:r w:rsidRPr="00024608">
        <w:rPr>
          <w:rFonts w:asciiTheme="minorHAnsi" w:hAnsiTheme="minorHAnsi" w:cstheme="minorHAnsi"/>
          <w:spacing w:val="1"/>
          <w:lang w:val="nl-NL"/>
        </w:rPr>
        <w:t>u</w:t>
      </w:r>
      <w:r w:rsidRPr="00024608">
        <w:rPr>
          <w:rFonts w:asciiTheme="minorHAnsi" w:hAnsiTheme="minorHAnsi" w:cstheme="minorHAnsi"/>
          <w:lang w:val="nl-NL"/>
        </w:rPr>
        <w:t>tt</w:t>
      </w:r>
      <w:r w:rsidRPr="00024608">
        <w:rPr>
          <w:rFonts w:asciiTheme="minorHAnsi" w:hAnsiTheme="minorHAnsi" w:cstheme="minorHAnsi"/>
          <w:spacing w:val="2"/>
          <w:lang w:val="nl-NL"/>
        </w:rPr>
        <w:t>i</w:t>
      </w:r>
      <w:r w:rsidRPr="00024608">
        <w:rPr>
          <w:rFonts w:asciiTheme="minorHAnsi" w:hAnsiTheme="minorHAnsi" w:cstheme="minorHAnsi"/>
          <w:lang w:val="nl-NL"/>
        </w:rPr>
        <w:t>g</w:t>
      </w:r>
      <w:r w:rsidRPr="00024608">
        <w:rPr>
          <w:rFonts w:asciiTheme="minorHAnsi" w:hAnsiTheme="minorHAnsi" w:cstheme="minorHAnsi"/>
          <w:spacing w:val="-9"/>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dat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1"/>
          <w:lang w:val="nl-NL"/>
        </w:rPr>
        <w:t>e</w:t>
      </w:r>
      <w:r w:rsidRPr="00024608">
        <w:rPr>
          <w:rFonts w:asciiTheme="minorHAnsi" w:hAnsiTheme="minorHAnsi" w:cstheme="minorHAnsi"/>
          <w:lang w:val="nl-NL"/>
        </w:rPr>
        <w:t>ze</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het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lang w:val="nl-NL"/>
        </w:rPr>
        <w:t>p</w:t>
      </w:r>
      <w:r w:rsidRPr="00024608">
        <w:rPr>
          <w:rFonts w:asciiTheme="minorHAnsi" w:hAnsiTheme="minorHAnsi" w:cstheme="minorHAnsi"/>
          <w:spacing w:val="-1"/>
          <w:lang w:val="nl-NL"/>
        </w:rPr>
        <w:t>ro</w:t>
      </w:r>
      <w:r w:rsidRPr="00024608">
        <w:rPr>
          <w:rFonts w:asciiTheme="minorHAnsi" w:hAnsiTheme="minorHAnsi" w:cstheme="minorHAnsi"/>
          <w:lang w:val="nl-NL"/>
        </w:rPr>
        <w:t>t</w:t>
      </w:r>
      <w:r w:rsidRPr="00024608">
        <w:rPr>
          <w:rFonts w:asciiTheme="minorHAnsi" w:hAnsiTheme="minorHAnsi" w:cstheme="minorHAnsi"/>
          <w:spacing w:val="1"/>
          <w:lang w:val="nl-NL"/>
        </w:rPr>
        <w:t>o</w:t>
      </w:r>
      <w:r w:rsidRPr="00024608">
        <w:rPr>
          <w:rFonts w:asciiTheme="minorHAnsi" w:hAnsiTheme="minorHAnsi" w:cstheme="minorHAnsi"/>
          <w:lang w:val="nl-NL"/>
        </w:rPr>
        <w:t>c</w:t>
      </w:r>
      <w:r w:rsidRPr="00024608">
        <w:rPr>
          <w:rFonts w:asciiTheme="minorHAnsi" w:hAnsiTheme="minorHAnsi" w:cstheme="minorHAnsi"/>
          <w:spacing w:val="-2"/>
          <w:lang w:val="nl-NL"/>
        </w:rPr>
        <w:t>o</w:t>
      </w:r>
      <w:r w:rsidRPr="00024608">
        <w:rPr>
          <w:rFonts w:asciiTheme="minorHAnsi" w:hAnsiTheme="minorHAnsi" w:cstheme="minorHAnsi"/>
          <w:lang w:val="nl-NL"/>
        </w:rPr>
        <w:t>l</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s</w:t>
      </w:r>
      <w:r w:rsidRPr="00024608">
        <w:rPr>
          <w:rFonts w:asciiTheme="minorHAnsi" w:hAnsiTheme="minorHAnsi" w:cstheme="minorHAnsi"/>
          <w:lang w:val="nl-NL"/>
        </w:rPr>
        <w:t>taa</w:t>
      </w:r>
      <w:r w:rsidRPr="00024608">
        <w:rPr>
          <w:rFonts w:asciiTheme="minorHAnsi" w:hAnsiTheme="minorHAnsi" w:cstheme="minorHAnsi"/>
          <w:spacing w:val="9"/>
          <w:lang w:val="nl-NL"/>
        </w:rPr>
        <w:t>n</w:t>
      </w:r>
      <w:r w:rsidRPr="00024608">
        <w:rPr>
          <w:rFonts w:asciiTheme="minorHAnsi" w:hAnsiTheme="minorHAnsi" w:cstheme="minorHAnsi"/>
          <w:lang w:val="nl-NL"/>
        </w:rPr>
        <w:t>.</w:t>
      </w:r>
    </w:p>
    <w:p w:rsidRPr="00024608" w:rsidR="0006158F" w:rsidP="0006158F" w:rsidRDefault="0006158F" w14:paraId="6DAFAF13" w14:textId="77777777">
      <w:pPr>
        <w:pStyle w:val="Gemiddeldraster21"/>
        <w:ind w:left="720"/>
        <w:rPr>
          <w:rFonts w:asciiTheme="minorHAnsi" w:hAnsiTheme="minorHAnsi" w:cstheme="minorHAnsi"/>
          <w:lang w:val="nl-NL"/>
        </w:rPr>
      </w:pPr>
      <w:r w:rsidRPr="00024608">
        <w:rPr>
          <w:rFonts w:asciiTheme="minorHAnsi" w:hAnsiTheme="minorHAnsi" w:cstheme="minorHAnsi"/>
          <w:spacing w:val="1"/>
          <w:lang w:val="nl-NL"/>
        </w:rPr>
        <w:t>H</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gaat</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1"/>
          <w:lang w:val="nl-NL"/>
        </w:rPr>
        <w:t>o</w:t>
      </w:r>
      <w:r w:rsidRPr="00024608">
        <w:rPr>
          <w:rFonts w:asciiTheme="minorHAnsi" w:hAnsiTheme="minorHAnsi" w:cstheme="minorHAnsi"/>
          <w:lang w:val="nl-NL"/>
        </w:rPr>
        <w:t>m</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dat</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lang w:val="nl-NL"/>
        </w:rPr>
        <w:t>e</w:t>
      </w:r>
      <w:r w:rsidRPr="00024608">
        <w:rPr>
          <w:rFonts w:asciiTheme="minorHAnsi" w:hAnsiTheme="minorHAnsi" w:cstheme="minorHAnsi"/>
          <w:spacing w:val="-5"/>
          <w:lang w:val="nl-NL"/>
        </w:rPr>
        <w:t xml:space="preserve"> </w:t>
      </w:r>
      <w:proofErr w:type="spellStart"/>
      <w:r w:rsidRPr="00024608">
        <w:rPr>
          <w:rFonts w:asciiTheme="minorHAnsi" w:hAnsiTheme="minorHAnsi" w:cstheme="minorHAnsi"/>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st</w:t>
      </w:r>
      <w:r w:rsidRPr="00024608">
        <w:rPr>
          <w:rFonts w:asciiTheme="minorHAnsi" w:hAnsiTheme="minorHAnsi" w:cstheme="minorHAnsi"/>
          <w:spacing w:val="1"/>
          <w:lang w:val="nl-NL"/>
        </w:rPr>
        <w:t>e</w:t>
      </w:r>
      <w:r w:rsidRPr="00024608">
        <w:rPr>
          <w:rFonts w:asciiTheme="minorHAnsi" w:hAnsiTheme="minorHAnsi" w:cstheme="minorHAnsi"/>
          <w:lang w:val="nl-NL"/>
        </w:rPr>
        <w:t>r</w:t>
      </w:r>
      <w:proofErr w:type="spellEnd"/>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b</w:t>
      </w:r>
      <w:r w:rsidRPr="00024608">
        <w:rPr>
          <w:rFonts w:asciiTheme="minorHAnsi" w:hAnsiTheme="minorHAnsi" w:cstheme="minorHAnsi"/>
          <w:spacing w:val="-2"/>
          <w:lang w:val="nl-NL"/>
        </w:rPr>
        <w:t>e</w:t>
      </w:r>
      <w:r w:rsidRPr="00024608">
        <w:rPr>
          <w:rFonts w:asciiTheme="minorHAnsi" w:hAnsiTheme="minorHAnsi" w:cstheme="minorHAnsi"/>
          <w:lang w:val="nl-NL"/>
        </w:rPr>
        <w:t>g</w:t>
      </w:r>
      <w:r w:rsidRPr="00024608">
        <w:rPr>
          <w:rFonts w:asciiTheme="minorHAnsi" w:hAnsiTheme="minorHAnsi" w:cstheme="minorHAnsi"/>
          <w:spacing w:val="-1"/>
          <w:lang w:val="nl-NL"/>
        </w:rPr>
        <w:t>r</w:t>
      </w:r>
      <w:r w:rsidRPr="00024608">
        <w:rPr>
          <w:rFonts w:asciiTheme="minorHAnsi" w:hAnsiTheme="minorHAnsi" w:cstheme="minorHAnsi"/>
          <w:spacing w:val="2"/>
          <w:lang w:val="nl-NL"/>
        </w:rPr>
        <w:t>i</w:t>
      </w:r>
      <w:r w:rsidRPr="00024608">
        <w:rPr>
          <w:rFonts w:asciiTheme="minorHAnsi" w:hAnsiTheme="minorHAnsi" w:cstheme="minorHAnsi"/>
          <w:lang w:val="nl-NL"/>
        </w:rPr>
        <w:t>jpt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dat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n</w:t>
      </w:r>
      <w:r w:rsidRPr="00024608">
        <w:rPr>
          <w:rFonts w:asciiTheme="minorHAnsi" w:hAnsiTheme="minorHAnsi" w:cstheme="minorHAnsi"/>
          <w:spacing w:val="3"/>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w</w:t>
      </w:r>
      <w:r w:rsidRPr="00024608">
        <w:rPr>
          <w:rFonts w:asciiTheme="minorHAnsi" w:hAnsiTheme="minorHAnsi" w:cstheme="minorHAnsi"/>
          <w:spacing w:val="-2"/>
          <w:lang w:val="nl-NL"/>
        </w:rPr>
        <w:t>o</w:t>
      </w:r>
      <w:r w:rsidRPr="00024608">
        <w:rPr>
          <w:rFonts w:asciiTheme="minorHAnsi" w:hAnsiTheme="minorHAnsi" w:cstheme="minorHAnsi"/>
          <w:spacing w:val="-1"/>
          <w:lang w:val="nl-NL"/>
        </w:rPr>
        <w:t>r</w:t>
      </w:r>
      <w:r w:rsidRPr="00024608">
        <w:rPr>
          <w:rFonts w:asciiTheme="minorHAnsi" w:hAnsiTheme="minorHAnsi" w:cstheme="minorHAnsi"/>
          <w:lang w:val="nl-NL"/>
        </w:rPr>
        <w:t>dt</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g</w:t>
      </w:r>
      <w:r w:rsidRPr="00024608">
        <w:rPr>
          <w:rFonts w:asciiTheme="minorHAnsi" w:hAnsiTheme="minorHAnsi" w:cstheme="minorHAnsi"/>
          <w:spacing w:val="-2"/>
          <w:lang w:val="nl-NL"/>
        </w:rPr>
        <w:t>e</w:t>
      </w:r>
      <w:r w:rsidRPr="00024608">
        <w:rPr>
          <w:rFonts w:asciiTheme="minorHAnsi" w:hAnsiTheme="minorHAnsi" w:cstheme="minorHAnsi"/>
          <w:spacing w:val="2"/>
          <w:lang w:val="nl-NL"/>
        </w:rPr>
        <w:t>a</w:t>
      </w:r>
      <w:r w:rsidRPr="00024608">
        <w:rPr>
          <w:rFonts w:asciiTheme="minorHAnsi" w:hAnsiTheme="minorHAnsi" w:cstheme="minorHAnsi"/>
          <w:lang w:val="nl-NL"/>
        </w:rPr>
        <w:t>c</w:t>
      </w:r>
      <w:r w:rsidRPr="00024608">
        <w:rPr>
          <w:rFonts w:asciiTheme="minorHAnsi" w:hAnsiTheme="minorHAnsi" w:cstheme="minorHAnsi"/>
          <w:spacing w:val="1"/>
          <w:lang w:val="nl-NL"/>
        </w:rPr>
        <w:t>c</w:t>
      </w:r>
      <w:r w:rsidRPr="00024608">
        <w:rPr>
          <w:rFonts w:asciiTheme="minorHAnsi" w:hAnsiTheme="minorHAnsi" w:cstheme="minorHAnsi"/>
          <w:spacing w:val="-2"/>
          <w:lang w:val="nl-NL"/>
        </w:rPr>
        <w:t>e</w:t>
      </w:r>
      <w:r w:rsidRPr="00024608">
        <w:rPr>
          <w:rFonts w:asciiTheme="minorHAnsi" w:hAnsiTheme="minorHAnsi" w:cstheme="minorHAnsi"/>
          <w:lang w:val="nl-NL"/>
        </w:rPr>
        <w:t>pt</w:t>
      </w:r>
      <w:r w:rsidRPr="00024608">
        <w:rPr>
          <w:rFonts w:asciiTheme="minorHAnsi" w:hAnsiTheme="minorHAnsi" w:cstheme="minorHAnsi"/>
          <w:spacing w:val="1"/>
          <w:lang w:val="nl-NL"/>
        </w:rPr>
        <w:t>e</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d</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dat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h</w:t>
      </w:r>
      <w:r w:rsidRPr="00024608">
        <w:rPr>
          <w:rFonts w:asciiTheme="minorHAnsi" w:hAnsiTheme="minorHAnsi" w:cstheme="minorHAnsi"/>
          <w:spacing w:val="3"/>
          <w:lang w:val="nl-NL"/>
        </w:rPr>
        <w:t>i</w:t>
      </w:r>
      <w:r w:rsidRPr="00024608">
        <w:rPr>
          <w:rFonts w:asciiTheme="minorHAnsi" w:hAnsiTheme="minorHAnsi" w:cstheme="minorHAnsi"/>
          <w:lang w:val="nl-NL"/>
        </w:rPr>
        <w:t>j/zij</w:t>
      </w:r>
      <w:r w:rsidRPr="00024608">
        <w:rPr>
          <w:rFonts w:asciiTheme="minorHAnsi" w:hAnsiTheme="minorHAnsi" w:cstheme="minorHAnsi"/>
          <w:w w:val="99"/>
          <w:lang w:val="nl-NL"/>
        </w:rPr>
        <w:t xml:space="preserve"> </w:t>
      </w:r>
      <w:r w:rsidRPr="00024608">
        <w:rPr>
          <w:rFonts w:asciiTheme="minorHAnsi" w:hAnsiTheme="minorHAnsi" w:cstheme="minorHAnsi"/>
          <w:lang w:val="nl-NL"/>
        </w:rPr>
        <w:t>daar</w:t>
      </w:r>
      <w:r w:rsidRPr="00024608">
        <w:rPr>
          <w:rFonts w:asciiTheme="minorHAnsi" w:hAnsiTheme="minorHAnsi" w:cstheme="minorHAnsi"/>
          <w:spacing w:val="2"/>
          <w:lang w:val="nl-NL"/>
        </w:rPr>
        <w:t>m</w:t>
      </w:r>
      <w:r w:rsidRPr="00024608">
        <w:rPr>
          <w:rFonts w:asciiTheme="minorHAnsi" w:hAnsiTheme="minorHAnsi" w:cstheme="minorHAnsi"/>
          <w:spacing w:val="1"/>
          <w:lang w:val="nl-NL"/>
        </w:rPr>
        <w:t>e</w:t>
      </w:r>
      <w:r w:rsidRPr="00024608">
        <w:rPr>
          <w:rFonts w:asciiTheme="minorHAnsi" w:hAnsiTheme="minorHAnsi" w:cstheme="minorHAnsi"/>
          <w:lang w:val="nl-NL"/>
        </w:rPr>
        <w:t>e</w:t>
      </w:r>
      <w:r w:rsidRPr="00024608">
        <w:rPr>
          <w:rFonts w:asciiTheme="minorHAnsi" w:hAnsiTheme="minorHAnsi" w:cstheme="minorHAnsi"/>
          <w:spacing w:val="-10"/>
          <w:lang w:val="nl-NL"/>
        </w:rPr>
        <w:t xml:space="preserve"> </w:t>
      </w:r>
      <w:r w:rsidRPr="00024608">
        <w:rPr>
          <w:rFonts w:asciiTheme="minorHAnsi" w:hAnsiTheme="minorHAnsi" w:cstheme="minorHAnsi"/>
          <w:lang w:val="nl-NL"/>
        </w:rPr>
        <w:t>m</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st</w:t>
      </w:r>
      <w:r w:rsidRPr="00024608">
        <w:rPr>
          <w:rFonts w:asciiTheme="minorHAnsi" w:hAnsiTheme="minorHAnsi" w:cstheme="minorHAnsi"/>
          <w:spacing w:val="-1"/>
          <w:lang w:val="nl-NL"/>
        </w:rPr>
        <w:t>o</w:t>
      </w:r>
      <w:r w:rsidRPr="00024608">
        <w:rPr>
          <w:rFonts w:asciiTheme="minorHAnsi" w:hAnsiTheme="minorHAnsi" w:cstheme="minorHAnsi"/>
          <w:lang w:val="nl-NL"/>
        </w:rPr>
        <w:t>p</w:t>
      </w:r>
      <w:r w:rsidRPr="00024608">
        <w:rPr>
          <w:rFonts w:asciiTheme="minorHAnsi" w:hAnsiTheme="minorHAnsi" w:cstheme="minorHAnsi"/>
          <w:spacing w:val="2"/>
          <w:lang w:val="nl-NL"/>
        </w:rPr>
        <w:t>p</w:t>
      </w:r>
      <w:r w:rsidRPr="00024608">
        <w:rPr>
          <w:rFonts w:asciiTheme="minorHAnsi" w:hAnsiTheme="minorHAnsi" w:cstheme="minorHAnsi"/>
          <w:spacing w:val="1"/>
          <w:lang w:val="nl-NL"/>
        </w:rPr>
        <w:t>en</w:t>
      </w:r>
      <w:r w:rsidRPr="00024608">
        <w:rPr>
          <w:rFonts w:asciiTheme="minorHAnsi" w:hAnsiTheme="minorHAnsi" w:cstheme="minorHAnsi"/>
          <w:lang w:val="nl-NL"/>
        </w:rPr>
        <w:t>;</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10"/>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ee</w:t>
      </w:r>
      <w:r w:rsidRPr="00024608">
        <w:rPr>
          <w:rFonts w:asciiTheme="minorHAnsi" w:hAnsiTheme="minorHAnsi" w:cstheme="minorHAnsi"/>
          <w:spacing w:val="1"/>
          <w:lang w:val="nl-NL"/>
        </w:rPr>
        <w:t>r</w:t>
      </w:r>
      <w:r w:rsidRPr="00024608">
        <w:rPr>
          <w:rFonts w:asciiTheme="minorHAnsi" w:hAnsiTheme="minorHAnsi" w:cstheme="minorHAnsi"/>
          <w:lang w:val="nl-NL"/>
        </w:rPr>
        <w:t>k</w:t>
      </w:r>
      <w:r w:rsidRPr="00024608">
        <w:rPr>
          <w:rFonts w:asciiTheme="minorHAnsi" w:hAnsiTheme="minorHAnsi" w:cstheme="minorHAnsi"/>
          <w:spacing w:val="-2"/>
          <w:lang w:val="nl-NL"/>
        </w:rPr>
        <w:t>r</w:t>
      </w:r>
      <w:r w:rsidRPr="00024608">
        <w:rPr>
          <w:rFonts w:asciiTheme="minorHAnsi" w:hAnsiTheme="minorHAnsi" w:cstheme="minorHAnsi"/>
          <w:spacing w:val="2"/>
          <w:lang w:val="nl-NL"/>
        </w:rPr>
        <w:t>a</w:t>
      </w:r>
      <w:r w:rsidRPr="00024608">
        <w:rPr>
          <w:rFonts w:asciiTheme="minorHAnsi" w:hAnsiTheme="minorHAnsi" w:cstheme="minorHAnsi"/>
          <w:lang w:val="nl-NL"/>
        </w:rPr>
        <w:t>cht</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b</w:t>
      </w:r>
      <w:r w:rsidRPr="00024608">
        <w:rPr>
          <w:rFonts w:asciiTheme="minorHAnsi" w:hAnsiTheme="minorHAnsi" w:cstheme="minorHAnsi"/>
          <w:spacing w:val="1"/>
          <w:lang w:val="nl-NL"/>
        </w:rPr>
        <w:t>e</w:t>
      </w:r>
      <w:r w:rsidRPr="00024608">
        <w:rPr>
          <w:rFonts w:asciiTheme="minorHAnsi" w:hAnsiTheme="minorHAnsi" w:cstheme="minorHAnsi"/>
          <w:lang w:val="nl-NL"/>
        </w:rPr>
        <w:t>sp</w:t>
      </w:r>
      <w:r w:rsidRPr="00024608">
        <w:rPr>
          <w:rFonts w:asciiTheme="minorHAnsi" w:hAnsiTheme="minorHAnsi" w:cstheme="minorHAnsi"/>
          <w:spacing w:val="1"/>
          <w:lang w:val="nl-NL"/>
        </w:rPr>
        <w:t>re</w:t>
      </w:r>
      <w:r w:rsidRPr="00024608">
        <w:rPr>
          <w:rFonts w:asciiTheme="minorHAnsi" w:hAnsiTheme="minorHAnsi" w:cstheme="minorHAnsi"/>
          <w:spacing w:val="-2"/>
          <w:lang w:val="nl-NL"/>
        </w:rPr>
        <w:t>e</w:t>
      </w:r>
      <w:r w:rsidRPr="00024608">
        <w:rPr>
          <w:rFonts w:asciiTheme="minorHAnsi" w:hAnsiTheme="minorHAnsi" w:cstheme="minorHAnsi"/>
          <w:lang w:val="nl-NL"/>
        </w:rPr>
        <w:t>kt</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spacing w:val="1"/>
          <w:lang w:val="nl-NL"/>
        </w:rPr>
        <w:t>o</w:t>
      </w:r>
      <w:r w:rsidRPr="00024608">
        <w:rPr>
          <w:rFonts w:asciiTheme="minorHAnsi" w:hAnsiTheme="minorHAnsi" w:cstheme="minorHAnsi"/>
          <w:lang w:val="nl-NL"/>
        </w:rPr>
        <w:t>k</w:t>
      </w:r>
      <w:r w:rsidRPr="00024608">
        <w:rPr>
          <w:rFonts w:asciiTheme="minorHAnsi" w:hAnsiTheme="minorHAnsi" w:cstheme="minorHAnsi"/>
          <w:spacing w:val="-10"/>
          <w:lang w:val="nl-NL"/>
        </w:rPr>
        <w:t xml:space="preserve"> </w:t>
      </w:r>
      <w:r w:rsidRPr="00024608">
        <w:rPr>
          <w:rFonts w:asciiTheme="minorHAnsi" w:hAnsiTheme="minorHAnsi" w:cstheme="minorHAnsi"/>
          <w:lang w:val="nl-NL"/>
        </w:rPr>
        <w:t>a</w:t>
      </w:r>
      <w:r w:rsidRPr="00024608">
        <w:rPr>
          <w:rFonts w:asciiTheme="minorHAnsi" w:hAnsiTheme="minorHAnsi" w:cstheme="minorHAnsi"/>
          <w:spacing w:val="3"/>
          <w:lang w:val="nl-NL"/>
        </w:rPr>
        <w:t>l</w:t>
      </w:r>
      <w:r w:rsidRPr="00024608">
        <w:rPr>
          <w:rFonts w:asciiTheme="minorHAnsi" w:hAnsiTheme="minorHAnsi" w:cstheme="minorHAnsi"/>
          <w:lang w:val="nl-NL"/>
        </w:rPr>
        <w:t>t</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1"/>
          <w:lang w:val="nl-NL"/>
        </w:rPr>
        <w:t>n</w:t>
      </w:r>
      <w:r w:rsidRPr="00024608">
        <w:rPr>
          <w:rFonts w:asciiTheme="minorHAnsi" w:hAnsiTheme="minorHAnsi" w:cstheme="minorHAnsi"/>
          <w:lang w:val="nl-NL"/>
        </w:rPr>
        <w:t>at</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f</w:t>
      </w:r>
      <w:r w:rsidRPr="00024608">
        <w:rPr>
          <w:rFonts w:asciiTheme="minorHAnsi" w:hAnsiTheme="minorHAnsi" w:cstheme="minorHAnsi"/>
          <w:spacing w:val="-10"/>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spacing w:val="2"/>
          <w:lang w:val="nl-NL"/>
        </w:rPr>
        <w:t>d</w:t>
      </w:r>
      <w:r w:rsidRPr="00024608">
        <w:rPr>
          <w:rFonts w:asciiTheme="minorHAnsi" w:hAnsiTheme="minorHAnsi" w:cstheme="minorHAnsi"/>
          <w:spacing w:val="1"/>
          <w:lang w:val="nl-NL"/>
        </w:rPr>
        <w:t>r</w:t>
      </w:r>
      <w:r w:rsidRPr="00024608">
        <w:rPr>
          <w:rFonts w:asciiTheme="minorHAnsi" w:hAnsiTheme="minorHAnsi" w:cstheme="minorHAnsi"/>
          <w:lang w:val="nl-NL"/>
        </w:rPr>
        <w:t>ag,</w:t>
      </w:r>
      <w:r w:rsidRPr="00024608">
        <w:rPr>
          <w:rFonts w:asciiTheme="minorHAnsi" w:hAnsiTheme="minorHAnsi" w:cstheme="minorHAnsi"/>
          <w:spacing w:val="-10"/>
          <w:lang w:val="nl-NL"/>
        </w:rPr>
        <w:t xml:space="preserve"> </w:t>
      </w:r>
      <w:r w:rsidRPr="00024608">
        <w:rPr>
          <w:rFonts w:asciiTheme="minorHAnsi" w:hAnsiTheme="minorHAnsi" w:cstheme="minorHAnsi"/>
          <w:lang w:val="nl-NL"/>
        </w:rPr>
        <w:t>waa</w:t>
      </w:r>
      <w:r w:rsidRPr="00024608">
        <w:rPr>
          <w:rFonts w:asciiTheme="minorHAnsi" w:hAnsiTheme="minorHAnsi" w:cstheme="minorHAnsi"/>
          <w:spacing w:val="-1"/>
          <w:lang w:val="nl-NL"/>
        </w:rPr>
        <w:t>r</w:t>
      </w:r>
      <w:r w:rsidRPr="00024608">
        <w:rPr>
          <w:rFonts w:asciiTheme="minorHAnsi" w:hAnsiTheme="minorHAnsi" w:cstheme="minorHAnsi"/>
          <w:spacing w:val="2"/>
          <w:lang w:val="nl-NL"/>
        </w:rPr>
        <w:t>d</w:t>
      </w:r>
      <w:r w:rsidRPr="00024608">
        <w:rPr>
          <w:rFonts w:asciiTheme="minorHAnsi" w:hAnsiTheme="minorHAnsi" w:cstheme="minorHAnsi"/>
          <w:spacing w:val="1"/>
          <w:lang w:val="nl-NL"/>
        </w:rPr>
        <w:t>o</w:t>
      </w:r>
      <w:r w:rsidRPr="00024608">
        <w:rPr>
          <w:rFonts w:asciiTheme="minorHAnsi" w:hAnsiTheme="minorHAnsi" w:cstheme="minorHAnsi"/>
          <w:spacing w:val="-1"/>
          <w:lang w:val="nl-NL"/>
        </w:rPr>
        <w:t>o</w:t>
      </w:r>
      <w:r w:rsidRPr="00024608">
        <w:rPr>
          <w:rFonts w:asciiTheme="minorHAnsi" w:hAnsiTheme="minorHAnsi" w:cstheme="minorHAnsi"/>
          <w:lang w:val="nl-NL"/>
        </w:rPr>
        <w:t>r</w:t>
      </w:r>
      <w:r w:rsidRPr="00024608">
        <w:rPr>
          <w:rFonts w:asciiTheme="minorHAnsi" w:hAnsiTheme="minorHAnsi" w:cstheme="minorHAnsi"/>
          <w:spacing w:val="-9"/>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lang w:val="nl-NL"/>
        </w:rPr>
        <w:t>e</w:t>
      </w:r>
      <w:r w:rsidRPr="00024608">
        <w:rPr>
          <w:rFonts w:asciiTheme="minorHAnsi" w:hAnsiTheme="minorHAnsi" w:cstheme="minorHAnsi"/>
          <w:w w:val="99"/>
          <w:lang w:val="nl-NL"/>
        </w:rPr>
        <w:t xml:space="preserve"> </w:t>
      </w:r>
      <w:proofErr w:type="spellStart"/>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st</w:t>
      </w:r>
      <w:r w:rsidRPr="00024608">
        <w:rPr>
          <w:rFonts w:asciiTheme="minorHAnsi" w:hAnsiTheme="minorHAnsi" w:cstheme="minorHAnsi"/>
          <w:spacing w:val="1"/>
          <w:lang w:val="nl-NL"/>
        </w:rPr>
        <w:t>e</w:t>
      </w:r>
      <w:r w:rsidRPr="00024608">
        <w:rPr>
          <w:rFonts w:asciiTheme="minorHAnsi" w:hAnsiTheme="minorHAnsi" w:cstheme="minorHAnsi"/>
          <w:lang w:val="nl-NL"/>
        </w:rPr>
        <w:t>r</w:t>
      </w:r>
      <w:proofErr w:type="spellEnd"/>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m</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p</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e</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an</w:t>
      </w:r>
      <w:r w:rsidRPr="00024608">
        <w:rPr>
          <w:rFonts w:asciiTheme="minorHAnsi" w:hAnsiTheme="minorHAnsi" w:cstheme="minorHAnsi"/>
          <w:spacing w:val="2"/>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e</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ma</w:t>
      </w:r>
      <w:r w:rsidRPr="00024608">
        <w:rPr>
          <w:rFonts w:asciiTheme="minorHAnsi" w:hAnsiTheme="minorHAnsi" w:cstheme="minorHAnsi"/>
          <w:spacing w:val="1"/>
          <w:lang w:val="nl-NL"/>
        </w:rPr>
        <w:t>n</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r</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v</w:t>
      </w:r>
      <w:r w:rsidRPr="00024608">
        <w:rPr>
          <w:rFonts w:asciiTheme="minorHAnsi" w:hAnsiTheme="minorHAnsi" w:cstheme="minorHAnsi"/>
          <w:spacing w:val="-2"/>
          <w:lang w:val="nl-NL"/>
        </w:rPr>
        <w:t>r</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dj</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k</w:t>
      </w:r>
      <w:r w:rsidRPr="00024608">
        <w:rPr>
          <w:rFonts w:asciiTheme="minorHAnsi" w:hAnsiTheme="minorHAnsi" w:cstheme="minorHAnsi"/>
          <w:spacing w:val="2"/>
          <w:lang w:val="nl-NL"/>
        </w:rPr>
        <w:t>a</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kr</w:t>
      </w:r>
      <w:r w:rsidRPr="00024608">
        <w:rPr>
          <w:rFonts w:asciiTheme="minorHAnsi" w:hAnsiTheme="minorHAnsi" w:cstheme="minorHAnsi"/>
          <w:spacing w:val="2"/>
          <w:lang w:val="nl-NL"/>
        </w:rPr>
        <w:t>i</w:t>
      </w:r>
      <w:r w:rsidRPr="00024608">
        <w:rPr>
          <w:rFonts w:asciiTheme="minorHAnsi" w:hAnsiTheme="minorHAnsi" w:cstheme="minorHAnsi"/>
          <w:lang w:val="nl-NL"/>
        </w:rPr>
        <w:t>jg</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p>
    <w:p w:rsidRPr="00024608" w:rsidR="0006158F" w:rsidP="007E1B80" w:rsidRDefault="0006158F" w14:paraId="07DC64EA" w14:textId="77777777">
      <w:pPr>
        <w:pStyle w:val="Gemiddeldraster21"/>
        <w:numPr>
          <w:ilvl w:val="0"/>
          <w:numId w:val="70"/>
        </w:numPr>
        <w:rPr>
          <w:rFonts w:asciiTheme="minorHAnsi" w:hAnsiTheme="minorHAnsi" w:cstheme="minorHAnsi"/>
          <w:lang w:val="nl-NL"/>
        </w:rPr>
      </w:pPr>
      <w:r w:rsidRPr="00024608">
        <w:rPr>
          <w:rFonts w:asciiTheme="minorHAnsi" w:hAnsiTheme="minorHAnsi" w:cstheme="minorHAnsi"/>
          <w:lang w:val="nl-NL"/>
        </w:rPr>
        <w:t>De</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k</w:t>
      </w:r>
      <w:r w:rsidRPr="00024608">
        <w:rPr>
          <w:rFonts w:asciiTheme="minorHAnsi" w:hAnsiTheme="minorHAnsi" w:cstheme="minorHAnsi"/>
          <w:spacing w:val="-2"/>
          <w:lang w:val="nl-NL"/>
        </w:rPr>
        <w:t>r</w:t>
      </w:r>
      <w:r w:rsidRPr="00024608">
        <w:rPr>
          <w:rFonts w:asciiTheme="minorHAnsi" w:hAnsiTheme="minorHAnsi" w:cstheme="minorHAnsi"/>
          <w:spacing w:val="2"/>
          <w:lang w:val="nl-NL"/>
        </w:rPr>
        <w:t>a</w:t>
      </w:r>
      <w:r w:rsidRPr="00024608">
        <w:rPr>
          <w:rFonts w:asciiTheme="minorHAnsi" w:hAnsiTheme="minorHAnsi" w:cstheme="minorHAnsi"/>
          <w:lang w:val="nl-NL"/>
        </w:rPr>
        <w:t>cht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b</w:t>
      </w:r>
      <w:r w:rsidRPr="00024608">
        <w:rPr>
          <w:rFonts w:asciiTheme="minorHAnsi" w:hAnsiTheme="minorHAnsi" w:cstheme="minorHAnsi"/>
          <w:spacing w:val="1"/>
          <w:lang w:val="nl-NL"/>
        </w:rPr>
        <w:t>e</w:t>
      </w:r>
      <w:r w:rsidRPr="00024608">
        <w:rPr>
          <w:rFonts w:asciiTheme="minorHAnsi" w:hAnsiTheme="minorHAnsi" w:cstheme="minorHAnsi"/>
          <w:lang w:val="nl-NL"/>
        </w:rPr>
        <w:t>sp</w:t>
      </w:r>
      <w:r w:rsidRPr="00024608">
        <w:rPr>
          <w:rFonts w:asciiTheme="minorHAnsi" w:hAnsiTheme="minorHAnsi" w:cstheme="minorHAnsi"/>
          <w:spacing w:val="1"/>
          <w:lang w:val="nl-NL"/>
        </w:rPr>
        <w:t>ree</w:t>
      </w:r>
      <w:r w:rsidRPr="00024608">
        <w:rPr>
          <w:rFonts w:asciiTheme="minorHAnsi" w:hAnsiTheme="minorHAnsi" w:cstheme="minorHAnsi"/>
          <w:lang w:val="nl-NL"/>
        </w:rPr>
        <w:t>kt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h</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st</w:t>
      </w:r>
      <w:r w:rsidRPr="00024608">
        <w:rPr>
          <w:rFonts w:asciiTheme="minorHAnsi" w:hAnsiTheme="minorHAnsi" w:cstheme="minorHAnsi"/>
          <w:spacing w:val="-1"/>
          <w:lang w:val="nl-NL"/>
        </w:rPr>
        <w:t>e</w:t>
      </w:r>
      <w:r w:rsidRPr="00024608">
        <w:rPr>
          <w:rFonts w:asciiTheme="minorHAnsi" w:hAnsiTheme="minorHAnsi" w:cstheme="minorHAnsi"/>
          <w:lang w:val="nl-NL"/>
        </w:rPr>
        <w:t>n</w:t>
      </w:r>
      <w:r w:rsidRPr="00024608">
        <w:rPr>
          <w:rFonts w:asciiTheme="minorHAnsi" w:hAnsiTheme="minorHAnsi" w:cstheme="minorHAnsi"/>
          <w:spacing w:val="-3"/>
          <w:lang w:val="nl-NL"/>
        </w:rPr>
        <w:t xml:space="preserve"> </w:t>
      </w:r>
      <w:r w:rsidRPr="00024608">
        <w:rPr>
          <w:rFonts w:asciiTheme="minorHAnsi" w:hAnsiTheme="minorHAnsi" w:cstheme="minorHAnsi"/>
          <w:lang w:val="nl-NL"/>
        </w:rPr>
        <w:t>met</w:t>
      </w:r>
      <w:r w:rsidRPr="00024608">
        <w:rPr>
          <w:rFonts w:asciiTheme="minorHAnsi" w:hAnsiTheme="minorHAnsi" w:cstheme="minorHAnsi"/>
          <w:spacing w:val="-7"/>
          <w:lang w:val="nl-NL"/>
        </w:rPr>
        <w:t xml:space="preserve"> </w:t>
      </w:r>
      <w:r w:rsidRPr="00024608">
        <w:rPr>
          <w:rFonts w:asciiTheme="minorHAnsi" w:hAnsiTheme="minorHAnsi" w:cstheme="minorHAnsi"/>
          <w:spacing w:val="3"/>
          <w:lang w:val="nl-NL"/>
        </w:rPr>
        <w:t>h</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ste</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k</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1"/>
          <w:lang w:val="nl-NL"/>
        </w:rPr>
        <w:t>ro</w:t>
      </w:r>
      <w:r w:rsidRPr="00024608">
        <w:rPr>
          <w:rFonts w:asciiTheme="minorHAnsi" w:hAnsiTheme="minorHAnsi" w:cstheme="minorHAnsi"/>
          <w:spacing w:val="2"/>
          <w:lang w:val="nl-NL"/>
        </w:rPr>
        <w:t>b</w:t>
      </w:r>
      <w:r w:rsidRPr="00024608">
        <w:rPr>
          <w:rFonts w:asciiTheme="minorHAnsi" w:hAnsiTheme="minorHAnsi" w:cstheme="minorHAnsi"/>
          <w:spacing w:val="1"/>
          <w:lang w:val="nl-NL"/>
        </w:rPr>
        <w:t>e</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t</w:t>
      </w:r>
      <w:r w:rsidRPr="00024608">
        <w:rPr>
          <w:rFonts w:asciiTheme="minorHAnsi" w:hAnsiTheme="minorHAnsi" w:cstheme="minorHAnsi"/>
          <w:spacing w:val="-3"/>
          <w:lang w:val="nl-NL"/>
        </w:rPr>
        <w:t xml:space="preserve"> </w:t>
      </w:r>
      <w:r w:rsidRPr="00024608">
        <w:rPr>
          <w:rFonts w:asciiTheme="minorHAnsi" w:hAnsiTheme="minorHAnsi" w:cstheme="minorHAnsi"/>
          <w:lang w:val="nl-NL"/>
        </w:rPr>
        <w:t>het</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k</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w w:val="99"/>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t</w:t>
      </w:r>
      <w:r w:rsidRPr="00024608">
        <w:rPr>
          <w:rFonts w:asciiTheme="minorHAnsi" w:hAnsiTheme="minorHAnsi" w:cstheme="minorHAnsi"/>
          <w:spacing w:val="-1"/>
          <w:lang w:val="nl-NL"/>
        </w:rPr>
        <w:t>ro</w:t>
      </w:r>
      <w:r w:rsidRPr="00024608">
        <w:rPr>
          <w:rFonts w:asciiTheme="minorHAnsi" w:hAnsiTheme="minorHAnsi" w:cstheme="minorHAnsi"/>
          <w:spacing w:val="1"/>
          <w:lang w:val="nl-NL"/>
        </w:rPr>
        <w:t>u</w:t>
      </w:r>
      <w:r w:rsidRPr="00024608">
        <w:rPr>
          <w:rFonts w:asciiTheme="minorHAnsi" w:hAnsiTheme="minorHAnsi" w:cstheme="minorHAnsi"/>
          <w:spacing w:val="2"/>
          <w:lang w:val="nl-NL"/>
        </w:rPr>
        <w:t>w</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8"/>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v</w:t>
      </w:r>
      <w:r w:rsidRPr="00024608">
        <w:rPr>
          <w:rFonts w:asciiTheme="minorHAnsi" w:hAnsiTheme="minorHAnsi" w:cstheme="minorHAnsi"/>
          <w:spacing w:val="-2"/>
          <w:lang w:val="nl-NL"/>
        </w:rPr>
        <w:t>e</w:t>
      </w:r>
      <w:r w:rsidRPr="00024608">
        <w:rPr>
          <w:rFonts w:asciiTheme="minorHAnsi" w:hAnsiTheme="minorHAnsi" w:cstheme="minorHAnsi"/>
          <w:spacing w:val="2"/>
          <w:lang w:val="nl-NL"/>
        </w:rPr>
        <w:t>i</w:t>
      </w:r>
      <w:r w:rsidRPr="00024608">
        <w:rPr>
          <w:rFonts w:asciiTheme="minorHAnsi" w:hAnsiTheme="minorHAnsi" w:cstheme="minorHAnsi"/>
          <w:lang w:val="nl-NL"/>
        </w:rPr>
        <w:t>l</w:t>
      </w:r>
      <w:r w:rsidRPr="00024608">
        <w:rPr>
          <w:rFonts w:asciiTheme="minorHAnsi" w:hAnsiTheme="minorHAnsi" w:cstheme="minorHAnsi"/>
          <w:spacing w:val="2"/>
          <w:lang w:val="nl-NL"/>
        </w:rPr>
        <w:t>i</w:t>
      </w:r>
      <w:r w:rsidRPr="00024608">
        <w:rPr>
          <w:rFonts w:asciiTheme="minorHAnsi" w:hAnsiTheme="minorHAnsi" w:cstheme="minorHAnsi"/>
          <w:lang w:val="nl-NL"/>
        </w:rPr>
        <w:t>g</w:t>
      </w:r>
      <w:r w:rsidRPr="00024608">
        <w:rPr>
          <w:rFonts w:asciiTheme="minorHAnsi" w:hAnsiTheme="minorHAnsi" w:cstheme="minorHAnsi"/>
          <w:spacing w:val="1"/>
          <w:lang w:val="nl-NL"/>
        </w:rPr>
        <w:t>h</w:t>
      </w:r>
      <w:r w:rsidRPr="00024608">
        <w:rPr>
          <w:rFonts w:asciiTheme="minorHAnsi" w:hAnsiTheme="minorHAnsi" w:cstheme="minorHAnsi"/>
          <w:spacing w:val="-5"/>
          <w:lang w:val="nl-NL"/>
        </w:rPr>
        <w:t>e</w:t>
      </w:r>
      <w:r w:rsidRPr="00024608">
        <w:rPr>
          <w:rFonts w:asciiTheme="minorHAnsi" w:hAnsiTheme="minorHAnsi" w:cstheme="minorHAnsi"/>
          <w:spacing w:val="2"/>
          <w:lang w:val="nl-NL"/>
        </w:rPr>
        <w:t>i</w:t>
      </w:r>
      <w:r w:rsidRPr="00024608">
        <w:rPr>
          <w:rFonts w:asciiTheme="minorHAnsi" w:hAnsiTheme="minorHAnsi" w:cstheme="minorHAnsi"/>
          <w:lang w:val="nl-NL"/>
        </w:rPr>
        <w:t>d</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te</w:t>
      </w:r>
      <w:r w:rsidRPr="00024608">
        <w:rPr>
          <w:rFonts w:asciiTheme="minorHAnsi" w:hAnsiTheme="minorHAnsi" w:cstheme="minorHAnsi"/>
          <w:spacing w:val="-9"/>
          <w:lang w:val="nl-NL"/>
        </w:rPr>
        <w:t xml:space="preserve"> </w:t>
      </w:r>
      <w:r w:rsidRPr="00024608">
        <w:rPr>
          <w:rFonts w:asciiTheme="minorHAnsi" w:hAnsiTheme="minorHAnsi" w:cstheme="minorHAnsi"/>
          <w:lang w:val="nl-NL"/>
        </w:rPr>
        <w:t>b</w:t>
      </w:r>
      <w:r w:rsidRPr="00024608">
        <w:rPr>
          <w:rFonts w:asciiTheme="minorHAnsi" w:hAnsiTheme="minorHAnsi" w:cstheme="minorHAnsi"/>
          <w:spacing w:val="2"/>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w:t>
      </w:r>
    </w:p>
    <w:p w:rsidRPr="00024608" w:rsidR="0006158F" w:rsidP="007E1B80" w:rsidRDefault="0006158F" w14:paraId="2D1825F9" w14:textId="77777777">
      <w:pPr>
        <w:pStyle w:val="Gemiddeldraster21"/>
        <w:numPr>
          <w:ilvl w:val="0"/>
          <w:numId w:val="70"/>
        </w:numPr>
        <w:rPr>
          <w:rFonts w:asciiTheme="minorHAnsi" w:hAnsiTheme="minorHAnsi" w:cstheme="minorHAnsi"/>
          <w:lang w:val="nl-NL"/>
        </w:rPr>
      </w:pPr>
      <w:r w:rsidRPr="00024608">
        <w:rPr>
          <w:rFonts w:asciiTheme="minorHAnsi" w:hAnsiTheme="minorHAnsi" w:cstheme="minorHAnsi"/>
          <w:lang w:val="nl-NL"/>
        </w:rPr>
        <w:t>De</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k</w:t>
      </w:r>
      <w:r w:rsidRPr="00024608">
        <w:rPr>
          <w:rFonts w:asciiTheme="minorHAnsi" w:hAnsiTheme="minorHAnsi" w:cstheme="minorHAnsi"/>
          <w:spacing w:val="-2"/>
          <w:lang w:val="nl-NL"/>
        </w:rPr>
        <w:t>r</w:t>
      </w:r>
      <w:r w:rsidRPr="00024608">
        <w:rPr>
          <w:rFonts w:asciiTheme="minorHAnsi" w:hAnsiTheme="minorHAnsi" w:cstheme="minorHAnsi"/>
          <w:spacing w:val="2"/>
          <w:lang w:val="nl-NL"/>
        </w:rPr>
        <w:t>a</w:t>
      </w:r>
      <w:r w:rsidRPr="00024608">
        <w:rPr>
          <w:rFonts w:asciiTheme="minorHAnsi" w:hAnsiTheme="minorHAnsi" w:cstheme="minorHAnsi"/>
          <w:lang w:val="nl-NL"/>
        </w:rPr>
        <w:t>cht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b</w:t>
      </w:r>
      <w:r w:rsidRPr="00024608">
        <w:rPr>
          <w:rFonts w:asciiTheme="minorHAnsi" w:hAnsiTheme="minorHAnsi" w:cstheme="minorHAnsi"/>
          <w:spacing w:val="1"/>
          <w:lang w:val="nl-NL"/>
        </w:rPr>
        <w:t>e</w:t>
      </w:r>
      <w:r w:rsidRPr="00024608">
        <w:rPr>
          <w:rFonts w:asciiTheme="minorHAnsi" w:hAnsiTheme="minorHAnsi" w:cstheme="minorHAnsi"/>
          <w:lang w:val="nl-NL"/>
        </w:rPr>
        <w:t>sp</w:t>
      </w:r>
      <w:r w:rsidRPr="00024608">
        <w:rPr>
          <w:rFonts w:asciiTheme="minorHAnsi" w:hAnsiTheme="minorHAnsi" w:cstheme="minorHAnsi"/>
          <w:spacing w:val="1"/>
          <w:lang w:val="nl-NL"/>
        </w:rPr>
        <w:t>ree</w:t>
      </w:r>
      <w:r w:rsidRPr="00024608">
        <w:rPr>
          <w:rFonts w:asciiTheme="minorHAnsi" w:hAnsiTheme="minorHAnsi" w:cstheme="minorHAnsi"/>
          <w:lang w:val="nl-NL"/>
        </w:rPr>
        <w:t>kt</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s</w:t>
      </w:r>
      <w:r w:rsidRPr="00024608">
        <w:rPr>
          <w:rFonts w:asciiTheme="minorHAnsi" w:hAnsiTheme="minorHAnsi" w:cstheme="minorHAnsi"/>
          <w:spacing w:val="2"/>
          <w:lang w:val="nl-NL"/>
        </w:rPr>
        <w:t>i</w:t>
      </w:r>
      <w:r w:rsidRPr="00024608">
        <w:rPr>
          <w:rFonts w:asciiTheme="minorHAnsi" w:hAnsiTheme="minorHAnsi" w:cstheme="minorHAnsi"/>
          <w:lang w:val="nl-NL"/>
        </w:rPr>
        <w:t>t</w:t>
      </w:r>
      <w:r w:rsidRPr="00024608">
        <w:rPr>
          <w:rFonts w:asciiTheme="minorHAnsi" w:hAnsiTheme="minorHAnsi" w:cstheme="minorHAnsi"/>
          <w:spacing w:val="1"/>
          <w:lang w:val="nl-NL"/>
        </w:rPr>
        <w:t>u</w:t>
      </w:r>
      <w:r w:rsidRPr="00024608">
        <w:rPr>
          <w:rFonts w:asciiTheme="minorHAnsi" w:hAnsiTheme="minorHAnsi" w:cstheme="minorHAnsi"/>
          <w:lang w:val="nl-NL"/>
        </w:rPr>
        <w:t>a</w:t>
      </w:r>
      <w:r w:rsidRPr="00024608">
        <w:rPr>
          <w:rFonts w:asciiTheme="minorHAnsi" w:hAnsiTheme="minorHAnsi" w:cstheme="minorHAnsi"/>
          <w:spacing w:val="-2"/>
          <w:lang w:val="nl-NL"/>
        </w:rPr>
        <w:t>t</w:t>
      </w:r>
      <w:r w:rsidRPr="00024608">
        <w:rPr>
          <w:rFonts w:asciiTheme="minorHAnsi" w:hAnsiTheme="minorHAnsi" w:cstheme="minorHAnsi"/>
          <w:spacing w:val="2"/>
          <w:lang w:val="nl-NL"/>
        </w:rPr>
        <w:t>i</w:t>
      </w:r>
      <w:r w:rsidRPr="00024608">
        <w:rPr>
          <w:rFonts w:asciiTheme="minorHAnsi" w:hAnsiTheme="minorHAnsi" w:cstheme="minorHAnsi"/>
          <w:lang w:val="nl-NL"/>
        </w:rPr>
        <w:t>e</w:t>
      </w:r>
      <w:r w:rsidRPr="00024608">
        <w:rPr>
          <w:rFonts w:asciiTheme="minorHAnsi" w:hAnsiTheme="minorHAnsi" w:cstheme="minorHAnsi"/>
          <w:spacing w:val="-9"/>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spacing w:val="1"/>
          <w:lang w:val="nl-NL"/>
        </w:rPr>
        <w:t>v</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ne</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met</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m</w:t>
      </w:r>
      <w:r w:rsidRPr="00024608">
        <w:rPr>
          <w:rFonts w:asciiTheme="minorHAnsi" w:hAnsiTheme="minorHAnsi" w:cstheme="minorHAnsi"/>
          <w:spacing w:val="1"/>
          <w:lang w:val="nl-NL"/>
        </w:rPr>
        <w:t>e</w:t>
      </w:r>
      <w:r w:rsidRPr="00024608">
        <w:rPr>
          <w:rFonts w:asciiTheme="minorHAnsi" w:hAnsiTheme="minorHAnsi" w:cstheme="minorHAnsi"/>
          <w:spacing w:val="-2"/>
          <w:lang w:val="nl-NL"/>
        </w:rPr>
        <w:t>e</w:t>
      </w:r>
      <w:r w:rsidRPr="00024608">
        <w:rPr>
          <w:rFonts w:asciiTheme="minorHAnsi" w:hAnsiTheme="minorHAnsi" w:cstheme="minorHAnsi"/>
          <w:spacing w:val="2"/>
          <w:lang w:val="nl-NL"/>
        </w:rPr>
        <w:t>l</w:t>
      </w:r>
      <w:r w:rsidRPr="00024608">
        <w:rPr>
          <w:rFonts w:asciiTheme="minorHAnsi" w:hAnsiTheme="minorHAnsi" w:cstheme="minorHAnsi"/>
          <w:spacing w:val="-1"/>
          <w:lang w:val="nl-NL"/>
        </w:rPr>
        <w:t>o</w:t>
      </w:r>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s</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msta</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s,</w:t>
      </w:r>
      <w:r w:rsidRPr="00024608">
        <w:rPr>
          <w:rFonts w:asciiTheme="minorHAnsi" w:hAnsiTheme="minorHAnsi" w:cstheme="minorHAnsi"/>
          <w:spacing w:val="-9"/>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spacing w:val="-2"/>
          <w:lang w:val="nl-NL"/>
        </w:rPr>
        <w:t>e</w:t>
      </w:r>
      <w:r w:rsidRPr="00024608">
        <w:rPr>
          <w:rFonts w:asciiTheme="minorHAnsi" w:hAnsiTheme="minorHAnsi" w:cstheme="minorHAnsi"/>
          <w:lang w:val="nl-NL"/>
        </w:rPr>
        <w:t>ze g</w:t>
      </w:r>
      <w:r w:rsidRPr="00024608">
        <w:rPr>
          <w:rFonts w:asciiTheme="minorHAnsi" w:hAnsiTheme="minorHAnsi" w:cstheme="minorHAnsi"/>
          <w:spacing w:val="1"/>
          <w:lang w:val="nl-NL"/>
        </w:rPr>
        <w:t>r</w:t>
      </w:r>
      <w:r w:rsidRPr="00024608">
        <w:rPr>
          <w:rFonts w:asciiTheme="minorHAnsi" w:hAnsiTheme="minorHAnsi" w:cstheme="minorHAnsi"/>
          <w:spacing w:val="-1"/>
          <w:lang w:val="nl-NL"/>
        </w:rPr>
        <w:t>o</w:t>
      </w:r>
      <w:r w:rsidRPr="00024608">
        <w:rPr>
          <w:rFonts w:asciiTheme="minorHAnsi" w:hAnsiTheme="minorHAnsi" w:cstheme="minorHAnsi"/>
          <w:spacing w:val="-2"/>
          <w:lang w:val="nl-NL"/>
        </w:rPr>
        <w:t>e</w:t>
      </w:r>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2"/>
          <w:lang w:val="nl-NL"/>
        </w:rPr>
        <w:t>i</w:t>
      </w:r>
      <w:r w:rsidRPr="00024608">
        <w:rPr>
          <w:rFonts w:asciiTheme="minorHAnsi" w:hAnsiTheme="minorHAnsi" w:cstheme="minorHAnsi"/>
          <w:lang w:val="nl-NL"/>
        </w:rPr>
        <w:t>jn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b</w:t>
      </w:r>
      <w:r w:rsidRPr="00024608">
        <w:rPr>
          <w:rFonts w:asciiTheme="minorHAnsi" w:hAnsiTheme="minorHAnsi" w:cstheme="minorHAnsi"/>
          <w:spacing w:val="-1"/>
          <w:lang w:val="nl-NL"/>
        </w:rPr>
        <w:t>e</w:t>
      </w:r>
      <w:r w:rsidRPr="00024608">
        <w:rPr>
          <w:rFonts w:asciiTheme="minorHAnsi" w:hAnsiTheme="minorHAnsi" w:cstheme="minorHAnsi"/>
          <w:spacing w:val="2"/>
          <w:lang w:val="nl-NL"/>
        </w:rPr>
        <w:t>l</w:t>
      </w:r>
      <w:r w:rsidRPr="00024608">
        <w:rPr>
          <w:rFonts w:asciiTheme="minorHAnsi" w:hAnsiTheme="minorHAnsi" w:cstheme="minorHAnsi"/>
          <w:lang w:val="nl-NL"/>
        </w:rPr>
        <w:t>a</w:t>
      </w:r>
      <w:r w:rsidRPr="00024608">
        <w:rPr>
          <w:rFonts w:asciiTheme="minorHAnsi" w:hAnsiTheme="minorHAnsi" w:cstheme="minorHAnsi"/>
          <w:spacing w:val="-1"/>
          <w:lang w:val="nl-NL"/>
        </w:rPr>
        <w:t>n</w:t>
      </w:r>
      <w:r w:rsidRPr="00024608">
        <w:rPr>
          <w:rFonts w:asciiTheme="minorHAnsi" w:hAnsiTheme="minorHAnsi" w:cstheme="minorHAnsi"/>
          <w:lang w:val="nl-NL"/>
        </w:rPr>
        <w:t>g</w:t>
      </w:r>
      <w:r w:rsidRPr="00024608">
        <w:rPr>
          <w:rFonts w:asciiTheme="minorHAnsi" w:hAnsiTheme="minorHAnsi" w:cstheme="minorHAnsi"/>
          <w:spacing w:val="-1"/>
          <w:lang w:val="nl-NL"/>
        </w:rPr>
        <w:t>r</w:t>
      </w:r>
      <w:r w:rsidRPr="00024608">
        <w:rPr>
          <w:rFonts w:asciiTheme="minorHAnsi" w:hAnsiTheme="minorHAnsi" w:cstheme="minorHAnsi"/>
          <w:spacing w:val="2"/>
          <w:lang w:val="nl-NL"/>
        </w:rPr>
        <w:t>i</w:t>
      </w:r>
      <w:r w:rsidRPr="00024608">
        <w:rPr>
          <w:rFonts w:asciiTheme="minorHAnsi" w:hAnsiTheme="minorHAnsi" w:cstheme="minorHAnsi"/>
          <w:lang w:val="nl-NL"/>
        </w:rPr>
        <w:t>jk</w:t>
      </w:r>
      <w:r w:rsidRPr="00024608">
        <w:rPr>
          <w:rFonts w:asciiTheme="minorHAnsi" w:hAnsiTheme="minorHAnsi" w:cstheme="minorHAnsi"/>
          <w:spacing w:val="-9"/>
          <w:lang w:val="nl-NL"/>
        </w:rPr>
        <w:t xml:space="preserve"> </w:t>
      </w:r>
      <w:r w:rsidRPr="00024608">
        <w:rPr>
          <w:rFonts w:asciiTheme="minorHAnsi" w:hAnsiTheme="minorHAnsi" w:cstheme="minorHAnsi"/>
          <w:spacing w:val="-2"/>
          <w:lang w:val="nl-NL"/>
        </w:rPr>
        <w:t>o</w:t>
      </w:r>
      <w:r w:rsidRPr="00024608">
        <w:rPr>
          <w:rFonts w:asciiTheme="minorHAnsi" w:hAnsiTheme="minorHAnsi" w:cstheme="minorHAnsi"/>
          <w:lang w:val="nl-NL"/>
        </w:rPr>
        <w:t>m</w:t>
      </w:r>
      <w:r w:rsidRPr="00024608">
        <w:rPr>
          <w:rFonts w:asciiTheme="minorHAnsi" w:hAnsiTheme="minorHAnsi" w:cstheme="minorHAnsi"/>
          <w:spacing w:val="-6"/>
          <w:lang w:val="nl-NL"/>
        </w:rPr>
        <w:t xml:space="preserve"> </w:t>
      </w:r>
      <w:r w:rsidRPr="00024608">
        <w:rPr>
          <w:rFonts w:asciiTheme="minorHAnsi" w:hAnsiTheme="minorHAnsi" w:cstheme="minorHAnsi"/>
          <w:spacing w:val="3"/>
          <w:lang w:val="nl-NL"/>
        </w:rPr>
        <w:t>h</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1"/>
          <w:lang w:val="nl-NL"/>
        </w:rPr>
        <w:t>r</w:t>
      </w:r>
      <w:r w:rsidRPr="00024608">
        <w:rPr>
          <w:rFonts w:asciiTheme="minorHAnsi" w:hAnsiTheme="minorHAnsi" w:cstheme="minorHAnsi"/>
          <w:spacing w:val="-1"/>
          <w:lang w:val="nl-NL"/>
        </w:rPr>
        <w:t>o</w:t>
      </w:r>
      <w:r w:rsidRPr="00024608">
        <w:rPr>
          <w:rFonts w:asciiTheme="minorHAnsi" w:hAnsiTheme="minorHAnsi" w:cstheme="minorHAnsi"/>
          <w:lang w:val="nl-NL"/>
        </w:rPr>
        <w:t>b</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ee</w:t>
      </w:r>
      <w:r w:rsidRPr="00024608">
        <w:rPr>
          <w:rFonts w:asciiTheme="minorHAnsi" w:hAnsiTheme="minorHAnsi" w:cstheme="minorHAnsi"/>
          <w:lang w:val="nl-NL"/>
        </w:rPr>
        <w:t>m</w:t>
      </w:r>
      <w:r w:rsidRPr="00024608">
        <w:rPr>
          <w:rFonts w:asciiTheme="minorHAnsi" w:hAnsiTheme="minorHAnsi" w:cstheme="minorHAnsi"/>
          <w:spacing w:val="-4"/>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p</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t</w:t>
      </w:r>
      <w:r w:rsidRPr="00024608">
        <w:rPr>
          <w:rFonts w:asciiTheme="minorHAnsi" w:hAnsiTheme="minorHAnsi" w:cstheme="minorHAnsi"/>
          <w:lang w:val="nl-NL"/>
        </w:rPr>
        <w:t>e</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1"/>
          <w:lang w:val="nl-NL"/>
        </w:rPr>
        <w:t>o</w:t>
      </w:r>
      <w:r w:rsidRPr="00024608">
        <w:rPr>
          <w:rFonts w:asciiTheme="minorHAnsi" w:hAnsiTheme="minorHAnsi" w:cstheme="minorHAnsi"/>
          <w:lang w:val="nl-NL"/>
        </w:rPr>
        <w:t>s</w:t>
      </w:r>
      <w:r w:rsidRPr="00024608">
        <w:rPr>
          <w:rFonts w:asciiTheme="minorHAnsi" w:hAnsiTheme="minorHAnsi" w:cstheme="minorHAnsi"/>
          <w:spacing w:val="-2"/>
          <w:lang w:val="nl-NL"/>
        </w:rPr>
        <w:t>se</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3"/>
          <w:lang w:val="nl-NL"/>
        </w:rPr>
        <w:t>i</w:t>
      </w:r>
      <w:r w:rsidRPr="00024608">
        <w:rPr>
          <w:rFonts w:asciiTheme="minorHAnsi" w:hAnsiTheme="minorHAnsi" w:cstheme="minorHAnsi"/>
          <w:lang w:val="nl-NL"/>
        </w:rPr>
        <w:t>j</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k</w:t>
      </w:r>
      <w:r w:rsidRPr="00024608">
        <w:rPr>
          <w:rFonts w:asciiTheme="minorHAnsi" w:hAnsiTheme="minorHAnsi" w:cstheme="minorHAnsi"/>
          <w:spacing w:val="1"/>
          <w:lang w:val="nl-NL"/>
        </w:rPr>
        <w:t>unn</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het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1"/>
          <w:lang w:val="nl-NL"/>
        </w:rPr>
        <w:t>e</w:t>
      </w:r>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ste</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k</w:t>
      </w:r>
      <w:r w:rsidRPr="00024608">
        <w:rPr>
          <w:rFonts w:asciiTheme="minorHAnsi" w:hAnsiTheme="minorHAnsi" w:cstheme="minorHAnsi"/>
          <w:spacing w:val="2"/>
          <w:lang w:val="nl-NL"/>
        </w:rPr>
        <w:t>i</w:t>
      </w:r>
      <w:r w:rsidRPr="00024608">
        <w:rPr>
          <w:rFonts w:asciiTheme="minorHAnsi" w:hAnsiTheme="minorHAnsi" w:cstheme="minorHAnsi"/>
          <w:spacing w:val="1"/>
          <w:lang w:val="nl-NL"/>
        </w:rPr>
        <w:t>n</w:t>
      </w:r>
      <w:r w:rsidRPr="00024608">
        <w:rPr>
          <w:rFonts w:asciiTheme="minorHAnsi" w:hAnsiTheme="minorHAnsi" w:cstheme="minorHAnsi"/>
          <w:lang w:val="nl-NL"/>
        </w:rPr>
        <w:t>d</w:t>
      </w:r>
      <w:r w:rsidRPr="00024608">
        <w:rPr>
          <w:rFonts w:asciiTheme="minorHAnsi" w:hAnsiTheme="minorHAnsi" w:cstheme="minorHAnsi"/>
          <w:spacing w:val="-5"/>
          <w:lang w:val="nl-NL"/>
        </w:rPr>
        <w:t xml:space="preserve"> </w:t>
      </w:r>
      <w:r w:rsidRPr="00024608">
        <w:rPr>
          <w:rFonts w:asciiTheme="minorHAnsi" w:hAnsiTheme="minorHAnsi" w:cstheme="minorHAnsi"/>
          <w:spacing w:val="-2"/>
          <w:lang w:val="nl-NL"/>
        </w:rPr>
        <w:t>u</w:t>
      </w:r>
      <w:r w:rsidRPr="00024608">
        <w:rPr>
          <w:rFonts w:asciiTheme="minorHAnsi" w:hAnsiTheme="minorHAnsi" w:cstheme="minorHAnsi"/>
          <w:spacing w:val="2"/>
          <w:lang w:val="nl-NL"/>
        </w:rPr>
        <w:t>i</w:t>
      </w:r>
      <w:r w:rsidRPr="00024608">
        <w:rPr>
          <w:rFonts w:asciiTheme="minorHAnsi" w:hAnsiTheme="minorHAnsi" w:cstheme="minorHAnsi"/>
          <w:lang w:val="nl-NL"/>
        </w:rPr>
        <w:t>t</w:t>
      </w:r>
      <w:r w:rsidRPr="00024608">
        <w:rPr>
          <w:rFonts w:asciiTheme="minorHAnsi" w:hAnsiTheme="minorHAnsi" w:cstheme="minorHAnsi"/>
          <w:w w:val="99"/>
          <w:lang w:val="nl-NL"/>
        </w:rPr>
        <w:t xml:space="preserve"> </w:t>
      </w:r>
      <w:r w:rsidRPr="00024608">
        <w:rPr>
          <w:rFonts w:asciiTheme="minorHAnsi" w:hAnsiTheme="minorHAnsi" w:cstheme="minorHAnsi"/>
          <w:spacing w:val="1"/>
          <w:lang w:val="nl-NL"/>
        </w:rPr>
        <w:t>h</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i</w:t>
      </w:r>
      <w:r w:rsidRPr="00024608">
        <w:rPr>
          <w:rFonts w:asciiTheme="minorHAnsi" w:hAnsiTheme="minorHAnsi" w:cstheme="minorHAnsi"/>
          <w:lang w:val="nl-NL"/>
        </w:rPr>
        <w:t>s</w:t>
      </w:r>
      <w:r w:rsidRPr="00024608">
        <w:rPr>
          <w:rFonts w:asciiTheme="minorHAnsi" w:hAnsiTheme="minorHAnsi" w:cstheme="minorHAnsi"/>
          <w:spacing w:val="-2"/>
          <w:lang w:val="nl-NL"/>
        </w:rPr>
        <w:t>o</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lang w:val="nl-NL"/>
        </w:rPr>
        <w:t>ment</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ha</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8"/>
          <w:lang w:val="nl-NL"/>
        </w:rPr>
        <w:t xml:space="preserve"> </w:t>
      </w:r>
      <w:proofErr w:type="spellStart"/>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r</w:t>
      </w:r>
      <w:proofErr w:type="spellEnd"/>
      <w:r w:rsidRPr="00024608">
        <w:rPr>
          <w:rFonts w:asciiTheme="minorHAnsi" w:hAnsiTheme="minorHAnsi" w:cstheme="minorHAnsi"/>
          <w:spacing w:val="-7"/>
          <w:lang w:val="nl-NL"/>
        </w:rPr>
        <w:t xml:space="preserve"> </w:t>
      </w:r>
      <w:r w:rsidRPr="00024608">
        <w:rPr>
          <w:rFonts w:asciiTheme="minorHAnsi" w:hAnsiTheme="minorHAnsi" w:cstheme="minorHAnsi"/>
          <w:lang w:val="nl-NL"/>
        </w:rPr>
        <w:t>aa</w:t>
      </w:r>
      <w:r w:rsidRPr="00024608">
        <w:rPr>
          <w:rFonts w:asciiTheme="minorHAnsi" w:hAnsiTheme="minorHAnsi" w:cstheme="minorHAnsi"/>
          <w:spacing w:val="1"/>
          <w:lang w:val="nl-NL"/>
        </w:rPr>
        <w:t>n</w:t>
      </w:r>
      <w:r w:rsidRPr="00024608">
        <w:rPr>
          <w:rFonts w:asciiTheme="minorHAnsi" w:hAnsiTheme="minorHAnsi" w:cstheme="minorHAnsi"/>
          <w:lang w:val="nl-NL"/>
        </w:rPr>
        <w:t>sp</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spacing w:val="1"/>
          <w:lang w:val="nl-NL"/>
        </w:rPr>
        <w:t>k</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op</w:t>
      </w:r>
      <w:r w:rsidRPr="00024608">
        <w:rPr>
          <w:rFonts w:asciiTheme="minorHAnsi" w:hAnsiTheme="minorHAnsi" w:cstheme="minorHAnsi"/>
          <w:spacing w:val="-7"/>
          <w:lang w:val="nl-NL"/>
        </w:rPr>
        <w:t xml:space="preserve"> </w:t>
      </w:r>
      <w:r w:rsidRPr="00024608">
        <w:rPr>
          <w:rFonts w:asciiTheme="minorHAnsi" w:hAnsiTheme="minorHAnsi" w:cstheme="minorHAnsi"/>
          <w:lang w:val="nl-NL"/>
        </w:rPr>
        <w:t>z</w:t>
      </w:r>
      <w:r w:rsidRPr="00024608">
        <w:rPr>
          <w:rFonts w:asciiTheme="minorHAnsi" w:hAnsiTheme="minorHAnsi" w:cstheme="minorHAnsi"/>
          <w:spacing w:val="3"/>
          <w:lang w:val="nl-NL"/>
        </w:rPr>
        <w:t>i</w:t>
      </w:r>
      <w:r w:rsidRPr="00024608">
        <w:rPr>
          <w:rFonts w:asciiTheme="minorHAnsi" w:hAnsiTheme="minorHAnsi" w:cstheme="minorHAnsi"/>
          <w:spacing w:val="-2"/>
          <w:lang w:val="nl-NL"/>
        </w:rPr>
        <w:t>j</w:t>
      </w:r>
      <w:r w:rsidRPr="00024608">
        <w:rPr>
          <w:rFonts w:asciiTheme="minorHAnsi" w:hAnsiTheme="minorHAnsi" w:cstheme="minorHAnsi"/>
          <w:spacing w:val="1"/>
          <w:lang w:val="nl-NL"/>
        </w:rPr>
        <w:t>n</w:t>
      </w:r>
      <w:r w:rsidRPr="00024608">
        <w:rPr>
          <w:rFonts w:asciiTheme="minorHAnsi" w:hAnsiTheme="minorHAnsi" w:cstheme="minorHAnsi"/>
          <w:lang w:val="nl-NL"/>
        </w:rPr>
        <w:t>/</w:t>
      </w:r>
      <w:r w:rsidRPr="00024608">
        <w:rPr>
          <w:rFonts w:asciiTheme="minorHAnsi" w:hAnsiTheme="minorHAnsi" w:cstheme="minorHAnsi"/>
          <w:spacing w:val="1"/>
          <w:lang w:val="nl-NL"/>
        </w:rPr>
        <w:t>h</w:t>
      </w:r>
      <w:r w:rsidRPr="00024608">
        <w:rPr>
          <w:rFonts w:asciiTheme="minorHAnsi" w:hAnsiTheme="minorHAnsi" w:cstheme="minorHAnsi"/>
          <w:lang w:val="nl-NL"/>
        </w:rPr>
        <w:t>aar</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g</w:t>
      </w:r>
      <w:r w:rsidRPr="00024608">
        <w:rPr>
          <w:rFonts w:asciiTheme="minorHAnsi" w:hAnsiTheme="minorHAnsi" w:cstheme="minorHAnsi"/>
          <w:spacing w:val="-2"/>
          <w:lang w:val="nl-NL"/>
        </w:rPr>
        <w:t>e</w:t>
      </w:r>
      <w:r w:rsidRPr="00024608">
        <w:rPr>
          <w:rFonts w:asciiTheme="minorHAnsi" w:hAnsiTheme="minorHAnsi" w:cstheme="minorHAnsi"/>
          <w:lang w:val="nl-NL"/>
        </w:rPr>
        <w:t>d</w:t>
      </w:r>
      <w:r w:rsidRPr="00024608">
        <w:rPr>
          <w:rFonts w:asciiTheme="minorHAnsi" w:hAnsiTheme="minorHAnsi" w:cstheme="minorHAnsi"/>
          <w:spacing w:val="-1"/>
          <w:lang w:val="nl-NL"/>
        </w:rPr>
        <w:t>r</w:t>
      </w:r>
      <w:r w:rsidRPr="00024608">
        <w:rPr>
          <w:rFonts w:asciiTheme="minorHAnsi" w:hAnsiTheme="minorHAnsi" w:cstheme="minorHAnsi"/>
          <w:lang w:val="nl-NL"/>
        </w:rPr>
        <w:t>ag;</w:t>
      </w:r>
    </w:p>
    <w:p w:rsidR="0006158F" w:rsidP="007E1B80" w:rsidRDefault="0006158F" w14:paraId="12758771" w14:textId="77777777">
      <w:pPr>
        <w:pStyle w:val="Gemiddeldraster21"/>
        <w:numPr>
          <w:ilvl w:val="0"/>
          <w:numId w:val="70"/>
        </w:numPr>
        <w:rPr>
          <w:rFonts w:asciiTheme="minorHAnsi" w:hAnsiTheme="minorHAnsi" w:cstheme="minorHAnsi"/>
          <w:lang w:val="nl-NL"/>
        </w:rPr>
      </w:pPr>
      <w:r w:rsidRPr="00024608">
        <w:rPr>
          <w:rFonts w:asciiTheme="minorHAnsi" w:hAnsiTheme="minorHAnsi" w:cstheme="minorHAnsi"/>
          <w:lang w:val="nl-NL"/>
        </w:rPr>
        <w:t>De</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l</w:t>
      </w:r>
      <w:r w:rsidRPr="00024608">
        <w:rPr>
          <w:rFonts w:asciiTheme="minorHAnsi" w:hAnsiTheme="minorHAnsi" w:cstheme="minorHAnsi"/>
          <w:spacing w:val="-2"/>
          <w:lang w:val="nl-NL"/>
        </w:rPr>
        <w:t>e</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k</w:t>
      </w:r>
      <w:r w:rsidRPr="00024608">
        <w:rPr>
          <w:rFonts w:asciiTheme="minorHAnsi" w:hAnsiTheme="minorHAnsi" w:cstheme="minorHAnsi"/>
          <w:spacing w:val="-2"/>
          <w:lang w:val="nl-NL"/>
        </w:rPr>
        <w:t>r</w:t>
      </w:r>
      <w:r w:rsidRPr="00024608">
        <w:rPr>
          <w:rFonts w:asciiTheme="minorHAnsi" w:hAnsiTheme="minorHAnsi" w:cstheme="minorHAnsi"/>
          <w:spacing w:val="2"/>
          <w:lang w:val="nl-NL"/>
        </w:rPr>
        <w:t>a</w:t>
      </w:r>
      <w:r w:rsidRPr="00024608">
        <w:rPr>
          <w:rFonts w:asciiTheme="minorHAnsi" w:hAnsiTheme="minorHAnsi" w:cstheme="minorHAnsi"/>
          <w:lang w:val="nl-NL"/>
        </w:rPr>
        <w:t>cht</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s</w:t>
      </w:r>
      <w:r w:rsidRPr="00024608">
        <w:rPr>
          <w:rFonts w:asciiTheme="minorHAnsi" w:hAnsiTheme="minorHAnsi" w:cstheme="minorHAnsi"/>
          <w:lang w:val="nl-NL"/>
        </w:rPr>
        <w:t>chr</w:t>
      </w:r>
      <w:r w:rsidRPr="00024608">
        <w:rPr>
          <w:rFonts w:asciiTheme="minorHAnsi" w:hAnsiTheme="minorHAnsi" w:cstheme="minorHAnsi"/>
          <w:spacing w:val="2"/>
          <w:lang w:val="nl-NL"/>
        </w:rPr>
        <w:t>i</w:t>
      </w:r>
      <w:r w:rsidRPr="00024608">
        <w:rPr>
          <w:rFonts w:asciiTheme="minorHAnsi" w:hAnsiTheme="minorHAnsi" w:cstheme="minorHAnsi"/>
          <w:lang w:val="nl-NL"/>
        </w:rPr>
        <w:t>jft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e</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s</w:t>
      </w:r>
      <w:r w:rsidRPr="00024608">
        <w:rPr>
          <w:rFonts w:asciiTheme="minorHAnsi" w:hAnsiTheme="minorHAnsi" w:cstheme="minorHAnsi"/>
          <w:spacing w:val="2"/>
          <w:lang w:val="nl-NL"/>
        </w:rPr>
        <w:t>l</w:t>
      </w:r>
      <w:r w:rsidRPr="00024608">
        <w:rPr>
          <w:rFonts w:asciiTheme="minorHAnsi" w:hAnsiTheme="minorHAnsi" w:cstheme="minorHAnsi"/>
          <w:lang w:val="nl-NL"/>
        </w:rPr>
        <w:t>ag</w:t>
      </w:r>
      <w:r w:rsidRPr="00024608">
        <w:rPr>
          <w:rFonts w:asciiTheme="minorHAnsi" w:hAnsiTheme="minorHAnsi" w:cstheme="minorHAnsi"/>
          <w:spacing w:val="-6"/>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lang w:val="nl-NL"/>
        </w:rPr>
        <w:t>an</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1"/>
          <w:lang w:val="nl-NL"/>
        </w:rPr>
        <w:t>e</w:t>
      </w:r>
      <w:r w:rsidRPr="00024608">
        <w:rPr>
          <w:rFonts w:asciiTheme="minorHAnsi" w:hAnsiTheme="minorHAnsi" w:cstheme="minorHAnsi"/>
          <w:lang w:val="nl-NL"/>
        </w:rPr>
        <w:t>ze</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act</w:t>
      </w:r>
      <w:r w:rsidRPr="00024608">
        <w:rPr>
          <w:rFonts w:asciiTheme="minorHAnsi" w:hAnsiTheme="minorHAnsi" w:cstheme="minorHAnsi"/>
          <w:spacing w:val="3"/>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s</w:t>
      </w:r>
      <w:r>
        <w:rPr>
          <w:rFonts w:asciiTheme="minorHAnsi" w:hAnsiTheme="minorHAnsi" w:cstheme="minorHAnsi"/>
          <w:lang w:val="nl-NL"/>
        </w:rPr>
        <w:t>;</w:t>
      </w:r>
    </w:p>
    <w:p w:rsidRPr="00024608" w:rsidR="0006158F" w:rsidP="007E1B80" w:rsidRDefault="0006158F" w14:paraId="41D9C68E" w14:textId="77777777">
      <w:pPr>
        <w:pStyle w:val="Gemiddeldraster21"/>
        <w:numPr>
          <w:ilvl w:val="0"/>
          <w:numId w:val="70"/>
        </w:numPr>
        <w:rPr>
          <w:rFonts w:asciiTheme="minorHAnsi" w:hAnsiTheme="minorHAnsi" w:cstheme="minorHAnsi"/>
          <w:lang w:val="nl-NL"/>
        </w:rPr>
      </w:pPr>
      <w:r>
        <w:rPr>
          <w:rFonts w:asciiTheme="minorHAnsi" w:hAnsiTheme="minorHAnsi" w:cstheme="minorHAnsi"/>
          <w:lang w:val="nl-NL"/>
        </w:rPr>
        <w:t xml:space="preserve">De ouders van de </w:t>
      </w:r>
      <w:proofErr w:type="spellStart"/>
      <w:r>
        <w:rPr>
          <w:rFonts w:asciiTheme="minorHAnsi" w:hAnsiTheme="minorHAnsi" w:cstheme="minorHAnsi"/>
          <w:lang w:val="nl-NL"/>
        </w:rPr>
        <w:t>pester</w:t>
      </w:r>
      <w:proofErr w:type="spellEnd"/>
      <w:r>
        <w:rPr>
          <w:rFonts w:asciiTheme="minorHAnsi" w:hAnsiTheme="minorHAnsi" w:cstheme="minorHAnsi"/>
          <w:lang w:val="nl-NL"/>
        </w:rPr>
        <w:t xml:space="preserve"> worden geïnformeerd dat hun kind zich niet aan de regels tegen pesten heeft gehouden. Ook worden de ouders van het gepeste kind geïnformeerd met de constatering en de genomen stappen.</w:t>
      </w:r>
    </w:p>
    <w:p w:rsidRPr="00024608" w:rsidR="0006158F" w:rsidP="0006158F" w:rsidRDefault="0006158F" w14:paraId="5AA2FA85" w14:textId="77777777">
      <w:pPr>
        <w:pStyle w:val="Gemiddeldraster21"/>
        <w:ind w:left="720"/>
        <w:rPr>
          <w:rFonts w:asciiTheme="minorHAnsi" w:hAnsiTheme="minorHAnsi" w:cstheme="minorHAnsi"/>
          <w:lang w:val="nl-NL"/>
        </w:rPr>
      </w:pPr>
    </w:p>
    <w:p w:rsidRPr="00024608" w:rsidR="0006158F" w:rsidP="0006158F" w:rsidRDefault="0006158F" w14:paraId="39719E5A" w14:textId="77777777">
      <w:pPr>
        <w:pStyle w:val="Gemiddeldraster21"/>
        <w:rPr>
          <w:rFonts w:asciiTheme="minorHAnsi" w:hAnsiTheme="minorHAnsi" w:cstheme="minorHAnsi"/>
          <w:lang w:val="nl-NL"/>
        </w:rPr>
      </w:pPr>
    </w:p>
    <w:p w:rsidRPr="00024608" w:rsidR="0006158F" w:rsidP="0006158F" w:rsidRDefault="0006158F" w14:paraId="56D4BAF6" w14:textId="77777777">
      <w:pPr>
        <w:pStyle w:val="Gemiddeldraster21"/>
        <w:rPr>
          <w:rFonts w:asciiTheme="minorHAnsi" w:hAnsiTheme="minorHAnsi" w:cstheme="minorHAnsi"/>
        </w:rPr>
      </w:pPr>
      <w:r w:rsidRPr="00024608">
        <w:rPr>
          <w:rFonts w:asciiTheme="minorHAnsi" w:hAnsiTheme="minorHAnsi" w:cstheme="minorHAnsi"/>
        </w:rPr>
        <w:t>Fa</w:t>
      </w:r>
      <w:r w:rsidRPr="00024608">
        <w:rPr>
          <w:rFonts w:asciiTheme="minorHAnsi" w:hAnsiTheme="minorHAnsi" w:cstheme="minorHAnsi"/>
          <w:spacing w:val="-1"/>
        </w:rPr>
        <w:t>s</w:t>
      </w:r>
      <w:r w:rsidRPr="00024608">
        <w:rPr>
          <w:rFonts w:asciiTheme="minorHAnsi" w:hAnsiTheme="minorHAnsi" w:cstheme="minorHAnsi"/>
        </w:rPr>
        <w:t>e</w:t>
      </w:r>
      <w:r w:rsidRPr="00024608">
        <w:rPr>
          <w:rFonts w:asciiTheme="minorHAnsi" w:hAnsiTheme="minorHAnsi" w:cstheme="minorHAnsi"/>
          <w:spacing w:val="-7"/>
        </w:rPr>
        <w:t xml:space="preserve"> </w:t>
      </w:r>
      <w:r w:rsidRPr="00024608">
        <w:rPr>
          <w:rFonts w:asciiTheme="minorHAnsi" w:hAnsiTheme="minorHAnsi" w:cstheme="minorHAnsi"/>
        </w:rPr>
        <w:t>3:</w:t>
      </w:r>
    </w:p>
    <w:p w:rsidR="0006158F" w:rsidP="007E1B80" w:rsidRDefault="0006158F" w14:paraId="3A154828" w14:textId="77777777">
      <w:pPr>
        <w:pStyle w:val="Gemiddeldraster21"/>
        <w:numPr>
          <w:ilvl w:val="0"/>
          <w:numId w:val="71"/>
        </w:numPr>
        <w:rPr>
          <w:rFonts w:asciiTheme="minorHAnsi" w:hAnsiTheme="minorHAnsi" w:cstheme="minorHAnsi"/>
          <w:spacing w:val="-7"/>
          <w:lang w:val="nl-NL"/>
        </w:rPr>
      </w:pPr>
      <w:r w:rsidRPr="00300A7C">
        <w:rPr>
          <w:rFonts w:asciiTheme="minorHAnsi" w:hAnsiTheme="minorHAnsi" w:cstheme="minorHAnsi"/>
          <w:lang w:val="nl-NL"/>
        </w:rPr>
        <w:t>A</w:t>
      </w:r>
      <w:r w:rsidRPr="00300A7C">
        <w:rPr>
          <w:rFonts w:asciiTheme="minorHAnsi" w:hAnsiTheme="minorHAnsi" w:cstheme="minorHAnsi"/>
          <w:spacing w:val="3"/>
          <w:lang w:val="nl-NL"/>
        </w:rPr>
        <w:t>l</w:t>
      </w:r>
      <w:r w:rsidRPr="00300A7C">
        <w:rPr>
          <w:rFonts w:asciiTheme="minorHAnsi" w:hAnsiTheme="minorHAnsi" w:cstheme="minorHAnsi"/>
          <w:lang w:val="nl-NL"/>
        </w:rPr>
        <w:t>s</w:t>
      </w:r>
      <w:r w:rsidRPr="00300A7C">
        <w:rPr>
          <w:rFonts w:asciiTheme="minorHAnsi" w:hAnsiTheme="minorHAnsi" w:cstheme="minorHAnsi"/>
          <w:spacing w:val="-7"/>
          <w:lang w:val="nl-NL"/>
        </w:rPr>
        <w:t xml:space="preserve"> </w:t>
      </w:r>
      <w:r w:rsidRPr="00300A7C">
        <w:rPr>
          <w:rFonts w:asciiTheme="minorHAnsi" w:hAnsiTheme="minorHAnsi" w:cstheme="minorHAnsi"/>
          <w:spacing w:val="1"/>
          <w:lang w:val="nl-NL"/>
        </w:rPr>
        <w:t>h</w:t>
      </w:r>
      <w:r w:rsidRPr="00300A7C">
        <w:rPr>
          <w:rFonts w:asciiTheme="minorHAnsi" w:hAnsiTheme="minorHAnsi" w:cstheme="minorHAnsi"/>
          <w:spacing w:val="-2"/>
          <w:lang w:val="nl-NL"/>
        </w:rPr>
        <w:t>e</w:t>
      </w:r>
      <w:r w:rsidRPr="00300A7C">
        <w:rPr>
          <w:rFonts w:asciiTheme="minorHAnsi" w:hAnsiTheme="minorHAnsi" w:cstheme="minorHAnsi"/>
          <w:lang w:val="nl-NL"/>
        </w:rPr>
        <w:t>t</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p</w:t>
      </w:r>
      <w:r w:rsidRPr="00300A7C">
        <w:rPr>
          <w:rFonts w:asciiTheme="minorHAnsi" w:hAnsiTheme="minorHAnsi" w:cstheme="minorHAnsi"/>
          <w:spacing w:val="1"/>
          <w:lang w:val="nl-NL"/>
        </w:rPr>
        <w:t>e</w:t>
      </w:r>
      <w:r w:rsidRPr="00300A7C">
        <w:rPr>
          <w:rFonts w:asciiTheme="minorHAnsi" w:hAnsiTheme="minorHAnsi" w:cstheme="minorHAnsi"/>
          <w:lang w:val="nl-NL"/>
        </w:rPr>
        <w:t>st</w:t>
      </w:r>
      <w:r w:rsidRPr="00300A7C">
        <w:rPr>
          <w:rFonts w:asciiTheme="minorHAnsi" w:hAnsiTheme="minorHAnsi" w:cstheme="minorHAnsi"/>
          <w:spacing w:val="-1"/>
          <w:lang w:val="nl-NL"/>
        </w:rPr>
        <w:t>e</w:t>
      </w:r>
      <w:r w:rsidRPr="00300A7C">
        <w:rPr>
          <w:rFonts w:asciiTheme="minorHAnsi" w:hAnsiTheme="minorHAnsi" w:cstheme="minorHAnsi"/>
          <w:lang w:val="nl-NL"/>
        </w:rPr>
        <w:t>n</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n</w:t>
      </w:r>
      <w:r w:rsidRPr="00300A7C">
        <w:rPr>
          <w:rFonts w:asciiTheme="minorHAnsi" w:hAnsiTheme="minorHAnsi" w:cstheme="minorHAnsi"/>
          <w:spacing w:val="3"/>
          <w:lang w:val="nl-NL"/>
        </w:rPr>
        <w:t>i</w:t>
      </w:r>
      <w:r w:rsidRPr="00300A7C">
        <w:rPr>
          <w:rFonts w:asciiTheme="minorHAnsi" w:hAnsiTheme="minorHAnsi" w:cstheme="minorHAnsi"/>
          <w:spacing w:val="-2"/>
          <w:lang w:val="nl-NL"/>
        </w:rPr>
        <w:t>e</w:t>
      </w:r>
      <w:r w:rsidRPr="00300A7C">
        <w:rPr>
          <w:rFonts w:asciiTheme="minorHAnsi" w:hAnsiTheme="minorHAnsi" w:cstheme="minorHAnsi"/>
          <w:lang w:val="nl-NL"/>
        </w:rPr>
        <w:t>t</w:t>
      </w:r>
      <w:r w:rsidRPr="00300A7C">
        <w:rPr>
          <w:rFonts w:asciiTheme="minorHAnsi" w:hAnsiTheme="minorHAnsi" w:cstheme="minorHAnsi"/>
          <w:spacing w:val="-5"/>
          <w:lang w:val="nl-NL"/>
        </w:rPr>
        <w:t xml:space="preserve"> </w:t>
      </w:r>
      <w:r w:rsidRPr="00300A7C">
        <w:rPr>
          <w:rFonts w:asciiTheme="minorHAnsi" w:hAnsiTheme="minorHAnsi" w:cstheme="minorHAnsi"/>
          <w:spacing w:val="-2"/>
          <w:lang w:val="nl-NL"/>
        </w:rPr>
        <w:t>o</w:t>
      </w:r>
      <w:r w:rsidRPr="00300A7C">
        <w:rPr>
          <w:rFonts w:asciiTheme="minorHAnsi" w:hAnsiTheme="minorHAnsi" w:cstheme="minorHAnsi"/>
          <w:spacing w:val="2"/>
          <w:lang w:val="nl-NL"/>
        </w:rPr>
        <w:t>p</w:t>
      </w:r>
      <w:r w:rsidRPr="00300A7C">
        <w:rPr>
          <w:rFonts w:asciiTheme="minorHAnsi" w:hAnsiTheme="minorHAnsi" w:cstheme="minorHAnsi"/>
          <w:spacing w:val="1"/>
          <w:lang w:val="nl-NL"/>
        </w:rPr>
        <w:t>h</w:t>
      </w:r>
      <w:r w:rsidRPr="00300A7C">
        <w:rPr>
          <w:rFonts w:asciiTheme="minorHAnsi" w:hAnsiTheme="minorHAnsi" w:cstheme="minorHAnsi"/>
          <w:spacing w:val="-1"/>
          <w:lang w:val="nl-NL"/>
        </w:rPr>
        <w:t>o</w:t>
      </w:r>
      <w:r w:rsidRPr="00300A7C">
        <w:rPr>
          <w:rFonts w:asciiTheme="minorHAnsi" w:hAnsiTheme="minorHAnsi" w:cstheme="minorHAnsi"/>
          <w:spacing w:val="1"/>
          <w:lang w:val="nl-NL"/>
        </w:rPr>
        <w:t>u</w:t>
      </w:r>
      <w:r w:rsidRPr="00300A7C">
        <w:rPr>
          <w:rFonts w:asciiTheme="minorHAnsi" w:hAnsiTheme="minorHAnsi" w:cstheme="minorHAnsi"/>
          <w:lang w:val="nl-NL"/>
        </w:rPr>
        <w:t>dt,</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me</w:t>
      </w:r>
      <w:r w:rsidRPr="00300A7C">
        <w:rPr>
          <w:rFonts w:asciiTheme="minorHAnsi" w:hAnsiTheme="minorHAnsi" w:cstheme="minorHAnsi"/>
          <w:spacing w:val="2"/>
          <w:lang w:val="nl-NL"/>
        </w:rPr>
        <w:t>l</w:t>
      </w:r>
      <w:r w:rsidRPr="00300A7C">
        <w:rPr>
          <w:rFonts w:asciiTheme="minorHAnsi" w:hAnsiTheme="minorHAnsi" w:cstheme="minorHAnsi"/>
          <w:lang w:val="nl-NL"/>
        </w:rPr>
        <w:t>dt</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de</w:t>
      </w:r>
      <w:r w:rsidRPr="00300A7C">
        <w:rPr>
          <w:rFonts w:asciiTheme="minorHAnsi" w:hAnsiTheme="minorHAnsi" w:cstheme="minorHAnsi"/>
          <w:spacing w:val="-7"/>
          <w:lang w:val="nl-NL"/>
        </w:rPr>
        <w:t xml:space="preserve"> </w:t>
      </w:r>
      <w:r w:rsidRPr="00300A7C">
        <w:rPr>
          <w:rFonts w:asciiTheme="minorHAnsi" w:hAnsiTheme="minorHAnsi" w:cstheme="minorHAnsi"/>
          <w:spacing w:val="2"/>
          <w:lang w:val="nl-NL"/>
        </w:rPr>
        <w:t>l</w:t>
      </w:r>
      <w:r w:rsidRPr="00300A7C">
        <w:rPr>
          <w:rFonts w:asciiTheme="minorHAnsi" w:hAnsiTheme="minorHAnsi" w:cstheme="minorHAnsi"/>
          <w:spacing w:val="-2"/>
          <w:lang w:val="nl-NL"/>
        </w:rPr>
        <w:t>e</w:t>
      </w:r>
      <w:r w:rsidRPr="00300A7C">
        <w:rPr>
          <w:rFonts w:asciiTheme="minorHAnsi" w:hAnsiTheme="minorHAnsi" w:cstheme="minorHAnsi"/>
          <w:spacing w:val="1"/>
          <w:lang w:val="nl-NL"/>
        </w:rPr>
        <w:t>e</w:t>
      </w:r>
      <w:r w:rsidRPr="00300A7C">
        <w:rPr>
          <w:rFonts w:asciiTheme="minorHAnsi" w:hAnsiTheme="minorHAnsi" w:cstheme="minorHAnsi"/>
          <w:spacing w:val="-1"/>
          <w:lang w:val="nl-NL"/>
        </w:rPr>
        <w:t>r</w:t>
      </w:r>
      <w:r w:rsidRPr="00300A7C">
        <w:rPr>
          <w:rFonts w:asciiTheme="minorHAnsi" w:hAnsiTheme="minorHAnsi" w:cstheme="minorHAnsi"/>
          <w:spacing w:val="1"/>
          <w:lang w:val="nl-NL"/>
        </w:rPr>
        <w:t>k</w:t>
      </w:r>
      <w:r w:rsidRPr="00300A7C">
        <w:rPr>
          <w:rFonts w:asciiTheme="minorHAnsi" w:hAnsiTheme="minorHAnsi" w:cstheme="minorHAnsi"/>
          <w:lang w:val="nl-NL"/>
        </w:rPr>
        <w:t>r</w:t>
      </w:r>
      <w:r w:rsidRPr="00300A7C">
        <w:rPr>
          <w:rFonts w:asciiTheme="minorHAnsi" w:hAnsiTheme="minorHAnsi" w:cstheme="minorHAnsi"/>
          <w:spacing w:val="2"/>
          <w:lang w:val="nl-NL"/>
        </w:rPr>
        <w:t>a</w:t>
      </w:r>
      <w:r w:rsidRPr="00300A7C">
        <w:rPr>
          <w:rFonts w:asciiTheme="minorHAnsi" w:hAnsiTheme="minorHAnsi" w:cstheme="minorHAnsi"/>
          <w:lang w:val="nl-NL"/>
        </w:rPr>
        <w:t>cht</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d</w:t>
      </w:r>
      <w:r w:rsidRPr="00300A7C">
        <w:rPr>
          <w:rFonts w:asciiTheme="minorHAnsi" w:hAnsiTheme="minorHAnsi" w:cstheme="minorHAnsi"/>
          <w:spacing w:val="2"/>
          <w:lang w:val="nl-NL"/>
        </w:rPr>
        <w:t>i</w:t>
      </w:r>
      <w:r w:rsidRPr="00300A7C">
        <w:rPr>
          <w:rFonts w:asciiTheme="minorHAnsi" w:hAnsiTheme="minorHAnsi" w:cstheme="minorHAnsi"/>
          <w:lang w:val="nl-NL"/>
        </w:rPr>
        <w:t>t</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aan</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de</w:t>
      </w:r>
      <w:r w:rsidRPr="00300A7C">
        <w:rPr>
          <w:rFonts w:asciiTheme="minorHAnsi" w:hAnsiTheme="minorHAnsi" w:cstheme="minorHAnsi"/>
          <w:spacing w:val="-7"/>
          <w:lang w:val="nl-NL"/>
        </w:rPr>
        <w:t xml:space="preserve"> </w:t>
      </w:r>
      <w:r w:rsidRPr="00300A7C">
        <w:rPr>
          <w:rFonts w:asciiTheme="minorHAnsi" w:hAnsiTheme="minorHAnsi" w:cstheme="minorHAnsi"/>
          <w:lang w:val="nl-NL"/>
        </w:rPr>
        <w:t>d</w:t>
      </w:r>
      <w:r w:rsidRPr="00300A7C">
        <w:rPr>
          <w:rFonts w:asciiTheme="minorHAnsi" w:hAnsiTheme="minorHAnsi" w:cstheme="minorHAnsi"/>
          <w:spacing w:val="2"/>
          <w:lang w:val="nl-NL"/>
        </w:rPr>
        <w:t>i</w:t>
      </w:r>
      <w:r w:rsidRPr="00300A7C">
        <w:rPr>
          <w:rFonts w:asciiTheme="minorHAnsi" w:hAnsiTheme="minorHAnsi" w:cstheme="minorHAnsi"/>
          <w:spacing w:val="-1"/>
          <w:lang w:val="nl-NL"/>
        </w:rPr>
        <w:t>r</w:t>
      </w:r>
      <w:r w:rsidRPr="00300A7C">
        <w:rPr>
          <w:rFonts w:asciiTheme="minorHAnsi" w:hAnsiTheme="minorHAnsi" w:cstheme="minorHAnsi"/>
          <w:spacing w:val="-2"/>
          <w:lang w:val="nl-NL"/>
        </w:rPr>
        <w:t>e</w:t>
      </w:r>
      <w:r w:rsidRPr="00300A7C">
        <w:rPr>
          <w:rFonts w:asciiTheme="minorHAnsi" w:hAnsiTheme="minorHAnsi" w:cstheme="minorHAnsi"/>
          <w:lang w:val="nl-NL"/>
        </w:rPr>
        <w:t>ct</w:t>
      </w:r>
      <w:r w:rsidRPr="00300A7C">
        <w:rPr>
          <w:rFonts w:asciiTheme="minorHAnsi" w:hAnsiTheme="minorHAnsi" w:cstheme="minorHAnsi"/>
          <w:spacing w:val="-1"/>
          <w:lang w:val="nl-NL"/>
        </w:rPr>
        <w:t>e</w:t>
      </w:r>
      <w:r w:rsidRPr="00300A7C">
        <w:rPr>
          <w:rFonts w:asciiTheme="minorHAnsi" w:hAnsiTheme="minorHAnsi" w:cstheme="minorHAnsi"/>
          <w:spacing w:val="1"/>
          <w:lang w:val="nl-NL"/>
        </w:rPr>
        <w:t>u</w:t>
      </w:r>
      <w:r w:rsidRPr="00300A7C">
        <w:rPr>
          <w:rFonts w:asciiTheme="minorHAnsi" w:hAnsiTheme="minorHAnsi" w:cstheme="minorHAnsi"/>
          <w:lang w:val="nl-NL"/>
        </w:rPr>
        <w:t>r</w:t>
      </w:r>
      <w:r w:rsidRPr="00300A7C">
        <w:rPr>
          <w:rFonts w:asciiTheme="minorHAnsi" w:hAnsiTheme="minorHAnsi" w:cstheme="minorHAnsi"/>
          <w:spacing w:val="-3"/>
          <w:lang w:val="nl-NL"/>
        </w:rPr>
        <w:t xml:space="preserve"> </w:t>
      </w:r>
      <w:r w:rsidRPr="00300A7C">
        <w:rPr>
          <w:rFonts w:asciiTheme="minorHAnsi" w:hAnsiTheme="minorHAnsi" w:cstheme="minorHAnsi"/>
          <w:spacing w:val="-2"/>
          <w:lang w:val="nl-NL"/>
        </w:rPr>
        <w:t>e</w:t>
      </w:r>
      <w:r w:rsidRPr="00300A7C">
        <w:rPr>
          <w:rFonts w:asciiTheme="minorHAnsi" w:hAnsiTheme="minorHAnsi" w:cstheme="minorHAnsi"/>
          <w:lang w:val="nl-NL"/>
        </w:rPr>
        <w:t>n</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b</w:t>
      </w:r>
      <w:r w:rsidRPr="00300A7C">
        <w:rPr>
          <w:rFonts w:asciiTheme="minorHAnsi" w:hAnsiTheme="minorHAnsi" w:cstheme="minorHAnsi"/>
          <w:spacing w:val="1"/>
          <w:lang w:val="nl-NL"/>
        </w:rPr>
        <w:t>e</w:t>
      </w:r>
      <w:r w:rsidRPr="00300A7C">
        <w:rPr>
          <w:rFonts w:asciiTheme="minorHAnsi" w:hAnsiTheme="minorHAnsi" w:cstheme="minorHAnsi"/>
          <w:lang w:val="nl-NL"/>
        </w:rPr>
        <w:t>sp</w:t>
      </w:r>
      <w:r w:rsidRPr="00300A7C">
        <w:rPr>
          <w:rFonts w:asciiTheme="minorHAnsi" w:hAnsiTheme="minorHAnsi" w:cstheme="minorHAnsi"/>
          <w:spacing w:val="1"/>
          <w:lang w:val="nl-NL"/>
        </w:rPr>
        <w:t>r</w:t>
      </w:r>
      <w:r w:rsidRPr="00300A7C">
        <w:rPr>
          <w:rFonts w:asciiTheme="minorHAnsi" w:hAnsiTheme="minorHAnsi" w:cstheme="minorHAnsi"/>
          <w:spacing w:val="-2"/>
          <w:lang w:val="nl-NL"/>
        </w:rPr>
        <w:t>e</w:t>
      </w:r>
      <w:r w:rsidRPr="00300A7C">
        <w:rPr>
          <w:rFonts w:asciiTheme="minorHAnsi" w:hAnsiTheme="minorHAnsi" w:cstheme="minorHAnsi"/>
          <w:spacing w:val="1"/>
          <w:lang w:val="nl-NL"/>
        </w:rPr>
        <w:t>e</w:t>
      </w:r>
      <w:r w:rsidRPr="00300A7C">
        <w:rPr>
          <w:rFonts w:asciiTheme="minorHAnsi" w:hAnsiTheme="minorHAnsi" w:cstheme="minorHAnsi"/>
          <w:lang w:val="nl-NL"/>
        </w:rPr>
        <w:t>kt</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h</w:t>
      </w:r>
      <w:r w:rsidRPr="00300A7C">
        <w:rPr>
          <w:rFonts w:asciiTheme="minorHAnsi" w:hAnsiTheme="minorHAnsi" w:cstheme="minorHAnsi"/>
          <w:spacing w:val="-2"/>
          <w:lang w:val="nl-NL"/>
        </w:rPr>
        <w:t>e</w:t>
      </w:r>
      <w:r w:rsidRPr="00300A7C">
        <w:rPr>
          <w:rFonts w:asciiTheme="minorHAnsi" w:hAnsiTheme="minorHAnsi" w:cstheme="minorHAnsi"/>
          <w:lang w:val="nl-NL"/>
        </w:rPr>
        <w:t>t</w:t>
      </w:r>
      <w:r w:rsidRPr="00300A7C">
        <w:rPr>
          <w:rFonts w:asciiTheme="minorHAnsi" w:hAnsiTheme="minorHAnsi" w:cstheme="minorHAnsi"/>
          <w:w w:val="99"/>
          <w:lang w:val="nl-NL"/>
        </w:rPr>
        <w:t xml:space="preserve"> </w:t>
      </w:r>
      <w:r w:rsidRPr="00300A7C">
        <w:rPr>
          <w:rFonts w:asciiTheme="minorHAnsi" w:hAnsiTheme="minorHAnsi" w:cstheme="minorHAnsi"/>
          <w:spacing w:val="1"/>
          <w:lang w:val="nl-NL"/>
        </w:rPr>
        <w:t>v</w:t>
      </w:r>
      <w:r w:rsidRPr="00300A7C">
        <w:rPr>
          <w:rFonts w:asciiTheme="minorHAnsi" w:hAnsiTheme="minorHAnsi" w:cstheme="minorHAnsi"/>
          <w:spacing w:val="-2"/>
          <w:lang w:val="nl-NL"/>
        </w:rPr>
        <w:t>e</w:t>
      </w:r>
      <w:r w:rsidRPr="00300A7C">
        <w:rPr>
          <w:rFonts w:asciiTheme="minorHAnsi" w:hAnsiTheme="minorHAnsi" w:cstheme="minorHAnsi"/>
          <w:spacing w:val="1"/>
          <w:lang w:val="nl-NL"/>
        </w:rPr>
        <w:t>r</w:t>
      </w:r>
      <w:r w:rsidRPr="00300A7C">
        <w:rPr>
          <w:rFonts w:asciiTheme="minorHAnsi" w:hAnsiTheme="minorHAnsi" w:cstheme="minorHAnsi"/>
          <w:lang w:val="nl-NL"/>
        </w:rPr>
        <w:t>s</w:t>
      </w:r>
      <w:r w:rsidRPr="00300A7C">
        <w:rPr>
          <w:rFonts w:asciiTheme="minorHAnsi" w:hAnsiTheme="minorHAnsi" w:cstheme="minorHAnsi"/>
          <w:spacing w:val="2"/>
          <w:lang w:val="nl-NL"/>
        </w:rPr>
        <w:t>l</w:t>
      </w:r>
      <w:r w:rsidRPr="00300A7C">
        <w:rPr>
          <w:rFonts w:asciiTheme="minorHAnsi" w:hAnsiTheme="minorHAnsi" w:cstheme="minorHAnsi"/>
          <w:lang w:val="nl-NL"/>
        </w:rPr>
        <w:t>ag</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dat</w:t>
      </w:r>
      <w:r w:rsidRPr="00300A7C">
        <w:rPr>
          <w:rFonts w:asciiTheme="minorHAnsi" w:hAnsiTheme="minorHAnsi" w:cstheme="minorHAnsi"/>
          <w:spacing w:val="-6"/>
          <w:lang w:val="nl-NL"/>
        </w:rPr>
        <w:t xml:space="preserve"> </w:t>
      </w:r>
      <w:r w:rsidRPr="00300A7C">
        <w:rPr>
          <w:rFonts w:asciiTheme="minorHAnsi" w:hAnsiTheme="minorHAnsi" w:cstheme="minorHAnsi"/>
          <w:spacing w:val="-2"/>
          <w:lang w:val="nl-NL"/>
        </w:rPr>
        <w:t>h</w:t>
      </w:r>
      <w:r w:rsidRPr="00300A7C">
        <w:rPr>
          <w:rFonts w:asciiTheme="minorHAnsi" w:hAnsiTheme="minorHAnsi" w:cstheme="minorHAnsi"/>
          <w:spacing w:val="2"/>
          <w:lang w:val="nl-NL"/>
        </w:rPr>
        <w:t>i</w:t>
      </w:r>
      <w:r w:rsidRPr="00300A7C">
        <w:rPr>
          <w:rFonts w:asciiTheme="minorHAnsi" w:hAnsiTheme="minorHAnsi" w:cstheme="minorHAnsi"/>
          <w:lang w:val="nl-NL"/>
        </w:rPr>
        <w:t>j/</w:t>
      </w:r>
      <w:r w:rsidRPr="00300A7C">
        <w:rPr>
          <w:rFonts w:asciiTheme="minorHAnsi" w:hAnsiTheme="minorHAnsi" w:cstheme="minorHAnsi"/>
          <w:spacing w:val="-2"/>
          <w:lang w:val="nl-NL"/>
        </w:rPr>
        <w:t>z</w:t>
      </w:r>
      <w:r w:rsidRPr="00300A7C">
        <w:rPr>
          <w:rFonts w:asciiTheme="minorHAnsi" w:hAnsiTheme="minorHAnsi" w:cstheme="minorHAnsi"/>
          <w:lang w:val="nl-NL"/>
        </w:rPr>
        <w:t>ij</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he</w:t>
      </w:r>
      <w:r w:rsidRPr="00300A7C">
        <w:rPr>
          <w:rFonts w:asciiTheme="minorHAnsi" w:hAnsiTheme="minorHAnsi" w:cstheme="minorHAnsi"/>
          <w:spacing w:val="-2"/>
          <w:lang w:val="nl-NL"/>
        </w:rPr>
        <w:t>e</w:t>
      </w:r>
      <w:r w:rsidRPr="00300A7C">
        <w:rPr>
          <w:rFonts w:asciiTheme="minorHAnsi" w:hAnsiTheme="minorHAnsi" w:cstheme="minorHAnsi"/>
          <w:spacing w:val="1"/>
          <w:lang w:val="nl-NL"/>
        </w:rPr>
        <w:t>f</w:t>
      </w:r>
      <w:r w:rsidRPr="00300A7C">
        <w:rPr>
          <w:rFonts w:asciiTheme="minorHAnsi" w:hAnsiTheme="minorHAnsi" w:cstheme="minorHAnsi"/>
          <w:lang w:val="nl-NL"/>
        </w:rPr>
        <w:t>t</w:t>
      </w:r>
      <w:r w:rsidRPr="00300A7C">
        <w:rPr>
          <w:rFonts w:asciiTheme="minorHAnsi" w:hAnsiTheme="minorHAnsi" w:cstheme="minorHAnsi"/>
          <w:spacing w:val="-6"/>
          <w:lang w:val="nl-NL"/>
        </w:rPr>
        <w:t xml:space="preserve"> </w:t>
      </w:r>
      <w:r w:rsidRPr="00300A7C">
        <w:rPr>
          <w:rFonts w:asciiTheme="minorHAnsi" w:hAnsiTheme="minorHAnsi" w:cstheme="minorHAnsi"/>
          <w:spacing w:val="-2"/>
          <w:lang w:val="nl-NL"/>
        </w:rPr>
        <w:t>o</w:t>
      </w:r>
      <w:r w:rsidRPr="00300A7C">
        <w:rPr>
          <w:rFonts w:asciiTheme="minorHAnsi" w:hAnsiTheme="minorHAnsi" w:cstheme="minorHAnsi"/>
          <w:lang w:val="nl-NL"/>
        </w:rPr>
        <w:t>pg</w:t>
      </w:r>
      <w:r w:rsidRPr="00300A7C">
        <w:rPr>
          <w:rFonts w:asciiTheme="minorHAnsi" w:hAnsiTheme="minorHAnsi" w:cstheme="minorHAnsi"/>
          <w:spacing w:val="1"/>
          <w:lang w:val="nl-NL"/>
        </w:rPr>
        <w:t>e</w:t>
      </w:r>
      <w:r w:rsidRPr="00300A7C">
        <w:rPr>
          <w:rFonts w:asciiTheme="minorHAnsi" w:hAnsiTheme="minorHAnsi" w:cstheme="minorHAnsi"/>
          <w:lang w:val="nl-NL"/>
        </w:rPr>
        <w:t>st</w:t>
      </w:r>
      <w:r w:rsidRPr="00300A7C">
        <w:rPr>
          <w:rFonts w:asciiTheme="minorHAnsi" w:hAnsiTheme="minorHAnsi" w:cstheme="minorHAnsi"/>
          <w:spacing w:val="-1"/>
          <w:lang w:val="nl-NL"/>
        </w:rPr>
        <w:t>e</w:t>
      </w:r>
      <w:r w:rsidRPr="00300A7C">
        <w:rPr>
          <w:rFonts w:asciiTheme="minorHAnsi" w:hAnsiTheme="minorHAnsi" w:cstheme="minorHAnsi"/>
          <w:spacing w:val="2"/>
          <w:lang w:val="nl-NL"/>
        </w:rPr>
        <w:t>l</w:t>
      </w:r>
      <w:r w:rsidRPr="00300A7C">
        <w:rPr>
          <w:rFonts w:asciiTheme="minorHAnsi" w:hAnsiTheme="minorHAnsi" w:cstheme="minorHAnsi"/>
          <w:lang w:val="nl-NL"/>
        </w:rPr>
        <w:t>d.</w:t>
      </w:r>
      <w:r w:rsidRPr="00300A7C">
        <w:rPr>
          <w:rFonts w:asciiTheme="minorHAnsi" w:hAnsiTheme="minorHAnsi" w:cstheme="minorHAnsi"/>
          <w:spacing w:val="-8"/>
          <w:lang w:val="nl-NL"/>
        </w:rPr>
        <w:t xml:space="preserve"> </w:t>
      </w:r>
      <w:r w:rsidRPr="00300A7C">
        <w:rPr>
          <w:rFonts w:asciiTheme="minorHAnsi" w:hAnsiTheme="minorHAnsi" w:cstheme="minorHAnsi"/>
          <w:lang w:val="nl-NL"/>
        </w:rPr>
        <w:t>De</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d</w:t>
      </w:r>
      <w:r w:rsidRPr="00300A7C">
        <w:rPr>
          <w:rFonts w:asciiTheme="minorHAnsi" w:hAnsiTheme="minorHAnsi" w:cstheme="minorHAnsi"/>
          <w:spacing w:val="2"/>
          <w:lang w:val="nl-NL"/>
        </w:rPr>
        <w:t>i</w:t>
      </w:r>
      <w:r w:rsidRPr="00300A7C">
        <w:rPr>
          <w:rFonts w:asciiTheme="minorHAnsi" w:hAnsiTheme="minorHAnsi" w:cstheme="minorHAnsi"/>
          <w:spacing w:val="-1"/>
          <w:lang w:val="nl-NL"/>
        </w:rPr>
        <w:t>r</w:t>
      </w:r>
      <w:r w:rsidRPr="00300A7C">
        <w:rPr>
          <w:rFonts w:asciiTheme="minorHAnsi" w:hAnsiTheme="minorHAnsi" w:cstheme="minorHAnsi"/>
          <w:spacing w:val="-2"/>
          <w:lang w:val="nl-NL"/>
        </w:rPr>
        <w:t>e</w:t>
      </w:r>
      <w:r w:rsidRPr="00300A7C">
        <w:rPr>
          <w:rFonts w:asciiTheme="minorHAnsi" w:hAnsiTheme="minorHAnsi" w:cstheme="minorHAnsi"/>
          <w:lang w:val="nl-NL"/>
        </w:rPr>
        <w:t>c</w:t>
      </w:r>
      <w:r w:rsidRPr="00300A7C">
        <w:rPr>
          <w:rFonts w:asciiTheme="minorHAnsi" w:hAnsiTheme="minorHAnsi" w:cstheme="minorHAnsi"/>
          <w:spacing w:val="2"/>
          <w:lang w:val="nl-NL"/>
        </w:rPr>
        <w:t>t</w:t>
      </w:r>
      <w:r w:rsidRPr="00300A7C">
        <w:rPr>
          <w:rFonts w:asciiTheme="minorHAnsi" w:hAnsiTheme="minorHAnsi" w:cstheme="minorHAnsi"/>
          <w:spacing w:val="-2"/>
          <w:lang w:val="nl-NL"/>
        </w:rPr>
        <w:t>e</w:t>
      </w:r>
      <w:r w:rsidRPr="00300A7C">
        <w:rPr>
          <w:rFonts w:asciiTheme="minorHAnsi" w:hAnsiTheme="minorHAnsi" w:cstheme="minorHAnsi"/>
          <w:spacing w:val="1"/>
          <w:lang w:val="nl-NL"/>
        </w:rPr>
        <w:t>u</w:t>
      </w:r>
      <w:r w:rsidRPr="00300A7C">
        <w:rPr>
          <w:rFonts w:asciiTheme="minorHAnsi" w:hAnsiTheme="minorHAnsi" w:cstheme="minorHAnsi"/>
          <w:lang w:val="nl-NL"/>
        </w:rPr>
        <w:t>r</w:t>
      </w:r>
      <w:r w:rsidRPr="00300A7C">
        <w:rPr>
          <w:rFonts w:asciiTheme="minorHAnsi" w:hAnsiTheme="minorHAnsi" w:cstheme="minorHAnsi"/>
          <w:spacing w:val="-8"/>
          <w:lang w:val="nl-NL"/>
        </w:rPr>
        <w:t xml:space="preserve"> </w:t>
      </w:r>
      <w:r w:rsidRPr="00300A7C">
        <w:rPr>
          <w:rFonts w:asciiTheme="minorHAnsi" w:hAnsiTheme="minorHAnsi" w:cstheme="minorHAnsi"/>
          <w:lang w:val="nl-NL"/>
        </w:rPr>
        <w:t>n</w:t>
      </w:r>
      <w:r w:rsidRPr="00300A7C">
        <w:rPr>
          <w:rFonts w:asciiTheme="minorHAnsi" w:hAnsiTheme="minorHAnsi" w:cstheme="minorHAnsi"/>
          <w:spacing w:val="1"/>
          <w:lang w:val="nl-NL"/>
        </w:rPr>
        <w:t>e</w:t>
      </w:r>
      <w:r w:rsidRPr="00300A7C">
        <w:rPr>
          <w:rFonts w:asciiTheme="minorHAnsi" w:hAnsiTheme="minorHAnsi" w:cstheme="minorHAnsi"/>
          <w:spacing w:val="-2"/>
          <w:lang w:val="nl-NL"/>
        </w:rPr>
        <w:t>e</w:t>
      </w:r>
      <w:r w:rsidRPr="00300A7C">
        <w:rPr>
          <w:rFonts w:asciiTheme="minorHAnsi" w:hAnsiTheme="minorHAnsi" w:cstheme="minorHAnsi"/>
          <w:lang w:val="nl-NL"/>
        </w:rPr>
        <w:t>mt</w:t>
      </w:r>
      <w:r w:rsidRPr="00300A7C">
        <w:rPr>
          <w:rFonts w:asciiTheme="minorHAnsi" w:hAnsiTheme="minorHAnsi" w:cstheme="minorHAnsi"/>
          <w:spacing w:val="-4"/>
          <w:lang w:val="nl-NL"/>
        </w:rPr>
        <w:t xml:space="preserve"> </w:t>
      </w:r>
      <w:r w:rsidRPr="00300A7C">
        <w:rPr>
          <w:rFonts w:asciiTheme="minorHAnsi" w:hAnsiTheme="minorHAnsi" w:cstheme="minorHAnsi"/>
          <w:lang w:val="nl-NL"/>
        </w:rPr>
        <w:t>c</w:t>
      </w:r>
      <w:r w:rsidRPr="00300A7C">
        <w:rPr>
          <w:rFonts w:asciiTheme="minorHAnsi" w:hAnsiTheme="minorHAnsi" w:cstheme="minorHAnsi"/>
          <w:spacing w:val="-2"/>
          <w:lang w:val="nl-NL"/>
        </w:rPr>
        <w:t>o</w:t>
      </w:r>
      <w:r w:rsidRPr="00300A7C">
        <w:rPr>
          <w:rFonts w:asciiTheme="minorHAnsi" w:hAnsiTheme="minorHAnsi" w:cstheme="minorHAnsi"/>
          <w:spacing w:val="1"/>
          <w:lang w:val="nl-NL"/>
        </w:rPr>
        <w:t>n</w:t>
      </w:r>
      <w:r w:rsidRPr="00300A7C">
        <w:rPr>
          <w:rFonts w:asciiTheme="minorHAnsi" w:hAnsiTheme="minorHAnsi" w:cstheme="minorHAnsi"/>
          <w:lang w:val="nl-NL"/>
        </w:rPr>
        <w:t>tact</w:t>
      </w:r>
      <w:r w:rsidRPr="00300A7C">
        <w:rPr>
          <w:rFonts w:asciiTheme="minorHAnsi" w:hAnsiTheme="minorHAnsi" w:cstheme="minorHAnsi"/>
          <w:spacing w:val="-3"/>
          <w:lang w:val="nl-NL"/>
        </w:rPr>
        <w:t xml:space="preserve"> </w:t>
      </w:r>
      <w:r w:rsidRPr="00300A7C">
        <w:rPr>
          <w:rFonts w:asciiTheme="minorHAnsi" w:hAnsiTheme="minorHAnsi" w:cstheme="minorHAnsi"/>
          <w:spacing w:val="-1"/>
          <w:lang w:val="nl-NL"/>
        </w:rPr>
        <w:t>o</w:t>
      </w:r>
      <w:r w:rsidRPr="00300A7C">
        <w:rPr>
          <w:rFonts w:asciiTheme="minorHAnsi" w:hAnsiTheme="minorHAnsi" w:cstheme="minorHAnsi"/>
          <w:lang w:val="nl-NL"/>
        </w:rPr>
        <w:t>p</w:t>
      </w:r>
      <w:r w:rsidRPr="00300A7C">
        <w:rPr>
          <w:rFonts w:asciiTheme="minorHAnsi" w:hAnsiTheme="minorHAnsi" w:cstheme="minorHAnsi"/>
          <w:spacing w:val="-6"/>
          <w:lang w:val="nl-NL"/>
        </w:rPr>
        <w:t xml:space="preserve"> </w:t>
      </w:r>
      <w:r w:rsidRPr="00300A7C">
        <w:rPr>
          <w:rFonts w:asciiTheme="minorHAnsi" w:hAnsiTheme="minorHAnsi" w:cstheme="minorHAnsi"/>
          <w:spacing w:val="2"/>
          <w:lang w:val="nl-NL"/>
        </w:rPr>
        <w:t>m</w:t>
      </w:r>
      <w:r w:rsidRPr="00300A7C">
        <w:rPr>
          <w:rFonts w:asciiTheme="minorHAnsi" w:hAnsiTheme="minorHAnsi" w:cstheme="minorHAnsi"/>
          <w:spacing w:val="-2"/>
          <w:lang w:val="nl-NL"/>
        </w:rPr>
        <w:t>e</w:t>
      </w:r>
      <w:r w:rsidRPr="00300A7C">
        <w:rPr>
          <w:rFonts w:asciiTheme="minorHAnsi" w:hAnsiTheme="minorHAnsi" w:cstheme="minorHAnsi"/>
          <w:lang w:val="nl-NL"/>
        </w:rPr>
        <w:t>t</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de</w:t>
      </w:r>
      <w:r w:rsidRPr="00300A7C">
        <w:rPr>
          <w:rFonts w:asciiTheme="minorHAnsi" w:hAnsiTheme="minorHAnsi" w:cstheme="minorHAnsi"/>
          <w:spacing w:val="-7"/>
          <w:lang w:val="nl-NL"/>
        </w:rPr>
        <w:t xml:space="preserve"> </w:t>
      </w:r>
      <w:r w:rsidRPr="00300A7C">
        <w:rPr>
          <w:rFonts w:asciiTheme="minorHAnsi" w:hAnsiTheme="minorHAnsi" w:cstheme="minorHAnsi"/>
          <w:spacing w:val="-2"/>
          <w:lang w:val="nl-NL"/>
        </w:rPr>
        <w:t>o</w:t>
      </w:r>
      <w:r w:rsidRPr="00300A7C">
        <w:rPr>
          <w:rFonts w:asciiTheme="minorHAnsi" w:hAnsiTheme="minorHAnsi" w:cstheme="minorHAnsi"/>
          <w:spacing w:val="1"/>
          <w:lang w:val="nl-NL"/>
        </w:rPr>
        <w:t>u</w:t>
      </w:r>
      <w:r w:rsidRPr="00300A7C">
        <w:rPr>
          <w:rFonts w:asciiTheme="minorHAnsi" w:hAnsiTheme="minorHAnsi" w:cstheme="minorHAnsi"/>
          <w:spacing w:val="2"/>
          <w:lang w:val="nl-NL"/>
        </w:rPr>
        <w:t>d</w:t>
      </w:r>
      <w:r w:rsidRPr="00300A7C">
        <w:rPr>
          <w:rFonts w:asciiTheme="minorHAnsi" w:hAnsiTheme="minorHAnsi" w:cstheme="minorHAnsi"/>
          <w:spacing w:val="-2"/>
          <w:lang w:val="nl-NL"/>
        </w:rPr>
        <w:t>e</w:t>
      </w:r>
      <w:r w:rsidRPr="00300A7C">
        <w:rPr>
          <w:rFonts w:asciiTheme="minorHAnsi" w:hAnsiTheme="minorHAnsi" w:cstheme="minorHAnsi"/>
          <w:spacing w:val="1"/>
          <w:lang w:val="nl-NL"/>
        </w:rPr>
        <w:t>r</w:t>
      </w:r>
      <w:r w:rsidRPr="00300A7C">
        <w:rPr>
          <w:rFonts w:asciiTheme="minorHAnsi" w:hAnsiTheme="minorHAnsi" w:cstheme="minorHAnsi"/>
          <w:lang w:val="nl-NL"/>
        </w:rPr>
        <w:t>s</w:t>
      </w:r>
      <w:r w:rsidRPr="00300A7C">
        <w:rPr>
          <w:rFonts w:asciiTheme="minorHAnsi" w:hAnsiTheme="minorHAnsi" w:cstheme="minorHAnsi"/>
          <w:spacing w:val="-8"/>
          <w:lang w:val="nl-NL"/>
        </w:rPr>
        <w:t xml:space="preserve"> </w:t>
      </w:r>
      <w:r w:rsidRPr="00300A7C">
        <w:rPr>
          <w:rFonts w:asciiTheme="minorHAnsi" w:hAnsiTheme="minorHAnsi" w:cstheme="minorHAnsi"/>
          <w:lang w:val="nl-NL"/>
        </w:rPr>
        <w:t>van</w:t>
      </w:r>
      <w:r w:rsidRPr="00300A7C">
        <w:rPr>
          <w:rFonts w:asciiTheme="minorHAnsi" w:hAnsiTheme="minorHAnsi" w:cstheme="minorHAnsi"/>
          <w:spacing w:val="-5"/>
          <w:lang w:val="nl-NL"/>
        </w:rPr>
        <w:t xml:space="preserve"> </w:t>
      </w:r>
      <w:r w:rsidRPr="00300A7C">
        <w:rPr>
          <w:rFonts w:asciiTheme="minorHAnsi" w:hAnsiTheme="minorHAnsi" w:cstheme="minorHAnsi"/>
          <w:spacing w:val="2"/>
          <w:lang w:val="nl-NL"/>
        </w:rPr>
        <w:t>d</w:t>
      </w:r>
      <w:r w:rsidRPr="00300A7C">
        <w:rPr>
          <w:rFonts w:asciiTheme="minorHAnsi" w:hAnsiTheme="minorHAnsi" w:cstheme="minorHAnsi"/>
          <w:lang w:val="nl-NL"/>
        </w:rPr>
        <w:t xml:space="preserve">e </w:t>
      </w:r>
      <w:proofErr w:type="spellStart"/>
      <w:r w:rsidRPr="00300A7C">
        <w:rPr>
          <w:rFonts w:asciiTheme="minorHAnsi" w:hAnsiTheme="minorHAnsi" w:cstheme="minorHAnsi"/>
          <w:lang w:val="nl-NL"/>
        </w:rPr>
        <w:t>p</w:t>
      </w:r>
      <w:r w:rsidRPr="00300A7C">
        <w:rPr>
          <w:rFonts w:asciiTheme="minorHAnsi" w:hAnsiTheme="minorHAnsi" w:cstheme="minorHAnsi"/>
          <w:spacing w:val="1"/>
          <w:lang w:val="nl-NL"/>
        </w:rPr>
        <w:t>e</w:t>
      </w:r>
      <w:r w:rsidRPr="00300A7C">
        <w:rPr>
          <w:rFonts w:asciiTheme="minorHAnsi" w:hAnsiTheme="minorHAnsi" w:cstheme="minorHAnsi"/>
          <w:lang w:val="nl-NL"/>
        </w:rPr>
        <w:t>st</w:t>
      </w:r>
      <w:r w:rsidRPr="00300A7C">
        <w:rPr>
          <w:rFonts w:asciiTheme="minorHAnsi" w:hAnsiTheme="minorHAnsi" w:cstheme="minorHAnsi"/>
          <w:spacing w:val="1"/>
          <w:lang w:val="nl-NL"/>
        </w:rPr>
        <w:t>e</w:t>
      </w:r>
      <w:r w:rsidRPr="00300A7C">
        <w:rPr>
          <w:rFonts w:asciiTheme="minorHAnsi" w:hAnsiTheme="minorHAnsi" w:cstheme="minorHAnsi"/>
          <w:lang w:val="nl-NL"/>
        </w:rPr>
        <w:t>r</w:t>
      </w:r>
      <w:proofErr w:type="spellEnd"/>
      <w:r w:rsidRPr="00300A7C">
        <w:rPr>
          <w:rFonts w:asciiTheme="minorHAnsi" w:hAnsiTheme="minorHAnsi" w:cstheme="minorHAnsi"/>
          <w:spacing w:val="-6"/>
          <w:lang w:val="nl-NL"/>
        </w:rPr>
        <w:t xml:space="preserve"> </w:t>
      </w:r>
      <w:r w:rsidRPr="00300A7C">
        <w:rPr>
          <w:rFonts w:asciiTheme="minorHAnsi" w:hAnsiTheme="minorHAnsi" w:cstheme="minorHAnsi"/>
          <w:spacing w:val="-2"/>
          <w:lang w:val="nl-NL"/>
        </w:rPr>
        <w:t>e</w:t>
      </w:r>
      <w:r w:rsidRPr="00300A7C">
        <w:rPr>
          <w:rFonts w:asciiTheme="minorHAnsi" w:hAnsiTheme="minorHAnsi" w:cstheme="minorHAnsi"/>
          <w:lang w:val="nl-NL"/>
        </w:rPr>
        <w:t>n</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nod</w:t>
      </w:r>
      <w:r w:rsidRPr="00300A7C">
        <w:rPr>
          <w:rFonts w:asciiTheme="minorHAnsi" w:hAnsiTheme="minorHAnsi" w:cstheme="minorHAnsi"/>
          <w:spacing w:val="3"/>
          <w:lang w:val="nl-NL"/>
        </w:rPr>
        <w:t>i</w:t>
      </w:r>
      <w:r w:rsidRPr="00300A7C">
        <w:rPr>
          <w:rFonts w:asciiTheme="minorHAnsi" w:hAnsiTheme="minorHAnsi" w:cstheme="minorHAnsi"/>
          <w:lang w:val="nl-NL"/>
        </w:rPr>
        <w:t>gt</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hen</w:t>
      </w:r>
      <w:r w:rsidRPr="00300A7C">
        <w:rPr>
          <w:rFonts w:asciiTheme="minorHAnsi" w:hAnsiTheme="minorHAnsi" w:cstheme="minorHAnsi"/>
          <w:spacing w:val="-7"/>
          <w:lang w:val="nl-NL"/>
        </w:rPr>
        <w:t xml:space="preserve"> </w:t>
      </w:r>
      <w:r w:rsidRPr="00300A7C">
        <w:rPr>
          <w:rFonts w:asciiTheme="minorHAnsi" w:hAnsiTheme="minorHAnsi" w:cstheme="minorHAnsi"/>
          <w:spacing w:val="1"/>
          <w:lang w:val="nl-NL"/>
        </w:rPr>
        <w:t>u</w:t>
      </w:r>
      <w:r w:rsidRPr="00300A7C">
        <w:rPr>
          <w:rFonts w:asciiTheme="minorHAnsi" w:hAnsiTheme="minorHAnsi" w:cstheme="minorHAnsi"/>
          <w:spacing w:val="2"/>
          <w:lang w:val="nl-NL"/>
        </w:rPr>
        <w:t>i</w:t>
      </w:r>
      <w:r w:rsidRPr="00300A7C">
        <w:rPr>
          <w:rFonts w:asciiTheme="minorHAnsi" w:hAnsiTheme="minorHAnsi" w:cstheme="minorHAnsi"/>
          <w:lang w:val="nl-NL"/>
        </w:rPr>
        <w:t>t</w:t>
      </w:r>
      <w:r w:rsidRPr="00300A7C">
        <w:rPr>
          <w:rFonts w:asciiTheme="minorHAnsi" w:hAnsiTheme="minorHAnsi" w:cstheme="minorHAnsi"/>
          <w:spacing w:val="-5"/>
          <w:lang w:val="nl-NL"/>
        </w:rPr>
        <w:t xml:space="preserve"> </w:t>
      </w:r>
      <w:r w:rsidRPr="00300A7C">
        <w:rPr>
          <w:rFonts w:asciiTheme="minorHAnsi" w:hAnsiTheme="minorHAnsi" w:cstheme="minorHAnsi"/>
          <w:spacing w:val="-1"/>
          <w:lang w:val="nl-NL"/>
        </w:rPr>
        <w:t>voo</w:t>
      </w:r>
      <w:r w:rsidRPr="00300A7C">
        <w:rPr>
          <w:rFonts w:asciiTheme="minorHAnsi" w:hAnsiTheme="minorHAnsi" w:cstheme="minorHAnsi"/>
          <w:lang w:val="nl-NL"/>
        </w:rPr>
        <w:t>r</w:t>
      </w:r>
      <w:r w:rsidRPr="00300A7C">
        <w:rPr>
          <w:rFonts w:asciiTheme="minorHAnsi" w:hAnsiTheme="minorHAnsi" w:cstheme="minorHAnsi"/>
          <w:spacing w:val="-6"/>
          <w:lang w:val="nl-NL"/>
        </w:rPr>
        <w:t xml:space="preserve"> </w:t>
      </w:r>
      <w:r w:rsidRPr="00300A7C">
        <w:rPr>
          <w:rFonts w:asciiTheme="minorHAnsi" w:hAnsiTheme="minorHAnsi" w:cstheme="minorHAnsi"/>
          <w:spacing w:val="1"/>
          <w:lang w:val="nl-NL"/>
        </w:rPr>
        <w:t>e</w:t>
      </w:r>
      <w:r w:rsidRPr="00300A7C">
        <w:rPr>
          <w:rFonts w:asciiTheme="minorHAnsi" w:hAnsiTheme="minorHAnsi" w:cstheme="minorHAnsi"/>
          <w:spacing w:val="-2"/>
          <w:lang w:val="nl-NL"/>
        </w:rPr>
        <w:t>e</w:t>
      </w:r>
      <w:r w:rsidRPr="00300A7C">
        <w:rPr>
          <w:rFonts w:asciiTheme="minorHAnsi" w:hAnsiTheme="minorHAnsi" w:cstheme="minorHAnsi"/>
          <w:lang w:val="nl-NL"/>
        </w:rPr>
        <w:t>n</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g</w:t>
      </w:r>
      <w:r w:rsidRPr="00300A7C">
        <w:rPr>
          <w:rFonts w:asciiTheme="minorHAnsi" w:hAnsiTheme="minorHAnsi" w:cstheme="minorHAnsi"/>
          <w:spacing w:val="1"/>
          <w:lang w:val="nl-NL"/>
        </w:rPr>
        <w:t>e</w:t>
      </w:r>
      <w:r w:rsidRPr="00300A7C">
        <w:rPr>
          <w:rFonts w:asciiTheme="minorHAnsi" w:hAnsiTheme="minorHAnsi" w:cstheme="minorHAnsi"/>
          <w:lang w:val="nl-NL"/>
        </w:rPr>
        <w:t>sp</w:t>
      </w:r>
      <w:r w:rsidRPr="00300A7C">
        <w:rPr>
          <w:rFonts w:asciiTheme="minorHAnsi" w:hAnsiTheme="minorHAnsi" w:cstheme="minorHAnsi"/>
          <w:spacing w:val="1"/>
          <w:lang w:val="nl-NL"/>
        </w:rPr>
        <w:t>r</w:t>
      </w:r>
      <w:r w:rsidRPr="00300A7C">
        <w:rPr>
          <w:rFonts w:asciiTheme="minorHAnsi" w:hAnsiTheme="minorHAnsi" w:cstheme="minorHAnsi"/>
          <w:spacing w:val="-2"/>
          <w:lang w:val="nl-NL"/>
        </w:rPr>
        <w:t>e</w:t>
      </w:r>
      <w:r w:rsidRPr="00300A7C">
        <w:rPr>
          <w:rFonts w:asciiTheme="minorHAnsi" w:hAnsiTheme="minorHAnsi" w:cstheme="minorHAnsi"/>
          <w:lang w:val="nl-NL"/>
        </w:rPr>
        <w:t>k.</w:t>
      </w:r>
      <w:r w:rsidRPr="00300A7C">
        <w:rPr>
          <w:rFonts w:asciiTheme="minorHAnsi" w:hAnsiTheme="minorHAnsi" w:cstheme="minorHAnsi"/>
          <w:spacing w:val="-4"/>
          <w:lang w:val="nl-NL"/>
        </w:rPr>
        <w:t xml:space="preserve"> </w:t>
      </w:r>
      <w:r w:rsidRPr="00300A7C">
        <w:rPr>
          <w:rFonts w:asciiTheme="minorHAnsi" w:hAnsiTheme="minorHAnsi" w:cstheme="minorHAnsi"/>
          <w:lang w:val="nl-NL"/>
        </w:rPr>
        <w:t>U</w:t>
      </w:r>
      <w:r w:rsidRPr="00300A7C">
        <w:rPr>
          <w:rFonts w:asciiTheme="minorHAnsi" w:hAnsiTheme="minorHAnsi" w:cstheme="minorHAnsi"/>
          <w:spacing w:val="7"/>
          <w:lang w:val="nl-NL"/>
        </w:rPr>
        <w:t>i</w:t>
      </w:r>
      <w:r w:rsidRPr="00300A7C">
        <w:rPr>
          <w:rFonts w:asciiTheme="minorHAnsi" w:hAnsiTheme="minorHAnsi" w:cstheme="minorHAnsi"/>
          <w:spacing w:val="-2"/>
          <w:lang w:val="nl-NL"/>
        </w:rPr>
        <w:t>t</w:t>
      </w:r>
      <w:r w:rsidRPr="00300A7C">
        <w:rPr>
          <w:rFonts w:asciiTheme="minorHAnsi" w:hAnsiTheme="minorHAnsi" w:cstheme="minorHAnsi"/>
          <w:lang w:val="nl-NL"/>
        </w:rPr>
        <w:t>g</w:t>
      </w:r>
      <w:r w:rsidRPr="00300A7C">
        <w:rPr>
          <w:rFonts w:asciiTheme="minorHAnsi" w:hAnsiTheme="minorHAnsi" w:cstheme="minorHAnsi"/>
          <w:spacing w:val="-2"/>
          <w:lang w:val="nl-NL"/>
        </w:rPr>
        <w:t>e</w:t>
      </w:r>
      <w:r w:rsidRPr="00300A7C">
        <w:rPr>
          <w:rFonts w:asciiTheme="minorHAnsi" w:hAnsiTheme="minorHAnsi" w:cstheme="minorHAnsi"/>
          <w:spacing w:val="2"/>
          <w:lang w:val="nl-NL"/>
        </w:rPr>
        <w:t>l</w:t>
      </w:r>
      <w:r w:rsidRPr="00300A7C">
        <w:rPr>
          <w:rFonts w:asciiTheme="minorHAnsi" w:hAnsiTheme="minorHAnsi" w:cstheme="minorHAnsi"/>
          <w:spacing w:val="-2"/>
          <w:lang w:val="nl-NL"/>
        </w:rPr>
        <w:t>e</w:t>
      </w:r>
      <w:r w:rsidRPr="00300A7C">
        <w:rPr>
          <w:rFonts w:asciiTheme="minorHAnsi" w:hAnsiTheme="minorHAnsi" w:cstheme="minorHAnsi"/>
          <w:lang w:val="nl-NL"/>
        </w:rPr>
        <w:t>gd</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wo</w:t>
      </w:r>
      <w:r w:rsidRPr="00300A7C">
        <w:rPr>
          <w:rFonts w:asciiTheme="minorHAnsi" w:hAnsiTheme="minorHAnsi" w:cstheme="minorHAnsi"/>
          <w:spacing w:val="-1"/>
          <w:lang w:val="nl-NL"/>
        </w:rPr>
        <w:t>r</w:t>
      </w:r>
      <w:r w:rsidRPr="00300A7C">
        <w:rPr>
          <w:rFonts w:asciiTheme="minorHAnsi" w:hAnsiTheme="minorHAnsi" w:cstheme="minorHAnsi"/>
          <w:lang w:val="nl-NL"/>
        </w:rPr>
        <w:t>dt</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w</w:t>
      </w:r>
      <w:r w:rsidRPr="00300A7C">
        <w:rPr>
          <w:rFonts w:asciiTheme="minorHAnsi" w:hAnsiTheme="minorHAnsi" w:cstheme="minorHAnsi"/>
          <w:spacing w:val="-2"/>
          <w:lang w:val="nl-NL"/>
        </w:rPr>
        <w:t>e</w:t>
      </w:r>
      <w:r w:rsidRPr="00300A7C">
        <w:rPr>
          <w:rFonts w:asciiTheme="minorHAnsi" w:hAnsiTheme="minorHAnsi" w:cstheme="minorHAnsi"/>
          <w:spacing w:val="2"/>
          <w:lang w:val="nl-NL"/>
        </w:rPr>
        <w:t>l</w:t>
      </w:r>
      <w:r w:rsidRPr="00300A7C">
        <w:rPr>
          <w:rFonts w:asciiTheme="minorHAnsi" w:hAnsiTheme="minorHAnsi" w:cstheme="minorHAnsi"/>
          <w:lang w:val="nl-NL"/>
        </w:rPr>
        <w:t>k</w:t>
      </w:r>
      <w:r w:rsidRPr="00300A7C">
        <w:rPr>
          <w:rFonts w:asciiTheme="minorHAnsi" w:hAnsiTheme="minorHAnsi" w:cstheme="minorHAnsi"/>
          <w:spacing w:val="-8"/>
          <w:lang w:val="nl-NL"/>
        </w:rPr>
        <w:t xml:space="preserve"> </w:t>
      </w:r>
      <w:r w:rsidRPr="00300A7C">
        <w:rPr>
          <w:rFonts w:asciiTheme="minorHAnsi" w:hAnsiTheme="minorHAnsi" w:cstheme="minorHAnsi"/>
          <w:spacing w:val="2"/>
          <w:lang w:val="nl-NL"/>
        </w:rPr>
        <w:t>g</w:t>
      </w:r>
      <w:r w:rsidRPr="00300A7C">
        <w:rPr>
          <w:rFonts w:asciiTheme="minorHAnsi" w:hAnsiTheme="minorHAnsi" w:cstheme="minorHAnsi"/>
          <w:spacing w:val="-2"/>
          <w:lang w:val="nl-NL"/>
        </w:rPr>
        <w:t>e</w:t>
      </w:r>
      <w:r w:rsidRPr="00300A7C">
        <w:rPr>
          <w:rFonts w:asciiTheme="minorHAnsi" w:hAnsiTheme="minorHAnsi" w:cstheme="minorHAnsi"/>
          <w:lang w:val="nl-NL"/>
        </w:rPr>
        <w:t>d</w:t>
      </w:r>
      <w:r w:rsidRPr="00300A7C">
        <w:rPr>
          <w:rFonts w:asciiTheme="minorHAnsi" w:hAnsiTheme="minorHAnsi" w:cstheme="minorHAnsi"/>
          <w:spacing w:val="1"/>
          <w:lang w:val="nl-NL"/>
        </w:rPr>
        <w:t>r</w:t>
      </w:r>
      <w:r w:rsidRPr="00300A7C">
        <w:rPr>
          <w:rFonts w:asciiTheme="minorHAnsi" w:hAnsiTheme="minorHAnsi" w:cstheme="minorHAnsi"/>
          <w:lang w:val="nl-NL"/>
        </w:rPr>
        <w:t>ag</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 xml:space="preserve">het </w:t>
      </w:r>
      <w:r w:rsidRPr="00300A7C">
        <w:rPr>
          <w:rFonts w:asciiTheme="minorHAnsi" w:hAnsiTheme="minorHAnsi" w:cstheme="minorHAnsi"/>
          <w:spacing w:val="-1"/>
          <w:lang w:val="nl-NL"/>
        </w:rPr>
        <w:t>k</w:t>
      </w:r>
      <w:r w:rsidRPr="00300A7C">
        <w:rPr>
          <w:rFonts w:asciiTheme="minorHAnsi" w:hAnsiTheme="minorHAnsi" w:cstheme="minorHAnsi"/>
          <w:spacing w:val="2"/>
          <w:lang w:val="nl-NL"/>
        </w:rPr>
        <w:t>i</w:t>
      </w:r>
      <w:r w:rsidRPr="00300A7C">
        <w:rPr>
          <w:rFonts w:asciiTheme="minorHAnsi" w:hAnsiTheme="minorHAnsi" w:cstheme="minorHAnsi"/>
          <w:spacing w:val="1"/>
          <w:lang w:val="nl-NL"/>
        </w:rPr>
        <w:t>n</w:t>
      </w:r>
      <w:r w:rsidRPr="00300A7C">
        <w:rPr>
          <w:rFonts w:asciiTheme="minorHAnsi" w:hAnsiTheme="minorHAnsi" w:cstheme="minorHAnsi"/>
          <w:lang w:val="nl-NL"/>
        </w:rPr>
        <w:t xml:space="preserve">d </w:t>
      </w:r>
      <w:r w:rsidRPr="00300A7C">
        <w:rPr>
          <w:rFonts w:asciiTheme="minorHAnsi" w:hAnsiTheme="minorHAnsi" w:cstheme="minorHAnsi"/>
          <w:spacing w:val="1"/>
          <w:lang w:val="nl-NL"/>
        </w:rPr>
        <w:t>v</w:t>
      </w:r>
      <w:r w:rsidRPr="00300A7C">
        <w:rPr>
          <w:rFonts w:asciiTheme="minorHAnsi" w:hAnsiTheme="minorHAnsi" w:cstheme="minorHAnsi"/>
          <w:spacing w:val="-2"/>
          <w:lang w:val="nl-NL"/>
        </w:rPr>
        <w:t>e</w:t>
      </w:r>
      <w:r w:rsidRPr="00300A7C">
        <w:rPr>
          <w:rFonts w:asciiTheme="minorHAnsi" w:hAnsiTheme="minorHAnsi" w:cstheme="minorHAnsi"/>
          <w:spacing w:val="-1"/>
          <w:lang w:val="nl-NL"/>
        </w:rPr>
        <w:t>r</w:t>
      </w:r>
      <w:r w:rsidRPr="00300A7C">
        <w:rPr>
          <w:rFonts w:asciiTheme="minorHAnsi" w:hAnsiTheme="minorHAnsi" w:cstheme="minorHAnsi"/>
          <w:spacing w:val="2"/>
          <w:lang w:val="nl-NL"/>
        </w:rPr>
        <w:t>t</w:t>
      </w:r>
      <w:r w:rsidRPr="00300A7C">
        <w:rPr>
          <w:rFonts w:asciiTheme="minorHAnsi" w:hAnsiTheme="minorHAnsi" w:cstheme="minorHAnsi"/>
          <w:spacing w:val="-1"/>
          <w:lang w:val="nl-NL"/>
        </w:rPr>
        <w:t>oo</w:t>
      </w:r>
      <w:r w:rsidRPr="00300A7C">
        <w:rPr>
          <w:rFonts w:asciiTheme="minorHAnsi" w:hAnsiTheme="minorHAnsi" w:cstheme="minorHAnsi"/>
          <w:spacing w:val="1"/>
          <w:lang w:val="nl-NL"/>
        </w:rPr>
        <w:t>n</w:t>
      </w:r>
      <w:r w:rsidRPr="00300A7C">
        <w:rPr>
          <w:rFonts w:asciiTheme="minorHAnsi" w:hAnsiTheme="minorHAnsi" w:cstheme="minorHAnsi"/>
          <w:lang w:val="nl-NL"/>
        </w:rPr>
        <w:t>t.</w:t>
      </w:r>
      <w:r w:rsidRPr="00300A7C">
        <w:rPr>
          <w:rFonts w:asciiTheme="minorHAnsi" w:hAnsiTheme="minorHAnsi" w:cstheme="minorHAnsi"/>
          <w:spacing w:val="-9"/>
          <w:lang w:val="nl-NL"/>
        </w:rPr>
        <w:t xml:space="preserve"> </w:t>
      </w:r>
      <w:r w:rsidRPr="00300A7C">
        <w:rPr>
          <w:rFonts w:asciiTheme="minorHAnsi" w:hAnsiTheme="minorHAnsi" w:cstheme="minorHAnsi"/>
          <w:lang w:val="nl-NL"/>
        </w:rPr>
        <w:t>Van</w:t>
      </w:r>
      <w:r w:rsidRPr="00300A7C">
        <w:rPr>
          <w:rFonts w:asciiTheme="minorHAnsi" w:hAnsiTheme="minorHAnsi" w:cstheme="minorHAnsi"/>
          <w:spacing w:val="-6"/>
          <w:lang w:val="nl-NL"/>
        </w:rPr>
        <w:t xml:space="preserve"> </w:t>
      </w:r>
      <w:r w:rsidRPr="00300A7C">
        <w:rPr>
          <w:rFonts w:asciiTheme="minorHAnsi" w:hAnsiTheme="minorHAnsi" w:cstheme="minorHAnsi"/>
          <w:spacing w:val="2"/>
          <w:lang w:val="nl-NL"/>
        </w:rPr>
        <w:t>d</w:t>
      </w:r>
      <w:r w:rsidRPr="00300A7C">
        <w:rPr>
          <w:rFonts w:asciiTheme="minorHAnsi" w:hAnsiTheme="minorHAnsi" w:cstheme="minorHAnsi"/>
          <w:lang w:val="nl-NL"/>
        </w:rPr>
        <w:t>e</w:t>
      </w:r>
      <w:r w:rsidRPr="00300A7C">
        <w:rPr>
          <w:rFonts w:asciiTheme="minorHAnsi" w:hAnsiTheme="minorHAnsi" w:cstheme="minorHAnsi"/>
          <w:spacing w:val="-6"/>
          <w:lang w:val="nl-NL"/>
        </w:rPr>
        <w:t xml:space="preserve"> </w:t>
      </w:r>
      <w:r w:rsidRPr="00300A7C">
        <w:rPr>
          <w:rFonts w:asciiTheme="minorHAnsi" w:hAnsiTheme="minorHAnsi" w:cstheme="minorHAnsi"/>
          <w:spacing w:val="-1"/>
          <w:lang w:val="nl-NL"/>
        </w:rPr>
        <w:t>o</w:t>
      </w:r>
      <w:r w:rsidRPr="00300A7C">
        <w:rPr>
          <w:rFonts w:asciiTheme="minorHAnsi" w:hAnsiTheme="minorHAnsi" w:cstheme="minorHAnsi"/>
          <w:spacing w:val="1"/>
          <w:lang w:val="nl-NL"/>
        </w:rPr>
        <w:t>u</w:t>
      </w:r>
      <w:r w:rsidRPr="00300A7C">
        <w:rPr>
          <w:rFonts w:asciiTheme="minorHAnsi" w:hAnsiTheme="minorHAnsi" w:cstheme="minorHAnsi"/>
          <w:lang w:val="nl-NL"/>
        </w:rPr>
        <w:t>d</w:t>
      </w:r>
      <w:r w:rsidRPr="00300A7C">
        <w:rPr>
          <w:rFonts w:asciiTheme="minorHAnsi" w:hAnsiTheme="minorHAnsi" w:cstheme="minorHAnsi"/>
          <w:spacing w:val="1"/>
          <w:lang w:val="nl-NL"/>
        </w:rPr>
        <w:t>e</w:t>
      </w:r>
      <w:r w:rsidRPr="00300A7C">
        <w:rPr>
          <w:rFonts w:asciiTheme="minorHAnsi" w:hAnsiTheme="minorHAnsi" w:cstheme="minorHAnsi"/>
          <w:spacing w:val="-1"/>
          <w:lang w:val="nl-NL"/>
        </w:rPr>
        <w:t>r</w:t>
      </w:r>
      <w:r w:rsidRPr="00300A7C">
        <w:rPr>
          <w:rFonts w:asciiTheme="minorHAnsi" w:hAnsiTheme="minorHAnsi" w:cstheme="minorHAnsi"/>
          <w:lang w:val="nl-NL"/>
        </w:rPr>
        <w:t>s</w:t>
      </w:r>
      <w:r w:rsidRPr="00300A7C">
        <w:rPr>
          <w:rFonts w:asciiTheme="minorHAnsi" w:hAnsiTheme="minorHAnsi" w:cstheme="minorHAnsi"/>
          <w:spacing w:val="-9"/>
          <w:lang w:val="nl-NL"/>
        </w:rPr>
        <w:t xml:space="preserve"> </w:t>
      </w:r>
      <w:r w:rsidRPr="00300A7C">
        <w:rPr>
          <w:rFonts w:asciiTheme="minorHAnsi" w:hAnsiTheme="minorHAnsi" w:cstheme="minorHAnsi"/>
          <w:spacing w:val="2"/>
          <w:lang w:val="nl-NL"/>
        </w:rPr>
        <w:t>w</w:t>
      </w:r>
      <w:r w:rsidRPr="00300A7C">
        <w:rPr>
          <w:rFonts w:asciiTheme="minorHAnsi" w:hAnsiTheme="minorHAnsi" w:cstheme="minorHAnsi"/>
          <w:spacing w:val="1"/>
          <w:lang w:val="nl-NL"/>
        </w:rPr>
        <w:t>o</w:t>
      </w:r>
      <w:r w:rsidRPr="00300A7C">
        <w:rPr>
          <w:rFonts w:asciiTheme="minorHAnsi" w:hAnsiTheme="minorHAnsi" w:cstheme="minorHAnsi"/>
          <w:spacing w:val="-1"/>
          <w:lang w:val="nl-NL"/>
        </w:rPr>
        <w:t>r</w:t>
      </w:r>
      <w:r w:rsidRPr="00300A7C">
        <w:rPr>
          <w:rFonts w:asciiTheme="minorHAnsi" w:hAnsiTheme="minorHAnsi" w:cstheme="minorHAnsi"/>
          <w:lang w:val="nl-NL"/>
        </w:rPr>
        <w:t>dt</w:t>
      </w:r>
      <w:r w:rsidRPr="00300A7C">
        <w:rPr>
          <w:rFonts w:asciiTheme="minorHAnsi" w:hAnsiTheme="minorHAnsi" w:cstheme="minorHAnsi"/>
          <w:spacing w:val="-6"/>
          <w:lang w:val="nl-NL"/>
        </w:rPr>
        <w:t xml:space="preserve"> </w:t>
      </w:r>
      <w:r w:rsidRPr="00300A7C">
        <w:rPr>
          <w:rFonts w:asciiTheme="minorHAnsi" w:hAnsiTheme="minorHAnsi" w:cstheme="minorHAnsi"/>
          <w:spacing w:val="1"/>
          <w:lang w:val="nl-NL"/>
        </w:rPr>
        <w:t>v</w:t>
      </w:r>
      <w:r w:rsidRPr="00300A7C">
        <w:rPr>
          <w:rFonts w:asciiTheme="minorHAnsi" w:hAnsiTheme="minorHAnsi" w:cstheme="minorHAnsi"/>
          <w:spacing w:val="-2"/>
          <w:lang w:val="nl-NL"/>
        </w:rPr>
        <w:t>e</w:t>
      </w:r>
      <w:r w:rsidRPr="00300A7C">
        <w:rPr>
          <w:rFonts w:asciiTheme="minorHAnsi" w:hAnsiTheme="minorHAnsi" w:cstheme="minorHAnsi"/>
          <w:spacing w:val="-1"/>
          <w:lang w:val="nl-NL"/>
        </w:rPr>
        <w:t>r</w:t>
      </w:r>
      <w:r w:rsidRPr="00300A7C">
        <w:rPr>
          <w:rFonts w:asciiTheme="minorHAnsi" w:hAnsiTheme="minorHAnsi" w:cstheme="minorHAnsi"/>
          <w:lang w:val="nl-NL"/>
        </w:rPr>
        <w:t>w</w:t>
      </w:r>
      <w:r w:rsidRPr="00300A7C">
        <w:rPr>
          <w:rFonts w:asciiTheme="minorHAnsi" w:hAnsiTheme="minorHAnsi" w:cstheme="minorHAnsi"/>
          <w:spacing w:val="2"/>
          <w:lang w:val="nl-NL"/>
        </w:rPr>
        <w:t>a</w:t>
      </w:r>
      <w:r w:rsidRPr="00300A7C">
        <w:rPr>
          <w:rFonts w:asciiTheme="minorHAnsi" w:hAnsiTheme="minorHAnsi" w:cstheme="minorHAnsi"/>
          <w:lang w:val="nl-NL"/>
        </w:rPr>
        <w:t>c</w:t>
      </w:r>
      <w:r w:rsidRPr="00300A7C">
        <w:rPr>
          <w:rFonts w:asciiTheme="minorHAnsi" w:hAnsiTheme="minorHAnsi" w:cstheme="minorHAnsi"/>
          <w:spacing w:val="4"/>
          <w:lang w:val="nl-NL"/>
        </w:rPr>
        <w:t>h</w:t>
      </w:r>
      <w:r w:rsidRPr="00300A7C">
        <w:rPr>
          <w:rFonts w:asciiTheme="minorHAnsi" w:hAnsiTheme="minorHAnsi" w:cstheme="minorHAnsi"/>
          <w:lang w:val="nl-NL"/>
        </w:rPr>
        <w:t>t</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dat</w:t>
      </w:r>
      <w:r w:rsidRPr="00300A7C">
        <w:rPr>
          <w:rFonts w:asciiTheme="minorHAnsi" w:hAnsiTheme="minorHAnsi" w:cstheme="minorHAnsi"/>
          <w:spacing w:val="-7"/>
          <w:lang w:val="nl-NL"/>
        </w:rPr>
        <w:t xml:space="preserve"> </w:t>
      </w:r>
      <w:r w:rsidRPr="00300A7C">
        <w:rPr>
          <w:rFonts w:asciiTheme="minorHAnsi" w:hAnsiTheme="minorHAnsi" w:cstheme="minorHAnsi"/>
          <w:spacing w:val="2"/>
          <w:lang w:val="nl-NL"/>
        </w:rPr>
        <w:t>z</w:t>
      </w:r>
      <w:r w:rsidRPr="00300A7C">
        <w:rPr>
          <w:rFonts w:asciiTheme="minorHAnsi" w:hAnsiTheme="minorHAnsi" w:cstheme="minorHAnsi"/>
          <w:lang w:val="nl-NL"/>
        </w:rPr>
        <w:t>e</w:t>
      </w:r>
      <w:r w:rsidRPr="00300A7C">
        <w:rPr>
          <w:rFonts w:asciiTheme="minorHAnsi" w:hAnsiTheme="minorHAnsi" w:cstheme="minorHAnsi"/>
          <w:spacing w:val="-8"/>
          <w:lang w:val="nl-NL"/>
        </w:rPr>
        <w:t xml:space="preserve"> </w:t>
      </w:r>
      <w:r w:rsidRPr="00300A7C">
        <w:rPr>
          <w:rFonts w:asciiTheme="minorHAnsi" w:hAnsiTheme="minorHAnsi" w:cstheme="minorHAnsi"/>
          <w:lang w:val="nl-NL"/>
        </w:rPr>
        <w:t>het</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k</w:t>
      </w:r>
      <w:r w:rsidRPr="00300A7C">
        <w:rPr>
          <w:rFonts w:asciiTheme="minorHAnsi" w:hAnsiTheme="minorHAnsi" w:cstheme="minorHAnsi"/>
          <w:spacing w:val="2"/>
          <w:lang w:val="nl-NL"/>
        </w:rPr>
        <w:t>i</w:t>
      </w:r>
      <w:r w:rsidRPr="00300A7C">
        <w:rPr>
          <w:rFonts w:asciiTheme="minorHAnsi" w:hAnsiTheme="minorHAnsi" w:cstheme="minorHAnsi"/>
          <w:spacing w:val="1"/>
          <w:lang w:val="nl-NL"/>
        </w:rPr>
        <w:t>n</w:t>
      </w:r>
      <w:r w:rsidRPr="00300A7C">
        <w:rPr>
          <w:rFonts w:asciiTheme="minorHAnsi" w:hAnsiTheme="minorHAnsi" w:cstheme="minorHAnsi"/>
          <w:lang w:val="nl-NL"/>
        </w:rPr>
        <w:t>d</w:t>
      </w:r>
      <w:r w:rsidRPr="00300A7C">
        <w:rPr>
          <w:rFonts w:asciiTheme="minorHAnsi" w:hAnsiTheme="minorHAnsi" w:cstheme="minorHAnsi"/>
          <w:spacing w:val="-7"/>
          <w:lang w:val="nl-NL"/>
        </w:rPr>
        <w:t xml:space="preserve"> </w:t>
      </w:r>
      <w:r w:rsidRPr="00300A7C">
        <w:rPr>
          <w:rFonts w:asciiTheme="minorHAnsi" w:hAnsiTheme="minorHAnsi" w:cstheme="minorHAnsi"/>
          <w:spacing w:val="-2"/>
          <w:lang w:val="nl-NL"/>
        </w:rPr>
        <w:t>h</w:t>
      </w:r>
      <w:r w:rsidRPr="00300A7C">
        <w:rPr>
          <w:rFonts w:asciiTheme="minorHAnsi" w:hAnsiTheme="minorHAnsi" w:cstheme="minorHAnsi"/>
          <w:spacing w:val="2"/>
          <w:lang w:val="nl-NL"/>
        </w:rPr>
        <w:t>i</w:t>
      </w:r>
      <w:r w:rsidRPr="00300A7C">
        <w:rPr>
          <w:rFonts w:asciiTheme="minorHAnsi" w:hAnsiTheme="minorHAnsi" w:cstheme="minorHAnsi"/>
          <w:spacing w:val="-2"/>
          <w:lang w:val="nl-NL"/>
        </w:rPr>
        <w:t>e</w:t>
      </w:r>
      <w:r w:rsidRPr="00300A7C">
        <w:rPr>
          <w:rFonts w:asciiTheme="minorHAnsi" w:hAnsiTheme="minorHAnsi" w:cstheme="minorHAnsi"/>
          <w:spacing w:val="-1"/>
          <w:lang w:val="nl-NL"/>
        </w:rPr>
        <w:t>ro</w:t>
      </w:r>
      <w:r w:rsidRPr="00300A7C">
        <w:rPr>
          <w:rFonts w:asciiTheme="minorHAnsi" w:hAnsiTheme="minorHAnsi" w:cstheme="minorHAnsi"/>
          <w:lang w:val="nl-NL"/>
        </w:rPr>
        <w:t>p</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aa</w:t>
      </w:r>
      <w:r w:rsidRPr="00300A7C">
        <w:rPr>
          <w:rFonts w:asciiTheme="minorHAnsi" w:hAnsiTheme="minorHAnsi" w:cstheme="minorHAnsi"/>
          <w:spacing w:val="3"/>
          <w:lang w:val="nl-NL"/>
        </w:rPr>
        <w:t>n</w:t>
      </w:r>
      <w:r w:rsidRPr="00300A7C">
        <w:rPr>
          <w:rFonts w:asciiTheme="minorHAnsi" w:hAnsiTheme="minorHAnsi" w:cstheme="minorHAnsi"/>
          <w:lang w:val="nl-NL"/>
        </w:rPr>
        <w:t>sp</w:t>
      </w:r>
      <w:r w:rsidRPr="00300A7C">
        <w:rPr>
          <w:rFonts w:asciiTheme="minorHAnsi" w:hAnsiTheme="minorHAnsi" w:cstheme="minorHAnsi"/>
          <w:spacing w:val="-1"/>
          <w:lang w:val="nl-NL"/>
        </w:rPr>
        <w:t>r</w:t>
      </w:r>
      <w:r w:rsidRPr="00300A7C">
        <w:rPr>
          <w:rFonts w:asciiTheme="minorHAnsi" w:hAnsiTheme="minorHAnsi" w:cstheme="minorHAnsi"/>
          <w:spacing w:val="1"/>
          <w:lang w:val="nl-NL"/>
        </w:rPr>
        <w:t>e</w:t>
      </w:r>
      <w:r w:rsidRPr="00300A7C">
        <w:rPr>
          <w:rFonts w:asciiTheme="minorHAnsi" w:hAnsiTheme="minorHAnsi" w:cstheme="minorHAnsi"/>
          <w:lang w:val="nl-NL"/>
        </w:rPr>
        <w:t>k</w:t>
      </w:r>
      <w:r w:rsidRPr="00300A7C">
        <w:rPr>
          <w:rFonts w:asciiTheme="minorHAnsi" w:hAnsiTheme="minorHAnsi" w:cstheme="minorHAnsi"/>
          <w:spacing w:val="-2"/>
          <w:lang w:val="nl-NL"/>
        </w:rPr>
        <w:t>e</w:t>
      </w:r>
      <w:r w:rsidRPr="00300A7C">
        <w:rPr>
          <w:rFonts w:asciiTheme="minorHAnsi" w:hAnsiTheme="minorHAnsi" w:cstheme="minorHAnsi"/>
          <w:spacing w:val="1"/>
          <w:lang w:val="nl-NL"/>
        </w:rPr>
        <w:t>n</w:t>
      </w:r>
      <w:r w:rsidRPr="00300A7C">
        <w:rPr>
          <w:rFonts w:asciiTheme="minorHAnsi" w:hAnsiTheme="minorHAnsi" w:cstheme="minorHAnsi"/>
          <w:lang w:val="nl-NL"/>
        </w:rPr>
        <w:t>;</w:t>
      </w:r>
      <w:r w:rsidRPr="00300A7C">
        <w:rPr>
          <w:rFonts w:asciiTheme="minorHAnsi" w:hAnsiTheme="minorHAnsi" w:cstheme="minorHAnsi"/>
          <w:spacing w:val="-5"/>
          <w:lang w:val="nl-NL"/>
        </w:rPr>
        <w:t xml:space="preserve"> </w:t>
      </w:r>
      <w:r w:rsidRPr="00300A7C">
        <w:rPr>
          <w:rFonts w:asciiTheme="minorHAnsi" w:hAnsiTheme="minorHAnsi" w:cstheme="minorHAnsi"/>
          <w:spacing w:val="-1"/>
          <w:lang w:val="nl-NL"/>
        </w:rPr>
        <w:t>o</w:t>
      </w:r>
      <w:r w:rsidRPr="00300A7C">
        <w:rPr>
          <w:rFonts w:asciiTheme="minorHAnsi" w:hAnsiTheme="minorHAnsi" w:cstheme="minorHAnsi"/>
          <w:spacing w:val="1"/>
          <w:lang w:val="nl-NL"/>
        </w:rPr>
        <w:t>u</w:t>
      </w:r>
      <w:r w:rsidRPr="00300A7C">
        <w:rPr>
          <w:rFonts w:asciiTheme="minorHAnsi" w:hAnsiTheme="minorHAnsi" w:cstheme="minorHAnsi"/>
          <w:lang w:val="nl-NL"/>
        </w:rPr>
        <w:t>d</w:t>
      </w:r>
      <w:r w:rsidRPr="00300A7C">
        <w:rPr>
          <w:rFonts w:asciiTheme="minorHAnsi" w:hAnsiTheme="minorHAnsi" w:cstheme="minorHAnsi"/>
          <w:spacing w:val="1"/>
          <w:lang w:val="nl-NL"/>
        </w:rPr>
        <w:t>e</w:t>
      </w:r>
      <w:r w:rsidRPr="00300A7C">
        <w:rPr>
          <w:rFonts w:asciiTheme="minorHAnsi" w:hAnsiTheme="minorHAnsi" w:cstheme="minorHAnsi"/>
          <w:spacing w:val="-1"/>
          <w:lang w:val="nl-NL"/>
        </w:rPr>
        <w:t>r</w:t>
      </w:r>
      <w:r w:rsidRPr="00300A7C">
        <w:rPr>
          <w:rFonts w:asciiTheme="minorHAnsi" w:hAnsiTheme="minorHAnsi" w:cstheme="minorHAnsi"/>
          <w:lang w:val="nl-NL"/>
        </w:rPr>
        <w:t>s</w:t>
      </w:r>
      <w:r w:rsidRPr="00300A7C">
        <w:rPr>
          <w:rFonts w:asciiTheme="minorHAnsi" w:hAnsiTheme="minorHAnsi" w:cstheme="minorHAnsi"/>
          <w:w w:val="99"/>
          <w:lang w:val="nl-NL"/>
        </w:rPr>
        <w:t xml:space="preserve"> </w:t>
      </w:r>
      <w:r w:rsidRPr="00300A7C">
        <w:rPr>
          <w:rFonts w:asciiTheme="minorHAnsi" w:hAnsiTheme="minorHAnsi" w:cstheme="minorHAnsi"/>
          <w:lang w:val="nl-NL"/>
        </w:rPr>
        <w:t>ku</w:t>
      </w:r>
      <w:r w:rsidRPr="00300A7C">
        <w:rPr>
          <w:rFonts w:asciiTheme="minorHAnsi" w:hAnsiTheme="minorHAnsi" w:cstheme="minorHAnsi"/>
          <w:spacing w:val="1"/>
          <w:lang w:val="nl-NL"/>
        </w:rPr>
        <w:t>nn</w:t>
      </w:r>
      <w:r w:rsidRPr="00300A7C">
        <w:rPr>
          <w:rFonts w:asciiTheme="minorHAnsi" w:hAnsiTheme="minorHAnsi" w:cstheme="minorHAnsi"/>
          <w:spacing w:val="-2"/>
          <w:lang w:val="nl-NL"/>
        </w:rPr>
        <w:t>e</w:t>
      </w:r>
      <w:r w:rsidRPr="00300A7C">
        <w:rPr>
          <w:rFonts w:asciiTheme="minorHAnsi" w:hAnsiTheme="minorHAnsi" w:cstheme="minorHAnsi"/>
          <w:lang w:val="nl-NL"/>
        </w:rPr>
        <w:t>n</w:t>
      </w:r>
      <w:r w:rsidRPr="00300A7C">
        <w:rPr>
          <w:rFonts w:asciiTheme="minorHAnsi" w:hAnsiTheme="minorHAnsi" w:cstheme="minorHAnsi"/>
          <w:spacing w:val="-9"/>
          <w:lang w:val="nl-NL"/>
        </w:rPr>
        <w:t xml:space="preserve"> </w:t>
      </w:r>
      <w:r w:rsidRPr="00300A7C">
        <w:rPr>
          <w:rFonts w:asciiTheme="minorHAnsi" w:hAnsiTheme="minorHAnsi" w:cstheme="minorHAnsi"/>
          <w:lang w:val="nl-NL"/>
        </w:rPr>
        <w:t>ext</w:t>
      </w:r>
      <w:r w:rsidRPr="00300A7C">
        <w:rPr>
          <w:rFonts w:asciiTheme="minorHAnsi" w:hAnsiTheme="minorHAnsi" w:cstheme="minorHAnsi"/>
          <w:spacing w:val="1"/>
          <w:lang w:val="nl-NL"/>
        </w:rPr>
        <w:t>e</w:t>
      </w:r>
      <w:r w:rsidRPr="00300A7C">
        <w:rPr>
          <w:rFonts w:asciiTheme="minorHAnsi" w:hAnsiTheme="minorHAnsi" w:cstheme="minorHAnsi"/>
          <w:spacing w:val="-1"/>
          <w:lang w:val="nl-NL"/>
        </w:rPr>
        <w:t>r</w:t>
      </w:r>
      <w:r w:rsidRPr="00300A7C">
        <w:rPr>
          <w:rFonts w:asciiTheme="minorHAnsi" w:hAnsiTheme="minorHAnsi" w:cstheme="minorHAnsi"/>
          <w:spacing w:val="1"/>
          <w:lang w:val="nl-NL"/>
        </w:rPr>
        <w:t>n</w:t>
      </w:r>
      <w:r w:rsidRPr="00300A7C">
        <w:rPr>
          <w:rFonts w:asciiTheme="minorHAnsi" w:hAnsiTheme="minorHAnsi" w:cstheme="minorHAnsi"/>
          <w:lang w:val="nl-NL"/>
        </w:rPr>
        <w:t>e</w:t>
      </w:r>
      <w:r w:rsidRPr="00300A7C">
        <w:rPr>
          <w:rFonts w:asciiTheme="minorHAnsi" w:hAnsiTheme="minorHAnsi" w:cstheme="minorHAnsi"/>
          <w:spacing w:val="-9"/>
          <w:lang w:val="nl-NL"/>
        </w:rPr>
        <w:t xml:space="preserve"> </w:t>
      </w:r>
      <w:r w:rsidRPr="00300A7C">
        <w:rPr>
          <w:rFonts w:asciiTheme="minorHAnsi" w:hAnsiTheme="minorHAnsi" w:cstheme="minorHAnsi"/>
          <w:lang w:val="nl-NL"/>
        </w:rPr>
        <w:t>h</w:t>
      </w:r>
      <w:r w:rsidRPr="00300A7C">
        <w:rPr>
          <w:rFonts w:asciiTheme="minorHAnsi" w:hAnsiTheme="minorHAnsi" w:cstheme="minorHAnsi"/>
          <w:spacing w:val="1"/>
          <w:lang w:val="nl-NL"/>
        </w:rPr>
        <w:t>u</w:t>
      </w:r>
      <w:r w:rsidRPr="00300A7C">
        <w:rPr>
          <w:rFonts w:asciiTheme="minorHAnsi" w:hAnsiTheme="minorHAnsi" w:cstheme="minorHAnsi"/>
          <w:spacing w:val="2"/>
          <w:lang w:val="nl-NL"/>
        </w:rPr>
        <w:t>l</w:t>
      </w:r>
      <w:r w:rsidRPr="00300A7C">
        <w:rPr>
          <w:rFonts w:asciiTheme="minorHAnsi" w:hAnsiTheme="minorHAnsi" w:cstheme="minorHAnsi"/>
          <w:lang w:val="nl-NL"/>
        </w:rPr>
        <w:t>p</w:t>
      </w:r>
      <w:r w:rsidRPr="00300A7C">
        <w:rPr>
          <w:rFonts w:asciiTheme="minorHAnsi" w:hAnsiTheme="minorHAnsi" w:cstheme="minorHAnsi"/>
          <w:spacing w:val="-9"/>
          <w:lang w:val="nl-NL"/>
        </w:rPr>
        <w:t xml:space="preserve"> </w:t>
      </w:r>
      <w:r w:rsidRPr="00300A7C">
        <w:rPr>
          <w:rFonts w:asciiTheme="minorHAnsi" w:hAnsiTheme="minorHAnsi" w:cstheme="minorHAnsi"/>
          <w:spacing w:val="-5"/>
          <w:lang w:val="nl-NL"/>
        </w:rPr>
        <w:t>v</w:t>
      </w:r>
      <w:r w:rsidRPr="00300A7C">
        <w:rPr>
          <w:rFonts w:asciiTheme="minorHAnsi" w:hAnsiTheme="minorHAnsi" w:cstheme="minorHAnsi"/>
          <w:spacing w:val="-1"/>
          <w:lang w:val="nl-NL"/>
        </w:rPr>
        <w:t>r</w:t>
      </w:r>
      <w:r w:rsidRPr="00300A7C">
        <w:rPr>
          <w:rFonts w:asciiTheme="minorHAnsi" w:hAnsiTheme="minorHAnsi" w:cstheme="minorHAnsi"/>
          <w:lang w:val="nl-NL"/>
        </w:rPr>
        <w:t>ag</w:t>
      </w:r>
      <w:r w:rsidRPr="00300A7C">
        <w:rPr>
          <w:rFonts w:asciiTheme="minorHAnsi" w:hAnsiTheme="minorHAnsi" w:cstheme="minorHAnsi"/>
          <w:spacing w:val="-2"/>
          <w:lang w:val="nl-NL"/>
        </w:rPr>
        <w:t>e</w:t>
      </w:r>
      <w:r w:rsidRPr="00300A7C">
        <w:rPr>
          <w:rFonts w:asciiTheme="minorHAnsi" w:hAnsiTheme="minorHAnsi" w:cstheme="minorHAnsi"/>
          <w:spacing w:val="1"/>
          <w:lang w:val="nl-NL"/>
        </w:rPr>
        <w:t>n</w:t>
      </w:r>
      <w:r w:rsidRPr="00300A7C">
        <w:rPr>
          <w:rFonts w:asciiTheme="minorHAnsi" w:hAnsiTheme="minorHAnsi" w:cstheme="minorHAnsi"/>
          <w:lang w:val="nl-NL"/>
        </w:rPr>
        <w:t>;</w:t>
      </w:r>
    </w:p>
    <w:p w:rsidRPr="00300A7C" w:rsidR="0006158F" w:rsidP="007E1B80" w:rsidRDefault="0006158F" w14:paraId="5D7E09BC" w14:textId="77777777">
      <w:pPr>
        <w:pStyle w:val="Gemiddeldraster21"/>
        <w:numPr>
          <w:ilvl w:val="0"/>
          <w:numId w:val="71"/>
        </w:numPr>
        <w:rPr>
          <w:rFonts w:asciiTheme="minorHAnsi" w:hAnsiTheme="minorHAnsi" w:cstheme="minorHAnsi"/>
          <w:spacing w:val="-7"/>
          <w:lang w:val="nl-NL"/>
        </w:rPr>
      </w:pPr>
      <w:r w:rsidRPr="00300A7C">
        <w:rPr>
          <w:rFonts w:asciiTheme="minorHAnsi" w:hAnsiTheme="minorHAnsi" w:cstheme="minorHAnsi"/>
          <w:lang w:val="nl-NL"/>
        </w:rPr>
        <w:t>De</w:t>
      </w:r>
      <w:r w:rsidRPr="00300A7C">
        <w:rPr>
          <w:rFonts w:asciiTheme="minorHAnsi" w:hAnsiTheme="minorHAnsi" w:cstheme="minorHAnsi"/>
          <w:spacing w:val="-5"/>
          <w:lang w:val="nl-NL"/>
        </w:rPr>
        <w:t xml:space="preserve"> </w:t>
      </w:r>
      <w:r w:rsidRPr="00300A7C">
        <w:rPr>
          <w:rFonts w:asciiTheme="minorHAnsi" w:hAnsiTheme="minorHAnsi" w:cstheme="minorHAnsi"/>
          <w:spacing w:val="1"/>
          <w:lang w:val="nl-NL"/>
        </w:rPr>
        <w:t>s</w:t>
      </w:r>
      <w:r w:rsidRPr="00300A7C">
        <w:rPr>
          <w:rFonts w:asciiTheme="minorHAnsi" w:hAnsiTheme="minorHAnsi" w:cstheme="minorHAnsi"/>
          <w:lang w:val="nl-NL"/>
        </w:rPr>
        <w:t>ch</w:t>
      </w:r>
      <w:r w:rsidRPr="00300A7C">
        <w:rPr>
          <w:rFonts w:asciiTheme="minorHAnsi" w:hAnsiTheme="minorHAnsi" w:cstheme="minorHAnsi"/>
          <w:spacing w:val="1"/>
          <w:lang w:val="nl-NL"/>
        </w:rPr>
        <w:t>o</w:t>
      </w:r>
      <w:r w:rsidRPr="00300A7C">
        <w:rPr>
          <w:rFonts w:asciiTheme="minorHAnsi" w:hAnsiTheme="minorHAnsi" w:cstheme="minorHAnsi"/>
          <w:spacing w:val="-1"/>
          <w:lang w:val="nl-NL"/>
        </w:rPr>
        <w:t>o</w:t>
      </w:r>
      <w:r w:rsidRPr="00300A7C">
        <w:rPr>
          <w:rFonts w:asciiTheme="minorHAnsi" w:hAnsiTheme="minorHAnsi" w:cstheme="minorHAnsi"/>
          <w:lang w:val="nl-NL"/>
        </w:rPr>
        <w:t>l</w:t>
      </w:r>
      <w:r w:rsidRPr="00300A7C">
        <w:rPr>
          <w:rFonts w:asciiTheme="minorHAnsi" w:hAnsiTheme="minorHAnsi" w:cstheme="minorHAnsi"/>
          <w:spacing w:val="-3"/>
          <w:lang w:val="nl-NL"/>
        </w:rPr>
        <w:t xml:space="preserve"> </w:t>
      </w:r>
      <w:r w:rsidRPr="00300A7C">
        <w:rPr>
          <w:rFonts w:asciiTheme="minorHAnsi" w:hAnsiTheme="minorHAnsi" w:cstheme="minorHAnsi"/>
          <w:lang w:val="nl-NL"/>
        </w:rPr>
        <w:t>m</w:t>
      </w:r>
      <w:r w:rsidRPr="00300A7C">
        <w:rPr>
          <w:rFonts w:asciiTheme="minorHAnsi" w:hAnsiTheme="minorHAnsi" w:cstheme="minorHAnsi"/>
          <w:spacing w:val="-1"/>
          <w:lang w:val="nl-NL"/>
        </w:rPr>
        <w:t>e</w:t>
      </w:r>
      <w:r w:rsidRPr="00300A7C">
        <w:rPr>
          <w:rFonts w:asciiTheme="minorHAnsi" w:hAnsiTheme="minorHAnsi" w:cstheme="minorHAnsi"/>
          <w:spacing w:val="2"/>
          <w:lang w:val="nl-NL"/>
        </w:rPr>
        <w:t>l</w:t>
      </w:r>
      <w:r w:rsidRPr="00300A7C">
        <w:rPr>
          <w:rFonts w:asciiTheme="minorHAnsi" w:hAnsiTheme="minorHAnsi" w:cstheme="minorHAnsi"/>
          <w:lang w:val="nl-NL"/>
        </w:rPr>
        <w:t>dt</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de</w:t>
      </w:r>
      <w:r w:rsidRPr="00300A7C">
        <w:rPr>
          <w:rFonts w:asciiTheme="minorHAnsi" w:hAnsiTheme="minorHAnsi" w:cstheme="minorHAnsi"/>
          <w:spacing w:val="-7"/>
          <w:lang w:val="nl-NL"/>
        </w:rPr>
        <w:t xml:space="preserve"> </w:t>
      </w:r>
      <w:r w:rsidRPr="00300A7C">
        <w:rPr>
          <w:rFonts w:asciiTheme="minorHAnsi" w:hAnsiTheme="minorHAnsi" w:cstheme="minorHAnsi"/>
          <w:spacing w:val="-2"/>
          <w:lang w:val="nl-NL"/>
        </w:rPr>
        <w:t>o</w:t>
      </w:r>
      <w:r w:rsidRPr="00300A7C">
        <w:rPr>
          <w:rFonts w:asciiTheme="minorHAnsi" w:hAnsiTheme="minorHAnsi" w:cstheme="minorHAnsi"/>
          <w:spacing w:val="3"/>
          <w:lang w:val="nl-NL"/>
        </w:rPr>
        <w:t>u</w:t>
      </w:r>
      <w:r w:rsidRPr="00300A7C">
        <w:rPr>
          <w:rFonts w:asciiTheme="minorHAnsi" w:hAnsiTheme="minorHAnsi" w:cstheme="minorHAnsi"/>
          <w:lang w:val="nl-NL"/>
        </w:rPr>
        <w:t>d</w:t>
      </w:r>
      <w:r w:rsidRPr="00300A7C">
        <w:rPr>
          <w:rFonts w:asciiTheme="minorHAnsi" w:hAnsiTheme="minorHAnsi" w:cstheme="minorHAnsi"/>
          <w:spacing w:val="-2"/>
          <w:lang w:val="nl-NL"/>
        </w:rPr>
        <w:t>e</w:t>
      </w:r>
      <w:r w:rsidRPr="00300A7C">
        <w:rPr>
          <w:rFonts w:asciiTheme="minorHAnsi" w:hAnsiTheme="minorHAnsi" w:cstheme="minorHAnsi"/>
          <w:spacing w:val="1"/>
          <w:lang w:val="nl-NL"/>
        </w:rPr>
        <w:t>r</w:t>
      </w:r>
      <w:r w:rsidRPr="00300A7C">
        <w:rPr>
          <w:rFonts w:asciiTheme="minorHAnsi" w:hAnsiTheme="minorHAnsi" w:cstheme="minorHAnsi"/>
          <w:lang w:val="nl-NL"/>
        </w:rPr>
        <w:t>s</w:t>
      </w:r>
      <w:r w:rsidRPr="00300A7C">
        <w:rPr>
          <w:rFonts w:asciiTheme="minorHAnsi" w:hAnsiTheme="minorHAnsi" w:cstheme="minorHAnsi"/>
          <w:spacing w:val="-5"/>
          <w:lang w:val="nl-NL"/>
        </w:rPr>
        <w:t xml:space="preserve"> </w:t>
      </w:r>
      <w:r w:rsidRPr="00300A7C">
        <w:rPr>
          <w:rFonts w:asciiTheme="minorHAnsi" w:hAnsiTheme="minorHAnsi" w:cstheme="minorHAnsi"/>
          <w:spacing w:val="-2"/>
          <w:lang w:val="nl-NL"/>
        </w:rPr>
        <w:t>ee</w:t>
      </w:r>
      <w:r w:rsidRPr="00300A7C">
        <w:rPr>
          <w:rFonts w:asciiTheme="minorHAnsi" w:hAnsiTheme="minorHAnsi" w:cstheme="minorHAnsi"/>
          <w:spacing w:val="1"/>
          <w:lang w:val="nl-NL"/>
        </w:rPr>
        <w:t>n</w:t>
      </w:r>
      <w:r w:rsidRPr="00300A7C">
        <w:rPr>
          <w:rFonts w:asciiTheme="minorHAnsi" w:hAnsiTheme="minorHAnsi" w:cstheme="minorHAnsi"/>
          <w:lang w:val="nl-NL"/>
        </w:rPr>
        <w:t>s</w:t>
      </w:r>
      <w:r w:rsidRPr="00300A7C">
        <w:rPr>
          <w:rFonts w:asciiTheme="minorHAnsi" w:hAnsiTheme="minorHAnsi" w:cstheme="minorHAnsi"/>
          <w:spacing w:val="-4"/>
          <w:lang w:val="nl-NL"/>
        </w:rPr>
        <w:t xml:space="preserve"> </w:t>
      </w:r>
      <w:r w:rsidRPr="00300A7C">
        <w:rPr>
          <w:rFonts w:asciiTheme="minorHAnsi" w:hAnsiTheme="minorHAnsi" w:cstheme="minorHAnsi"/>
          <w:lang w:val="nl-NL"/>
        </w:rPr>
        <w:t>p</w:t>
      </w:r>
      <w:r w:rsidRPr="00300A7C">
        <w:rPr>
          <w:rFonts w:asciiTheme="minorHAnsi" w:hAnsiTheme="minorHAnsi" w:cstheme="minorHAnsi"/>
          <w:spacing w:val="1"/>
          <w:lang w:val="nl-NL"/>
        </w:rPr>
        <w:t>e</w:t>
      </w:r>
      <w:r w:rsidRPr="00300A7C">
        <w:rPr>
          <w:rFonts w:asciiTheme="minorHAnsi" w:hAnsiTheme="minorHAnsi" w:cstheme="minorHAnsi"/>
          <w:lang w:val="nl-NL"/>
        </w:rPr>
        <w:t>r</w:t>
      </w:r>
      <w:r w:rsidRPr="00300A7C">
        <w:rPr>
          <w:rFonts w:asciiTheme="minorHAnsi" w:hAnsiTheme="minorHAnsi" w:cstheme="minorHAnsi"/>
          <w:spacing w:val="-7"/>
          <w:lang w:val="nl-NL"/>
        </w:rPr>
        <w:t xml:space="preserve"> </w:t>
      </w:r>
      <w:r w:rsidRPr="00300A7C">
        <w:rPr>
          <w:rFonts w:asciiTheme="minorHAnsi" w:hAnsiTheme="minorHAnsi" w:cstheme="minorHAnsi"/>
          <w:lang w:val="nl-NL"/>
        </w:rPr>
        <w:t>t</w:t>
      </w:r>
      <w:r w:rsidRPr="00300A7C">
        <w:rPr>
          <w:rFonts w:asciiTheme="minorHAnsi" w:hAnsiTheme="minorHAnsi" w:cstheme="minorHAnsi"/>
          <w:spacing w:val="2"/>
          <w:lang w:val="nl-NL"/>
        </w:rPr>
        <w:t>w</w:t>
      </w:r>
      <w:r w:rsidRPr="00300A7C">
        <w:rPr>
          <w:rFonts w:asciiTheme="minorHAnsi" w:hAnsiTheme="minorHAnsi" w:cstheme="minorHAnsi"/>
          <w:spacing w:val="-2"/>
          <w:lang w:val="nl-NL"/>
        </w:rPr>
        <w:t>e</w:t>
      </w:r>
      <w:r w:rsidRPr="00300A7C">
        <w:rPr>
          <w:rFonts w:asciiTheme="minorHAnsi" w:hAnsiTheme="minorHAnsi" w:cstheme="minorHAnsi"/>
          <w:lang w:val="nl-NL"/>
        </w:rPr>
        <w:t>e</w:t>
      </w:r>
      <w:r w:rsidRPr="00300A7C">
        <w:rPr>
          <w:rFonts w:asciiTheme="minorHAnsi" w:hAnsiTheme="minorHAnsi" w:cstheme="minorHAnsi"/>
          <w:spacing w:val="-5"/>
          <w:lang w:val="nl-NL"/>
        </w:rPr>
        <w:t xml:space="preserve"> </w:t>
      </w:r>
      <w:r w:rsidRPr="00300A7C">
        <w:rPr>
          <w:rFonts w:asciiTheme="minorHAnsi" w:hAnsiTheme="minorHAnsi" w:cstheme="minorHAnsi"/>
          <w:spacing w:val="1"/>
          <w:lang w:val="nl-NL"/>
        </w:rPr>
        <w:t>w</w:t>
      </w:r>
      <w:r w:rsidRPr="00300A7C">
        <w:rPr>
          <w:rFonts w:asciiTheme="minorHAnsi" w:hAnsiTheme="minorHAnsi" w:cstheme="minorHAnsi"/>
          <w:spacing w:val="-2"/>
          <w:lang w:val="nl-NL"/>
        </w:rPr>
        <w:t>e</w:t>
      </w:r>
      <w:r w:rsidRPr="00300A7C">
        <w:rPr>
          <w:rFonts w:asciiTheme="minorHAnsi" w:hAnsiTheme="minorHAnsi" w:cstheme="minorHAnsi"/>
          <w:spacing w:val="1"/>
          <w:lang w:val="nl-NL"/>
        </w:rPr>
        <w:t>k</w:t>
      </w:r>
      <w:r w:rsidRPr="00300A7C">
        <w:rPr>
          <w:rFonts w:asciiTheme="minorHAnsi" w:hAnsiTheme="minorHAnsi" w:cstheme="minorHAnsi"/>
          <w:spacing w:val="-2"/>
          <w:lang w:val="nl-NL"/>
        </w:rPr>
        <w:t>e</w:t>
      </w:r>
      <w:r w:rsidRPr="00300A7C">
        <w:rPr>
          <w:rFonts w:asciiTheme="minorHAnsi" w:hAnsiTheme="minorHAnsi" w:cstheme="minorHAnsi"/>
          <w:lang w:val="nl-NL"/>
        </w:rPr>
        <w:t>n</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of</w:t>
      </w:r>
      <w:r w:rsidRPr="00300A7C">
        <w:rPr>
          <w:rFonts w:asciiTheme="minorHAnsi" w:hAnsiTheme="minorHAnsi" w:cstheme="minorHAnsi"/>
          <w:spacing w:val="-7"/>
          <w:lang w:val="nl-NL"/>
        </w:rPr>
        <w:t xml:space="preserve"> </w:t>
      </w:r>
      <w:r w:rsidRPr="00300A7C">
        <w:rPr>
          <w:rFonts w:asciiTheme="minorHAnsi" w:hAnsiTheme="minorHAnsi" w:cstheme="minorHAnsi"/>
          <w:spacing w:val="1"/>
          <w:lang w:val="nl-NL"/>
        </w:rPr>
        <w:t>h</w:t>
      </w:r>
      <w:r w:rsidRPr="00300A7C">
        <w:rPr>
          <w:rFonts w:asciiTheme="minorHAnsi" w:hAnsiTheme="minorHAnsi" w:cstheme="minorHAnsi"/>
          <w:spacing w:val="-2"/>
          <w:lang w:val="nl-NL"/>
        </w:rPr>
        <w:t>e</w:t>
      </w:r>
      <w:r w:rsidRPr="00300A7C">
        <w:rPr>
          <w:rFonts w:asciiTheme="minorHAnsi" w:hAnsiTheme="minorHAnsi" w:cstheme="minorHAnsi"/>
          <w:lang w:val="nl-NL"/>
        </w:rPr>
        <w:t>t</w:t>
      </w:r>
      <w:r w:rsidRPr="00300A7C">
        <w:rPr>
          <w:rFonts w:asciiTheme="minorHAnsi" w:hAnsiTheme="minorHAnsi" w:cstheme="minorHAnsi"/>
          <w:spacing w:val="-5"/>
          <w:lang w:val="nl-NL"/>
        </w:rPr>
        <w:t xml:space="preserve"> </w:t>
      </w:r>
      <w:r w:rsidRPr="00300A7C">
        <w:rPr>
          <w:rFonts w:asciiTheme="minorHAnsi" w:hAnsiTheme="minorHAnsi" w:cstheme="minorHAnsi"/>
          <w:spacing w:val="2"/>
          <w:lang w:val="nl-NL"/>
        </w:rPr>
        <w:t>g</w:t>
      </w:r>
      <w:r w:rsidRPr="00300A7C">
        <w:rPr>
          <w:rFonts w:asciiTheme="minorHAnsi" w:hAnsiTheme="minorHAnsi" w:cstheme="minorHAnsi"/>
          <w:spacing w:val="-2"/>
          <w:lang w:val="nl-NL"/>
        </w:rPr>
        <w:t>e</w:t>
      </w:r>
      <w:r w:rsidRPr="00300A7C">
        <w:rPr>
          <w:rFonts w:asciiTheme="minorHAnsi" w:hAnsiTheme="minorHAnsi" w:cstheme="minorHAnsi"/>
          <w:lang w:val="nl-NL"/>
        </w:rPr>
        <w:t>d</w:t>
      </w:r>
      <w:r w:rsidRPr="00300A7C">
        <w:rPr>
          <w:rFonts w:asciiTheme="minorHAnsi" w:hAnsiTheme="minorHAnsi" w:cstheme="minorHAnsi"/>
          <w:spacing w:val="1"/>
          <w:lang w:val="nl-NL"/>
        </w:rPr>
        <w:t>r</w:t>
      </w:r>
      <w:r w:rsidRPr="00300A7C">
        <w:rPr>
          <w:rFonts w:asciiTheme="minorHAnsi" w:hAnsiTheme="minorHAnsi" w:cstheme="minorHAnsi"/>
          <w:lang w:val="nl-NL"/>
        </w:rPr>
        <w:t>ag</w:t>
      </w:r>
      <w:r w:rsidRPr="00300A7C">
        <w:rPr>
          <w:rFonts w:asciiTheme="minorHAnsi" w:hAnsiTheme="minorHAnsi" w:cstheme="minorHAnsi"/>
          <w:spacing w:val="-5"/>
          <w:lang w:val="nl-NL"/>
        </w:rPr>
        <w:t xml:space="preserve"> </w:t>
      </w:r>
      <w:r w:rsidRPr="00300A7C">
        <w:rPr>
          <w:rFonts w:asciiTheme="minorHAnsi" w:hAnsiTheme="minorHAnsi" w:cstheme="minorHAnsi"/>
          <w:spacing w:val="2"/>
          <w:lang w:val="nl-NL"/>
        </w:rPr>
        <w:t>i</w:t>
      </w:r>
      <w:r w:rsidRPr="00300A7C">
        <w:rPr>
          <w:rFonts w:asciiTheme="minorHAnsi" w:hAnsiTheme="minorHAnsi" w:cstheme="minorHAnsi"/>
          <w:lang w:val="nl-NL"/>
        </w:rPr>
        <w:t>s</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ve</w:t>
      </w:r>
      <w:r w:rsidRPr="00300A7C">
        <w:rPr>
          <w:rFonts w:asciiTheme="minorHAnsi" w:hAnsiTheme="minorHAnsi" w:cstheme="minorHAnsi"/>
          <w:spacing w:val="-1"/>
          <w:lang w:val="nl-NL"/>
        </w:rPr>
        <w:t>r</w:t>
      </w:r>
      <w:r w:rsidRPr="00300A7C">
        <w:rPr>
          <w:rFonts w:asciiTheme="minorHAnsi" w:hAnsiTheme="minorHAnsi" w:cstheme="minorHAnsi"/>
          <w:spacing w:val="2"/>
          <w:lang w:val="nl-NL"/>
        </w:rPr>
        <w:t>a</w:t>
      </w:r>
      <w:r w:rsidRPr="00300A7C">
        <w:rPr>
          <w:rFonts w:asciiTheme="minorHAnsi" w:hAnsiTheme="minorHAnsi" w:cstheme="minorHAnsi"/>
          <w:spacing w:val="1"/>
          <w:lang w:val="nl-NL"/>
        </w:rPr>
        <w:t>n</w:t>
      </w:r>
      <w:r w:rsidRPr="00300A7C">
        <w:rPr>
          <w:rFonts w:asciiTheme="minorHAnsi" w:hAnsiTheme="minorHAnsi" w:cstheme="minorHAnsi"/>
          <w:lang w:val="nl-NL"/>
        </w:rPr>
        <w:t>d</w:t>
      </w:r>
      <w:r w:rsidRPr="00300A7C">
        <w:rPr>
          <w:rFonts w:asciiTheme="minorHAnsi" w:hAnsiTheme="minorHAnsi" w:cstheme="minorHAnsi"/>
          <w:spacing w:val="-2"/>
          <w:lang w:val="nl-NL"/>
        </w:rPr>
        <w:t>e</w:t>
      </w:r>
      <w:r w:rsidRPr="00300A7C">
        <w:rPr>
          <w:rFonts w:asciiTheme="minorHAnsi" w:hAnsiTheme="minorHAnsi" w:cstheme="minorHAnsi"/>
          <w:spacing w:val="-1"/>
          <w:lang w:val="nl-NL"/>
        </w:rPr>
        <w:t>r</w:t>
      </w:r>
      <w:r w:rsidRPr="00300A7C">
        <w:rPr>
          <w:rFonts w:asciiTheme="minorHAnsi" w:hAnsiTheme="minorHAnsi" w:cstheme="minorHAnsi"/>
          <w:lang w:val="nl-NL"/>
        </w:rPr>
        <w:t>d. Bl</w:t>
      </w:r>
      <w:r w:rsidRPr="00300A7C">
        <w:rPr>
          <w:rFonts w:asciiTheme="minorHAnsi" w:hAnsiTheme="minorHAnsi" w:cstheme="minorHAnsi"/>
          <w:spacing w:val="2"/>
          <w:lang w:val="nl-NL"/>
        </w:rPr>
        <w:t>i</w:t>
      </w:r>
      <w:r w:rsidRPr="00300A7C">
        <w:rPr>
          <w:rFonts w:asciiTheme="minorHAnsi" w:hAnsiTheme="minorHAnsi" w:cstheme="minorHAnsi"/>
          <w:lang w:val="nl-NL"/>
        </w:rPr>
        <w:t>jft</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de</w:t>
      </w:r>
      <w:r w:rsidRPr="00300A7C">
        <w:rPr>
          <w:rFonts w:asciiTheme="minorHAnsi" w:hAnsiTheme="minorHAnsi" w:cstheme="minorHAnsi"/>
          <w:spacing w:val="-8"/>
          <w:lang w:val="nl-NL"/>
        </w:rPr>
        <w:t xml:space="preserve"> </w:t>
      </w:r>
      <w:r w:rsidRPr="00300A7C">
        <w:rPr>
          <w:rFonts w:asciiTheme="minorHAnsi" w:hAnsiTheme="minorHAnsi" w:cstheme="minorHAnsi"/>
          <w:spacing w:val="2"/>
          <w:lang w:val="nl-NL"/>
        </w:rPr>
        <w:t>l</w:t>
      </w:r>
      <w:r w:rsidRPr="00300A7C">
        <w:rPr>
          <w:rFonts w:asciiTheme="minorHAnsi" w:hAnsiTheme="minorHAnsi" w:cstheme="minorHAnsi"/>
          <w:spacing w:val="-2"/>
          <w:lang w:val="nl-NL"/>
        </w:rPr>
        <w:t>ee</w:t>
      </w:r>
      <w:r w:rsidRPr="00300A7C">
        <w:rPr>
          <w:rFonts w:asciiTheme="minorHAnsi" w:hAnsiTheme="minorHAnsi" w:cstheme="minorHAnsi"/>
          <w:spacing w:val="-1"/>
          <w:lang w:val="nl-NL"/>
        </w:rPr>
        <w:t>r</w:t>
      </w:r>
      <w:r w:rsidRPr="00300A7C">
        <w:rPr>
          <w:rFonts w:asciiTheme="minorHAnsi" w:hAnsiTheme="minorHAnsi" w:cstheme="minorHAnsi"/>
          <w:spacing w:val="2"/>
          <w:lang w:val="nl-NL"/>
        </w:rPr>
        <w:t>li</w:t>
      </w:r>
      <w:r w:rsidRPr="00300A7C">
        <w:rPr>
          <w:rFonts w:asciiTheme="minorHAnsi" w:hAnsiTheme="minorHAnsi" w:cstheme="minorHAnsi"/>
          <w:spacing w:val="1"/>
          <w:lang w:val="nl-NL"/>
        </w:rPr>
        <w:t>n</w:t>
      </w:r>
      <w:r w:rsidRPr="00300A7C">
        <w:rPr>
          <w:rFonts w:asciiTheme="minorHAnsi" w:hAnsiTheme="minorHAnsi" w:cstheme="minorHAnsi"/>
          <w:lang w:val="nl-NL"/>
        </w:rPr>
        <w:t>g</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het</w:t>
      </w:r>
      <w:r w:rsidRPr="00300A7C">
        <w:rPr>
          <w:rFonts w:asciiTheme="minorHAnsi" w:hAnsiTheme="minorHAnsi" w:cstheme="minorHAnsi"/>
          <w:spacing w:val="1"/>
          <w:lang w:val="nl-NL"/>
        </w:rPr>
        <w:t>z</w:t>
      </w:r>
      <w:r w:rsidRPr="00300A7C">
        <w:rPr>
          <w:rFonts w:asciiTheme="minorHAnsi" w:hAnsiTheme="minorHAnsi" w:cstheme="minorHAnsi"/>
          <w:spacing w:val="-5"/>
          <w:lang w:val="nl-NL"/>
        </w:rPr>
        <w:t>e</w:t>
      </w:r>
      <w:r w:rsidRPr="00300A7C">
        <w:rPr>
          <w:rFonts w:asciiTheme="minorHAnsi" w:hAnsiTheme="minorHAnsi" w:cstheme="minorHAnsi"/>
          <w:lang w:val="nl-NL"/>
        </w:rPr>
        <w:t>lfde</w:t>
      </w:r>
      <w:r w:rsidRPr="00300A7C">
        <w:rPr>
          <w:rFonts w:asciiTheme="minorHAnsi" w:hAnsiTheme="minorHAnsi" w:cstheme="minorHAnsi"/>
          <w:spacing w:val="-7"/>
          <w:lang w:val="nl-NL"/>
        </w:rPr>
        <w:t xml:space="preserve"> </w:t>
      </w:r>
      <w:r w:rsidRPr="00300A7C">
        <w:rPr>
          <w:rFonts w:asciiTheme="minorHAnsi" w:hAnsiTheme="minorHAnsi" w:cstheme="minorHAnsi"/>
          <w:spacing w:val="2"/>
          <w:lang w:val="nl-NL"/>
        </w:rPr>
        <w:t>g</w:t>
      </w:r>
      <w:r w:rsidRPr="00300A7C">
        <w:rPr>
          <w:rFonts w:asciiTheme="minorHAnsi" w:hAnsiTheme="minorHAnsi" w:cstheme="minorHAnsi"/>
          <w:spacing w:val="-2"/>
          <w:lang w:val="nl-NL"/>
        </w:rPr>
        <w:t>e</w:t>
      </w:r>
      <w:r w:rsidRPr="00300A7C">
        <w:rPr>
          <w:rFonts w:asciiTheme="minorHAnsi" w:hAnsiTheme="minorHAnsi" w:cstheme="minorHAnsi"/>
          <w:lang w:val="nl-NL"/>
        </w:rPr>
        <w:t>d</w:t>
      </w:r>
      <w:r w:rsidRPr="00300A7C">
        <w:rPr>
          <w:rFonts w:asciiTheme="minorHAnsi" w:hAnsiTheme="minorHAnsi" w:cstheme="minorHAnsi"/>
          <w:spacing w:val="-1"/>
          <w:lang w:val="nl-NL"/>
        </w:rPr>
        <w:t>r</w:t>
      </w:r>
      <w:r w:rsidRPr="00300A7C">
        <w:rPr>
          <w:rFonts w:asciiTheme="minorHAnsi" w:hAnsiTheme="minorHAnsi" w:cstheme="minorHAnsi"/>
          <w:lang w:val="nl-NL"/>
        </w:rPr>
        <w:t>ag</w:t>
      </w:r>
      <w:r w:rsidRPr="00300A7C">
        <w:rPr>
          <w:rFonts w:asciiTheme="minorHAnsi" w:hAnsiTheme="minorHAnsi" w:cstheme="minorHAnsi"/>
          <w:spacing w:val="-4"/>
          <w:lang w:val="nl-NL"/>
        </w:rPr>
        <w:t xml:space="preserve"> </w:t>
      </w:r>
      <w:r w:rsidRPr="00300A7C">
        <w:rPr>
          <w:rFonts w:asciiTheme="minorHAnsi" w:hAnsiTheme="minorHAnsi" w:cstheme="minorHAnsi"/>
          <w:spacing w:val="-1"/>
          <w:lang w:val="nl-NL"/>
        </w:rPr>
        <w:t>v</w:t>
      </w:r>
      <w:r w:rsidRPr="00300A7C">
        <w:rPr>
          <w:rFonts w:asciiTheme="minorHAnsi" w:hAnsiTheme="minorHAnsi" w:cstheme="minorHAnsi"/>
          <w:spacing w:val="1"/>
          <w:lang w:val="nl-NL"/>
        </w:rPr>
        <w:t>e</w:t>
      </w:r>
      <w:r w:rsidRPr="00300A7C">
        <w:rPr>
          <w:rFonts w:asciiTheme="minorHAnsi" w:hAnsiTheme="minorHAnsi" w:cstheme="minorHAnsi"/>
          <w:spacing w:val="-1"/>
          <w:lang w:val="nl-NL"/>
        </w:rPr>
        <w:t>r</w:t>
      </w:r>
      <w:r w:rsidRPr="00300A7C">
        <w:rPr>
          <w:rFonts w:asciiTheme="minorHAnsi" w:hAnsiTheme="minorHAnsi" w:cstheme="minorHAnsi"/>
          <w:lang w:val="nl-NL"/>
        </w:rPr>
        <w:t>t</w:t>
      </w:r>
      <w:r w:rsidRPr="00300A7C">
        <w:rPr>
          <w:rFonts w:asciiTheme="minorHAnsi" w:hAnsiTheme="minorHAnsi" w:cstheme="minorHAnsi"/>
          <w:spacing w:val="-1"/>
          <w:lang w:val="nl-NL"/>
        </w:rPr>
        <w:t>o</w:t>
      </w:r>
      <w:r w:rsidRPr="00300A7C">
        <w:rPr>
          <w:rFonts w:asciiTheme="minorHAnsi" w:hAnsiTheme="minorHAnsi" w:cstheme="minorHAnsi"/>
          <w:spacing w:val="3"/>
          <w:lang w:val="nl-NL"/>
        </w:rPr>
        <w:t>n</w:t>
      </w:r>
      <w:r w:rsidRPr="00300A7C">
        <w:rPr>
          <w:rFonts w:asciiTheme="minorHAnsi" w:hAnsiTheme="minorHAnsi" w:cstheme="minorHAnsi"/>
          <w:spacing w:val="-2"/>
          <w:lang w:val="nl-NL"/>
        </w:rPr>
        <w:t>e</w:t>
      </w:r>
      <w:r w:rsidRPr="00300A7C">
        <w:rPr>
          <w:rFonts w:asciiTheme="minorHAnsi" w:hAnsiTheme="minorHAnsi" w:cstheme="minorHAnsi"/>
          <w:spacing w:val="1"/>
          <w:lang w:val="nl-NL"/>
        </w:rPr>
        <w:t>n</w:t>
      </w:r>
      <w:r w:rsidRPr="00300A7C">
        <w:rPr>
          <w:rFonts w:asciiTheme="minorHAnsi" w:hAnsiTheme="minorHAnsi" w:cstheme="minorHAnsi"/>
          <w:lang w:val="nl-NL"/>
        </w:rPr>
        <w:t>,</w:t>
      </w:r>
      <w:r w:rsidRPr="00300A7C">
        <w:rPr>
          <w:rFonts w:asciiTheme="minorHAnsi" w:hAnsiTheme="minorHAnsi" w:cstheme="minorHAnsi"/>
          <w:spacing w:val="-7"/>
          <w:lang w:val="nl-NL"/>
        </w:rPr>
        <w:t xml:space="preserve"> </w:t>
      </w:r>
      <w:r w:rsidRPr="00300A7C">
        <w:rPr>
          <w:rFonts w:asciiTheme="minorHAnsi" w:hAnsiTheme="minorHAnsi" w:cstheme="minorHAnsi"/>
          <w:lang w:val="nl-NL"/>
        </w:rPr>
        <w:t>d</w:t>
      </w:r>
      <w:r w:rsidRPr="00300A7C">
        <w:rPr>
          <w:rFonts w:asciiTheme="minorHAnsi" w:hAnsiTheme="minorHAnsi" w:cstheme="minorHAnsi"/>
          <w:spacing w:val="2"/>
          <w:lang w:val="nl-NL"/>
        </w:rPr>
        <w:t>a</w:t>
      </w:r>
      <w:r w:rsidRPr="00300A7C">
        <w:rPr>
          <w:rFonts w:asciiTheme="minorHAnsi" w:hAnsiTheme="minorHAnsi" w:cstheme="minorHAnsi"/>
          <w:lang w:val="nl-NL"/>
        </w:rPr>
        <w:t>n</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w</w:t>
      </w:r>
      <w:r w:rsidRPr="00300A7C">
        <w:rPr>
          <w:rFonts w:asciiTheme="minorHAnsi" w:hAnsiTheme="minorHAnsi" w:cstheme="minorHAnsi"/>
          <w:spacing w:val="-2"/>
          <w:lang w:val="nl-NL"/>
        </w:rPr>
        <w:t>o</w:t>
      </w:r>
      <w:r w:rsidRPr="00300A7C">
        <w:rPr>
          <w:rFonts w:asciiTheme="minorHAnsi" w:hAnsiTheme="minorHAnsi" w:cstheme="minorHAnsi"/>
          <w:spacing w:val="-1"/>
          <w:lang w:val="nl-NL"/>
        </w:rPr>
        <w:t>r</w:t>
      </w:r>
      <w:r w:rsidRPr="00300A7C">
        <w:rPr>
          <w:rFonts w:asciiTheme="minorHAnsi" w:hAnsiTheme="minorHAnsi" w:cstheme="minorHAnsi"/>
          <w:spacing w:val="2"/>
          <w:lang w:val="nl-NL"/>
        </w:rPr>
        <w:t>d</w:t>
      </w:r>
      <w:r w:rsidRPr="00300A7C">
        <w:rPr>
          <w:rFonts w:asciiTheme="minorHAnsi" w:hAnsiTheme="minorHAnsi" w:cstheme="minorHAnsi"/>
          <w:spacing w:val="-2"/>
          <w:lang w:val="nl-NL"/>
        </w:rPr>
        <w:t>e</w:t>
      </w:r>
      <w:r w:rsidRPr="00300A7C">
        <w:rPr>
          <w:rFonts w:asciiTheme="minorHAnsi" w:hAnsiTheme="minorHAnsi" w:cstheme="minorHAnsi"/>
          <w:lang w:val="nl-NL"/>
        </w:rPr>
        <w:t>n</w:t>
      </w:r>
      <w:r w:rsidRPr="00300A7C">
        <w:rPr>
          <w:rFonts w:asciiTheme="minorHAnsi" w:hAnsiTheme="minorHAnsi" w:cstheme="minorHAnsi"/>
          <w:spacing w:val="-5"/>
          <w:lang w:val="nl-NL"/>
        </w:rPr>
        <w:t xml:space="preserve"> </w:t>
      </w:r>
      <w:r w:rsidRPr="00300A7C">
        <w:rPr>
          <w:rFonts w:asciiTheme="minorHAnsi" w:hAnsiTheme="minorHAnsi" w:cstheme="minorHAnsi"/>
          <w:spacing w:val="2"/>
          <w:lang w:val="nl-NL"/>
        </w:rPr>
        <w:t>d</w:t>
      </w:r>
      <w:r w:rsidRPr="00300A7C">
        <w:rPr>
          <w:rFonts w:asciiTheme="minorHAnsi" w:hAnsiTheme="minorHAnsi" w:cstheme="minorHAnsi"/>
          <w:lang w:val="nl-NL"/>
        </w:rPr>
        <w:t>e</w:t>
      </w:r>
      <w:r w:rsidRPr="00300A7C">
        <w:rPr>
          <w:rFonts w:asciiTheme="minorHAnsi" w:hAnsiTheme="minorHAnsi" w:cstheme="minorHAnsi"/>
          <w:spacing w:val="-8"/>
          <w:lang w:val="nl-NL"/>
        </w:rPr>
        <w:t xml:space="preserve"> </w:t>
      </w:r>
      <w:r w:rsidRPr="00300A7C">
        <w:rPr>
          <w:rFonts w:asciiTheme="minorHAnsi" w:hAnsiTheme="minorHAnsi" w:cstheme="minorHAnsi"/>
          <w:spacing w:val="-2"/>
          <w:lang w:val="nl-NL"/>
        </w:rPr>
        <w:t>o</w:t>
      </w:r>
      <w:r w:rsidRPr="00300A7C">
        <w:rPr>
          <w:rFonts w:asciiTheme="minorHAnsi" w:hAnsiTheme="minorHAnsi" w:cstheme="minorHAnsi"/>
          <w:spacing w:val="1"/>
          <w:lang w:val="nl-NL"/>
        </w:rPr>
        <w:t>u</w:t>
      </w:r>
      <w:r w:rsidRPr="00300A7C">
        <w:rPr>
          <w:rFonts w:asciiTheme="minorHAnsi" w:hAnsiTheme="minorHAnsi" w:cstheme="minorHAnsi"/>
          <w:spacing w:val="2"/>
          <w:lang w:val="nl-NL"/>
        </w:rPr>
        <w:t>d</w:t>
      </w:r>
      <w:r w:rsidRPr="00300A7C">
        <w:rPr>
          <w:rFonts w:asciiTheme="minorHAnsi" w:hAnsiTheme="minorHAnsi" w:cstheme="minorHAnsi"/>
          <w:spacing w:val="-2"/>
          <w:lang w:val="nl-NL"/>
        </w:rPr>
        <w:t>e</w:t>
      </w:r>
      <w:r w:rsidRPr="00300A7C">
        <w:rPr>
          <w:rFonts w:asciiTheme="minorHAnsi" w:hAnsiTheme="minorHAnsi" w:cstheme="minorHAnsi"/>
          <w:spacing w:val="1"/>
          <w:lang w:val="nl-NL"/>
        </w:rPr>
        <w:t>r</w:t>
      </w:r>
      <w:r w:rsidRPr="00300A7C">
        <w:rPr>
          <w:rFonts w:asciiTheme="minorHAnsi" w:hAnsiTheme="minorHAnsi" w:cstheme="minorHAnsi"/>
          <w:lang w:val="nl-NL"/>
        </w:rPr>
        <w:t>s</w:t>
      </w:r>
      <w:r w:rsidRPr="00300A7C">
        <w:rPr>
          <w:rFonts w:asciiTheme="minorHAnsi" w:hAnsiTheme="minorHAnsi" w:cstheme="minorHAnsi"/>
          <w:spacing w:val="-7"/>
          <w:lang w:val="nl-NL"/>
        </w:rPr>
        <w:t xml:space="preserve"> </w:t>
      </w:r>
      <w:r w:rsidRPr="00300A7C">
        <w:rPr>
          <w:rFonts w:asciiTheme="minorHAnsi" w:hAnsiTheme="minorHAnsi" w:cstheme="minorHAnsi"/>
          <w:spacing w:val="2"/>
          <w:lang w:val="nl-NL"/>
        </w:rPr>
        <w:t>g</w:t>
      </w:r>
      <w:r w:rsidRPr="00300A7C">
        <w:rPr>
          <w:rFonts w:asciiTheme="minorHAnsi" w:hAnsiTheme="minorHAnsi" w:cstheme="minorHAnsi"/>
          <w:spacing w:val="-2"/>
          <w:lang w:val="nl-NL"/>
        </w:rPr>
        <w:t>e</w:t>
      </w:r>
      <w:r w:rsidRPr="00300A7C">
        <w:rPr>
          <w:rFonts w:asciiTheme="minorHAnsi" w:hAnsiTheme="minorHAnsi" w:cstheme="minorHAnsi"/>
          <w:lang w:val="nl-NL"/>
        </w:rPr>
        <w:t>ï</w:t>
      </w:r>
      <w:r w:rsidRPr="00300A7C">
        <w:rPr>
          <w:rFonts w:asciiTheme="minorHAnsi" w:hAnsiTheme="minorHAnsi" w:cstheme="minorHAnsi"/>
          <w:spacing w:val="1"/>
          <w:lang w:val="nl-NL"/>
        </w:rPr>
        <w:t>n</w:t>
      </w:r>
      <w:r w:rsidRPr="00300A7C">
        <w:rPr>
          <w:rFonts w:asciiTheme="minorHAnsi" w:hAnsiTheme="minorHAnsi" w:cstheme="minorHAnsi"/>
          <w:lang w:val="nl-NL"/>
        </w:rPr>
        <w:t>f</w:t>
      </w:r>
      <w:r w:rsidRPr="00300A7C">
        <w:rPr>
          <w:rFonts w:asciiTheme="minorHAnsi" w:hAnsiTheme="minorHAnsi" w:cstheme="minorHAnsi"/>
          <w:spacing w:val="-2"/>
          <w:lang w:val="nl-NL"/>
        </w:rPr>
        <w:t>o</w:t>
      </w:r>
      <w:r w:rsidRPr="00300A7C">
        <w:rPr>
          <w:rFonts w:asciiTheme="minorHAnsi" w:hAnsiTheme="minorHAnsi" w:cstheme="minorHAnsi"/>
          <w:spacing w:val="-1"/>
          <w:lang w:val="nl-NL"/>
        </w:rPr>
        <w:t>r</w:t>
      </w:r>
      <w:r w:rsidRPr="00300A7C">
        <w:rPr>
          <w:rFonts w:asciiTheme="minorHAnsi" w:hAnsiTheme="minorHAnsi" w:cstheme="minorHAnsi"/>
          <w:spacing w:val="2"/>
          <w:lang w:val="nl-NL"/>
        </w:rPr>
        <w:t>m</w:t>
      </w:r>
      <w:r w:rsidRPr="00300A7C">
        <w:rPr>
          <w:rFonts w:asciiTheme="minorHAnsi" w:hAnsiTheme="minorHAnsi" w:cstheme="minorHAnsi"/>
          <w:spacing w:val="1"/>
          <w:lang w:val="nl-NL"/>
        </w:rPr>
        <w:t>e</w:t>
      </w:r>
      <w:r w:rsidRPr="00300A7C">
        <w:rPr>
          <w:rFonts w:asciiTheme="minorHAnsi" w:hAnsiTheme="minorHAnsi" w:cstheme="minorHAnsi"/>
          <w:spacing w:val="-2"/>
          <w:lang w:val="nl-NL"/>
        </w:rPr>
        <w:t>e</w:t>
      </w:r>
      <w:r w:rsidRPr="00300A7C">
        <w:rPr>
          <w:rFonts w:asciiTheme="minorHAnsi" w:hAnsiTheme="minorHAnsi" w:cstheme="minorHAnsi"/>
          <w:spacing w:val="-1"/>
          <w:lang w:val="nl-NL"/>
        </w:rPr>
        <w:t>r</w:t>
      </w:r>
      <w:r w:rsidRPr="00300A7C">
        <w:rPr>
          <w:rFonts w:asciiTheme="minorHAnsi" w:hAnsiTheme="minorHAnsi" w:cstheme="minorHAnsi"/>
          <w:lang w:val="nl-NL"/>
        </w:rPr>
        <w:t>d</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dat</w:t>
      </w:r>
      <w:r w:rsidRPr="00300A7C">
        <w:rPr>
          <w:rFonts w:asciiTheme="minorHAnsi" w:hAnsiTheme="minorHAnsi" w:cstheme="minorHAnsi"/>
          <w:spacing w:val="-6"/>
          <w:lang w:val="nl-NL"/>
        </w:rPr>
        <w:t xml:space="preserve"> </w:t>
      </w:r>
      <w:r>
        <w:rPr>
          <w:rFonts w:asciiTheme="minorHAnsi" w:hAnsiTheme="minorHAnsi" w:cstheme="minorHAnsi"/>
          <w:spacing w:val="-6"/>
          <w:lang w:val="nl-NL"/>
        </w:rPr>
        <w:t xml:space="preserve">een externe partner met kennis op het gebied van omgang met pestgedrag, zoals bijvoorbeeld </w:t>
      </w:r>
      <w:r w:rsidRPr="00300A7C">
        <w:rPr>
          <w:rFonts w:asciiTheme="minorHAnsi" w:hAnsiTheme="minorHAnsi" w:cstheme="minorHAnsi"/>
          <w:spacing w:val="2"/>
          <w:lang w:val="nl-NL"/>
        </w:rPr>
        <w:t>d</w:t>
      </w:r>
      <w:r w:rsidRPr="00300A7C">
        <w:rPr>
          <w:rFonts w:asciiTheme="minorHAnsi" w:hAnsiTheme="minorHAnsi" w:cstheme="minorHAnsi"/>
          <w:lang w:val="nl-NL"/>
        </w:rPr>
        <w:t>e</w:t>
      </w:r>
      <w:r w:rsidRPr="00300A7C">
        <w:rPr>
          <w:rFonts w:asciiTheme="minorHAnsi" w:hAnsiTheme="minorHAnsi" w:cstheme="minorHAnsi"/>
          <w:w w:val="99"/>
          <w:lang w:val="nl-NL"/>
        </w:rPr>
        <w:t xml:space="preserve"> </w:t>
      </w:r>
      <w:r w:rsidRPr="00300A7C">
        <w:rPr>
          <w:rFonts w:asciiTheme="minorHAnsi" w:hAnsiTheme="minorHAnsi" w:cstheme="minorHAnsi"/>
          <w:lang w:val="nl-NL"/>
        </w:rPr>
        <w:t>s</w:t>
      </w:r>
      <w:r w:rsidRPr="00300A7C">
        <w:rPr>
          <w:rFonts w:asciiTheme="minorHAnsi" w:hAnsiTheme="minorHAnsi" w:cstheme="minorHAnsi"/>
          <w:spacing w:val="-2"/>
          <w:lang w:val="nl-NL"/>
        </w:rPr>
        <w:t>c</w:t>
      </w:r>
      <w:r w:rsidRPr="00300A7C">
        <w:rPr>
          <w:rFonts w:asciiTheme="minorHAnsi" w:hAnsiTheme="minorHAnsi" w:cstheme="minorHAnsi"/>
          <w:spacing w:val="3"/>
          <w:lang w:val="nl-NL"/>
        </w:rPr>
        <w:t>h</w:t>
      </w:r>
      <w:r w:rsidRPr="00300A7C">
        <w:rPr>
          <w:rFonts w:asciiTheme="minorHAnsi" w:hAnsiTheme="minorHAnsi" w:cstheme="minorHAnsi"/>
          <w:spacing w:val="-1"/>
          <w:lang w:val="nl-NL"/>
        </w:rPr>
        <w:t>oo</w:t>
      </w:r>
      <w:r w:rsidRPr="00300A7C">
        <w:rPr>
          <w:rFonts w:asciiTheme="minorHAnsi" w:hAnsiTheme="minorHAnsi" w:cstheme="minorHAnsi"/>
          <w:spacing w:val="2"/>
          <w:lang w:val="nl-NL"/>
        </w:rPr>
        <w:t>l</w:t>
      </w:r>
      <w:r w:rsidRPr="00300A7C">
        <w:rPr>
          <w:rFonts w:asciiTheme="minorHAnsi" w:hAnsiTheme="minorHAnsi" w:cstheme="minorHAnsi"/>
          <w:lang w:val="nl-NL"/>
        </w:rPr>
        <w:t>a</w:t>
      </w:r>
      <w:r w:rsidRPr="00300A7C">
        <w:rPr>
          <w:rFonts w:asciiTheme="minorHAnsi" w:hAnsiTheme="minorHAnsi" w:cstheme="minorHAnsi"/>
          <w:spacing w:val="-1"/>
          <w:lang w:val="nl-NL"/>
        </w:rPr>
        <w:t>r</w:t>
      </w:r>
      <w:r w:rsidRPr="00300A7C">
        <w:rPr>
          <w:rFonts w:asciiTheme="minorHAnsi" w:hAnsiTheme="minorHAnsi" w:cstheme="minorHAnsi"/>
          <w:lang w:val="nl-NL"/>
        </w:rPr>
        <w:t>ts</w:t>
      </w:r>
      <w:r>
        <w:rPr>
          <w:rFonts w:asciiTheme="minorHAnsi" w:hAnsiTheme="minorHAnsi" w:cstheme="minorHAnsi"/>
          <w:lang w:val="nl-NL"/>
        </w:rPr>
        <w:t xml:space="preserve"> of bijvoorbeeld KIVA</w:t>
      </w:r>
      <w:r w:rsidRPr="00300A7C">
        <w:rPr>
          <w:rFonts w:asciiTheme="minorHAnsi" w:hAnsiTheme="minorHAnsi" w:cstheme="minorHAnsi"/>
          <w:spacing w:val="-7"/>
          <w:lang w:val="nl-NL"/>
        </w:rPr>
        <w:t xml:space="preserve"> </w:t>
      </w:r>
      <w:r w:rsidRPr="00300A7C">
        <w:rPr>
          <w:rFonts w:asciiTheme="minorHAnsi" w:hAnsiTheme="minorHAnsi" w:cstheme="minorHAnsi"/>
          <w:lang w:val="nl-NL"/>
        </w:rPr>
        <w:t>w</w:t>
      </w:r>
      <w:r w:rsidRPr="00300A7C">
        <w:rPr>
          <w:rFonts w:asciiTheme="minorHAnsi" w:hAnsiTheme="minorHAnsi" w:cstheme="minorHAnsi"/>
          <w:spacing w:val="2"/>
          <w:lang w:val="nl-NL"/>
        </w:rPr>
        <w:t>o</w:t>
      </w:r>
      <w:r w:rsidRPr="00300A7C">
        <w:rPr>
          <w:rFonts w:asciiTheme="minorHAnsi" w:hAnsiTheme="minorHAnsi" w:cstheme="minorHAnsi"/>
          <w:spacing w:val="-1"/>
          <w:lang w:val="nl-NL"/>
        </w:rPr>
        <w:t>r</w:t>
      </w:r>
      <w:r w:rsidRPr="00300A7C">
        <w:rPr>
          <w:rFonts w:asciiTheme="minorHAnsi" w:hAnsiTheme="minorHAnsi" w:cstheme="minorHAnsi"/>
          <w:lang w:val="nl-NL"/>
        </w:rPr>
        <w:t>dt</w:t>
      </w:r>
      <w:r w:rsidRPr="00300A7C">
        <w:rPr>
          <w:rFonts w:asciiTheme="minorHAnsi" w:hAnsiTheme="minorHAnsi" w:cstheme="minorHAnsi"/>
          <w:spacing w:val="-7"/>
          <w:lang w:val="nl-NL"/>
        </w:rPr>
        <w:t xml:space="preserve"> </w:t>
      </w:r>
      <w:r w:rsidRPr="00300A7C">
        <w:rPr>
          <w:rFonts w:asciiTheme="minorHAnsi" w:hAnsiTheme="minorHAnsi" w:cstheme="minorHAnsi"/>
          <w:spacing w:val="2"/>
          <w:lang w:val="nl-NL"/>
        </w:rPr>
        <w:t>i</w:t>
      </w:r>
      <w:r w:rsidRPr="00300A7C">
        <w:rPr>
          <w:rFonts w:asciiTheme="minorHAnsi" w:hAnsiTheme="minorHAnsi" w:cstheme="minorHAnsi"/>
          <w:spacing w:val="1"/>
          <w:lang w:val="nl-NL"/>
        </w:rPr>
        <w:t>n</w:t>
      </w:r>
      <w:r w:rsidRPr="00300A7C">
        <w:rPr>
          <w:rFonts w:asciiTheme="minorHAnsi" w:hAnsiTheme="minorHAnsi" w:cstheme="minorHAnsi"/>
          <w:lang w:val="nl-NL"/>
        </w:rPr>
        <w:t>g</w:t>
      </w:r>
      <w:r w:rsidRPr="00300A7C">
        <w:rPr>
          <w:rFonts w:asciiTheme="minorHAnsi" w:hAnsiTheme="minorHAnsi" w:cstheme="minorHAnsi"/>
          <w:spacing w:val="-2"/>
          <w:lang w:val="nl-NL"/>
        </w:rPr>
        <w:t>e</w:t>
      </w:r>
      <w:r w:rsidRPr="00300A7C">
        <w:rPr>
          <w:rFonts w:asciiTheme="minorHAnsi" w:hAnsiTheme="minorHAnsi" w:cstheme="minorHAnsi"/>
          <w:lang w:val="nl-NL"/>
        </w:rPr>
        <w:t>s</w:t>
      </w:r>
      <w:r w:rsidRPr="00300A7C">
        <w:rPr>
          <w:rFonts w:asciiTheme="minorHAnsi" w:hAnsiTheme="minorHAnsi" w:cstheme="minorHAnsi"/>
          <w:spacing w:val="-2"/>
          <w:lang w:val="nl-NL"/>
        </w:rPr>
        <w:t>c</w:t>
      </w:r>
      <w:r w:rsidRPr="00300A7C">
        <w:rPr>
          <w:rFonts w:asciiTheme="minorHAnsi" w:hAnsiTheme="minorHAnsi" w:cstheme="minorHAnsi"/>
          <w:spacing w:val="1"/>
          <w:lang w:val="nl-NL"/>
        </w:rPr>
        <w:t>h</w:t>
      </w:r>
      <w:r w:rsidRPr="00300A7C">
        <w:rPr>
          <w:rFonts w:asciiTheme="minorHAnsi" w:hAnsiTheme="minorHAnsi" w:cstheme="minorHAnsi"/>
          <w:lang w:val="nl-NL"/>
        </w:rPr>
        <w:t>ak</w:t>
      </w:r>
      <w:r w:rsidRPr="00300A7C">
        <w:rPr>
          <w:rFonts w:asciiTheme="minorHAnsi" w:hAnsiTheme="minorHAnsi" w:cstheme="minorHAnsi"/>
          <w:spacing w:val="-1"/>
          <w:lang w:val="nl-NL"/>
        </w:rPr>
        <w:t>e</w:t>
      </w:r>
      <w:r w:rsidRPr="00300A7C">
        <w:rPr>
          <w:rFonts w:asciiTheme="minorHAnsi" w:hAnsiTheme="minorHAnsi" w:cstheme="minorHAnsi"/>
          <w:spacing w:val="2"/>
          <w:lang w:val="nl-NL"/>
        </w:rPr>
        <w:t>l</w:t>
      </w:r>
      <w:r w:rsidRPr="00300A7C">
        <w:rPr>
          <w:rFonts w:asciiTheme="minorHAnsi" w:hAnsiTheme="minorHAnsi" w:cstheme="minorHAnsi"/>
          <w:lang w:val="nl-NL"/>
        </w:rPr>
        <w:t>d</w:t>
      </w:r>
      <w:r w:rsidRPr="00300A7C">
        <w:rPr>
          <w:rFonts w:asciiTheme="minorHAnsi" w:hAnsiTheme="minorHAnsi" w:cstheme="minorHAnsi"/>
          <w:spacing w:val="-7"/>
          <w:lang w:val="nl-NL"/>
        </w:rPr>
        <w:t xml:space="preserve"> </w:t>
      </w:r>
      <w:r w:rsidRPr="00300A7C">
        <w:rPr>
          <w:rFonts w:asciiTheme="minorHAnsi" w:hAnsiTheme="minorHAnsi" w:cstheme="minorHAnsi"/>
          <w:spacing w:val="-1"/>
          <w:lang w:val="nl-NL"/>
        </w:rPr>
        <w:t>v</w:t>
      </w:r>
      <w:r w:rsidRPr="00300A7C">
        <w:rPr>
          <w:rFonts w:asciiTheme="minorHAnsi" w:hAnsiTheme="minorHAnsi" w:cstheme="minorHAnsi"/>
          <w:spacing w:val="1"/>
          <w:lang w:val="nl-NL"/>
        </w:rPr>
        <w:t>o</w:t>
      </w:r>
      <w:r w:rsidRPr="00300A7C">
        <w:rPr>
          <w:rFonts w:asciiTheme="minorHAnsi" w:hAnsiTheme="minorHAnsi" w:cstheme="minorHAnsi"/>
          <w:spacing w:val="-1"/>
          <w:lang w:val="nl-NL"/>
        </w:rPr>
        <w:t>o</w:t>
      </w:r>
      <w:r w:rsidRPr="00300A7C">
        <w:rPr>
          <w:rFonts w:asciiTheme="minorHAnsi" w:hAnsiTheme="minorHAnsi" w:cstheme="minorHAnsi"/>
          <w:lang w:val="nl-NL"/>
        </w:rPr>
        <w:t>r</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adv</w:t>
      </w:r>
      <w:r w:rsidRPr="00300A7C">
        <w:rPr>
          <w:rFonts w:asciiTheme="minorHAnsi" w:hAnsiTheme="minorHAnsi" w:cstheme="minorHAnsi"/>
          <w:spacing w:val="3"/>
          <w:lang w:val="nl-NL"/>
        </w:rPr>
        <w:t>i</w:t>
      </w:r>
      <w:r w:rsidRPr="00300A7C">
        <w:rPr>
          <w:rFonts w:asciiTheme="minorHAnsi" w:hAnsiTheme="minorHAnsi" w:cstheme="minorHAnsi"/>
          <w:spacing w:val="-2"/>
          <w:lang w:val="nl-NL"/>
        </w:rPr>
        <w:t>e</w:t>
      </w:r>
      <w:r w:rsidRPr="00300A7C">
        <w:rPr>
          <w:rFonts w:asciiTheme="minorHAnsi" w:hAnsiTheme="minorHAnsi" w:cstheme="minorHAnsi"/>
          <w:lang w:val="nl-NL"/>
        </w:rPr>
        <w:t>s.</w:t>
      </w:r>
      <w:r w:rsidRPr="00300A7C">
        <w:rPr>
          <w:rFonts w:asciiTheme="minorHAnsi" w:hAnsiTheme="minorHAnsi" w:cstheme="minorHAnsi"/>
          <w:spacing w:val="-7"/>
          <w:lang w:val="nl-NL"/>
        </w:rPr>
        <w:t xml:space="preserve"> </w:t>
      </w:r>
      <w:r w:rsidRPr="00300A7C">
        <w:rPr>
          <w:rFonts w:asciiTheme="minorHAnsi" w:hAnsiTheme="minorHAnsi" w:cstheme="minorHAnsi"/>
          <w:lang w:val="nl-NL"/>
        </w:rPr>
        <w:t>De</w:t>
      </w:r>
      <w:r w:rsidRPr="00300A7C">
        <w:rPr>
          <w:rFonts w:asciiTheme="minorHAnsi" w:hAnsiTheme="minorHAnsi" w:cstheme="minorHAnsi"/>
          <w:spacing w:val="-7"/>
          <w:lang w:val="nl-NL"/>
        </w:rPr>
        <w:t xml:space="preserve"> </w:t>
      </w:r>
      <w:r w:rsidRPr="00300A7C">
        <w:rPr>
          <w:rFonts w:asciiTheme="minorHAnsi" w:hAnsiTheme="minorHAnsi" w:cstheme="minorHAnsi"/>
          <w:spacing w:val="-2"/>
          <w:lang w:val="nl-NL"/>
        </w:rPr>
        <w:t>o</w:t>
      </w:r>
      <w:r w:rsidRPr="00300A7C">
        <w:rPr>
          <w:rFonts w:asciiTheme="minorHAnsi" w:hAnsiTheme="minorHAnsi" w:cstheme="minorHAnsi"/>
          <w:spacing w:val="1"/>
          <w:lang w:val="nl-NL"/>
        </w:rPr>
        <w:t>u</w:t>
      </w:r>
      <w:r w:rsidRPr="00300A7C">
        <w:rPr>
          <w:rFonts w:asciiTheme="minorHAnsi" w:hAnsiTheme="minorHAnsi" w:cstheme="minorHAnsi"/>
          <w:lang w:val="nl-NL"/>
        </w:rPr>
        <w:t>d</w:t>
      </w:r>
      <w:r w:rsidRPr="00300A7C">
        <w:rPr>
          <w:rFonts w:asciiTheme="minorHAnsi" w:hAnsiTheme="minorHAnsi" w:cstheme="minorHAnsi"/>
          <w:spacing w:val="1"/>
          <w:lang w:val="nl-NL"/>
        </w:rPr>
        <w:t>e</w:t>
      </w:r>
      <w:r w:rsidRPr="00300A7C">
        <w:rPr>
          <w:rFonts w:asciiTheme="minorHAnsi" w:hAnsiTheme="minorHAnsi" w:cstheme="minorHAnsi"/>
          <w:spacing w:val="-1"/>
          <w:lang w:val="nl-NL"/>
        </w:rPr>
        <w:t>r</w:t>
      </w:r>
      <w:r w:rsidRPr="00300A7C">
        <w:rPr>
          <w:rFonts w:asciiTheme="minorHAnsi" w:hAnsiTheme="minorHAnsi" w:cstheme="minorHAnsi"/>
          <w:lang w:val="nl-NL"/>
        </w:rPr>
        <w:t>s</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w</w:t>
      </w:r>
      <w:r w:rsidRPr="00300A7C">
        <w:rPr>
          <w:rFonts w:asciiTheme="minorHAnsi" w:hAnsiTheme="minorHAnsi" w:cstheme="minorHAnsi"/>
          <w:spacing w:val="1"/>
          <w:lang w:val="nl-NL"/>
        </w:rPr>
        <w:t>o</w:t>
      </w:r>
      <w:r w:rsidRPr="00300A7C">
        <w:rPr>
          <w:rFonts w:asciiTheme="minorHAnsi" w:hAnsiTheme="minorHAnsi" w:cstheme="minorHAnsi"/>
          <w:spacing w:val="-1"/>
          <w:lang w:val="nl-NL"/>
        </w:rPr>
        <w:t>r</w:t>
      </w:r>
      <w:r w:rsidRPr="00300A7C">
        <w:rPr>
          <w:rFonts w:asciiTheme="minorHAnsi" w:hAnsiTheme="minorHAnsi" w:cstheme="minorHAnsi"/>
          <w:lang w:val="nl-NL"/>
        </w:rPr>
        <w:t>dt</w:t>
      </w:r>
      <w:r w:rsidRPr="00300A7C">
        <w:rPr>
          <w:rFonts w:asciiTheme="minorHAnsi" w:hAnsiTheme="minorHAnsi" w:cstheme="minorHAnsi"/>
          <w:spacing w:val="-7"/>
          <w:lang w:val="nl-NL"/>
        </w:rPr>
        <w:t xml:space="preserve"> </w:t>
      </w:r>
      <w:r w:rsidRPr="00300A7C">
        <w:rPr>
          <w:rFonts w:asciiTheme="minorHAnsi" w:hAnsiTheme="minorHAnsi" w:cstheme="minorHAnsi"/>
          <w:lang w:val="nl-NL"/>
        </w:rPr>
        <w:t>g</w:t>
      </w:r>
      <w:r w:rsidRPr="00300A7C">
        <w:rPr>
          <w:rFonts w:asciiTheme="minorHAnsi" w:hAnsiTheme="minorHAnsi" w:cstheme="minorHAnsi"/>
          <w:spacing w:val="1"/>
          <w:lang w:val="nl-NL"/>
        </w:rPr>
        <w:t>e</w:t>
      </w:r>
      <w:r w:rsidRPr="00300A7C">
        <w:rPr>
          <w:rFonts w:asciiTheme="minorHAnsi" w:hAnsiTheme="minorHAnsi" w:cstheme="minorHAnsi"/>
          <w:lang w:val="nl-NL"/>
        </w:rPr>
        <w:t>adv</w:t>
      </w:r>
      <w:r w:rsidRPr="00300A7C">
        <w:rPr>
          <w:rFonts w:asciiTheme="minorHAnsi" w:hAnsiTheme="minorHAnsi" w:cstheme="minorHAnsi"/>
          <w:spacing w:val="2"/>
          <w:lang w:val="nl-NL"/>
        </w:rPr>
        <w:t>i</w:t>
      </w:r>
      <w:r w:rsidRPr="00300A7C">
        <w:rPr>
          <w:rFonts w:asciiTheme="minorHAnsi" w:hAnsiTheme="minorHAnsi" w:cstheme="minorHAnsi"/>
          <w:lang w:val="nl-NL"/>
        </w:rPr>
        <w:t>se</w:t>
      </w:r>
      <w:r w:rsidRPr="00300A7C">
        <w:rPr>
          <w:rFonts w:asciiTheme="minorHAnsi" w:hAnsiTheme="minorHAnsi" w:cstheme="minorHAnsi"/>
          <w:spacing w:val="-2"/>
          <w:lang w:val="nl-NL"/>
        </w:rPr>
        <w:t>e</w:t>
      </w:r>
      <w:r w:rsidRPr="00300A7C">
        <w:rPr>
          <w:rFonts w:asciiTheme="minorHAnsi" w:hAnsiTheme="minorHAnsi" w:cstheme="minorHAnsi"/>
          <w:spacing w:val="-1"/>
          <w:lang w:val="nl-NL"/>
        </w:rPr>
        <w:t>r</w:t>
      </w:r>
      <w:r w:rsidRPr="00300A7C">
        <w:rPr>
          <w:rFonts w:asciiTheme="minorHAnsi" w:hAnsiTheme="minorHAnsi" w:cstheme="minorHAnsi"/>
          <w:lang w:val="nl-NL"/>
        </w:rPr>
        <w:t>d</w:t>
      </w:r>
      <w:r w:rsidRPr="00300A7C">
        <w:rPr>
          <w:rFonts w:asciiTheme="minorHAnsi" w:hAnsiTheme="minorHAnsi" w:cstheme="minorHAnsi"/>
          <w:spacing w:val="-6"/>
          <w:lang w:val="nl-NL"/>
        </w:rPr>
        <w:t xml:space="preserve"> </w:t>
      </w:r>
      <w:r w:rsidRPr="00300A7C">
        <w:rPr>
          <w:rFonts w:asciiTheme="minorHAnsi" w:hAnsiTheme="minorHAnsi" w:cstheme="minorHAnsi"/>
          <w:spacing w:val="-1"/>
          <w:lang w:val="nl-NL"/>
        </w:rPr>
        <w:t>o</w:t>
      </w:r>
      <w:r w:rsidRPr="00300A7C">
        <w:rPr>
          <w:rFonts w:asciiTheme="minorHAnsi" w:hAnsiTheme="minorHAnsi" w:cstheme="minorHAnsi"/>
          <w:lang w:val="nl-NL"/>
        </w:rPr>
        <w:t>m</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c</w:t>
      </w:r>
      <w:r w:rsidRPr="00300A7C">
        <w:rPr>
          <w:rFonts w:asciiTheme="minorHAnsi" w:hAnsiTheme="minorHAnsi" w:cstheme="minorHAnsi"/>
          <w:spacing w:val="-2"/>
          <w:lang w:val="nl-NL"/>
        </w:rPr>
        <w:t>o</w:t>
      </w:r>
      <w:r w:rsidRPr="00300A7C">
        <w:rPr>
          <w:rFonts w:asciiTheme="minorHAnsi" w:hAnsiTheme="minorHAnsi" w:cstheme="minorHAnsi"/>
          <w:spacing w:val="1"/>
          <w:lang w:val="nl-NL"/>
        </w:rPr>
        <w:t>n</w:t>
      </w:r>
      <w:r w:rsidRPr="00300A7C">
        <w:rPr>
          <w:rFonts w:asciiTheme="minorHAnsi" w:hAnsiTheme="minorHAnsi" w:cstheme="minorHAnsi"/>
          <w:lang w:val="nl-NL"/>
        </w:rPr>
        <w:t>tact</w:t>
      </w:r>
      <w:r w:rsidRPr="00300A7C">
        <w:rPr>
          <w:rFonts w:asciiTheme="minorHAnsi" w:hAnsiTheme="minorHAnsi" w:cstheme="minorHAnsi"/>
          <w:spacing w:val="-5"/>
          <w:lang w:val="nl-NL"/>
        </w:rPr>
        <w:t xml:space="preserve"> </w:t>
      </w:r>
      <w:r w:rsidRPr="00300A7C">
        <w:rPr>
          <w:rFonts w:asciiTheme="minorHAnsi" w:hAnsiTheme="minorHAnsi" w:cstheme="minorHAnsi"/>
          <w:spacing w:val="-2"/>
          <w:lang w:val="nl-NL"/>
        </w:rPr>
        <w:t>o</w:t>
      </w:r>
      <w:r w:rsidRPr="00300A7C">
        <w:rPr>
          <w:rFonts w:asciiTheme="minorHAnsi" w:hAnsiTheme="minorHAnsi" w:cstheme="minorHAnsi"/>
          <w:lang w:val="nl-NL"/>
        </w:rPr>
        <w:t>p</w:t>
      </w:r>
      <w:r w:rsidRPr="00300A7C">
        <w:rPr>
          <w:rFonts w:asciiTheme="minorHAnsi" w:hAnsiTheme="minorHAnsi" w:cstheme="minorHAnsi"/>
          <w:w w:val="99"/>
          <w:lang w:val="nl-NL"/>
        </w:rPr>
        <w:t xml:space="preserve"> </w:t>
      </w:r>
      <w:r w:rsidRPr="00300A7C">
        <w:rPr>
          <w:rFonts w:asciiTheme="minorHAnsi" w:hAnsiTheme="minorHAnsi" w:cstheme="minorHAnsi"/>
          <w:lang w:val="nl-NL"/>
        </w:rPr>
        <w:t>te</w:t>
      </w:r>
      <w:r w:rsidRPr="00300A7C">
        <w:rPr>
          <w:rFonts w:asciiTheme="minorHAnsi" w:hAnsiTheme="minorHAnsi" w:cstheme="minorHAnsi"/>
          <w:spacing w:val="-8"/>
          <w:lang w:val="nl-NL"/>
        </w:rPr>
        <w:t xml:space="preserve"> </w:t>
      </w:r>
      <w:r w:rsidRPr="00300A7C">
        <w:rPr>
          <w:rFonts w:asciiTheme="minorHAnsi" w:hAnsiTheme="minorHAnsi" w:cstheme="minorHAnsi"/>
          <w:spacing w:val="2"/>
          <w:lang w:val="nl-NL"/>
        </w:rPr>
        <w:t>n</w:t>
      </w:r>
      <w:r w:rsidRPr="00300A7C">
        <w:rPr>
          <w:rFonts w:asciiTheme="minorHAnsi" w:hAnsiTheme="minorHAnsi" w:cstheme="minorHAnsi"/>
          <w:spacing w:val="-2"/>
          <w:lang w:val="nl-NL"/>
        </w:rPr>
        <w:t>e</w:t>
      </w:r>
      <w:r w:rsidRPr="00300A7C">
        <w:rPr>
          <w:rFonts w:asciiTheme="minorHAnsi" w:hAnsiTheme="minorHAnsi" w:cstheme="minorHAnsi"/>
          <w:lang w:val="nl-NL"/>
        </w:rPr>
        <w:t>men</w:t>
      </w:r>
      <w:r w:rsidRPr="00300A7C">
        <w:rPr>
          <w:rFonts w:asciiTheme="minorHAnsi" w:hAnsiTheme="minorHAnsi" w:cstheme="minorHAnsi"/>
          <w:spacing w:val="-4"/>
          <w:lang w:val="nl-NL"/>
        </w:rPr>
        <w:t xml:space="preserve"> </w:t>
      </w:r>
      <w:r w:rsidRPr="00300A7C">
        <w:rPr>
          <w:rFonts w:asciiTheme="minorHAnsi" w:hAnsiTheme="minorHAnsi" w:cstheme="minorHAnsi"/>
          <w:lang w:val="nl-NL"/>
        </w:rPr>
        <w:t>m</w:t>
      </w:r>
      <w:r w:rsidRPr="00300A7C">
        <w:rPr>
          <w:rFonts w:asciiTheme="minorHAnsi" w:hAnsiTheme="minorHAnsi" w:cstheme="minorHAnsi"/>
          <w:spacing w:val="-1"/>
          <w:lang w:val="nl-NL"/>
        </w:rPr>
        <w:t>e</w:t>
      </w:r>
      <w:r w:rsidRPr="00300A7C">
        <w:rPr>
          <w:rFonts w:asciiTheme="minorHAnsi" w:hAnsiTheme="minorHAnsi" w:cstheme="minorHAnsi"/>
          <w:lang w:val="nl-NL"/>
        </w:rPr>
        <w:t>t</w:t>
      </w:r>
      <w:r w:rsidRPr="00300A7C">
        <w:rPr>
          <w:rFonts w:asciiTheme="minorHAnsi" w:hAnsiTheme="minorHAnsi" w:cstheme="minorHAnsi"/>
          <w:spacing w:val="-5"/>
          <w:lang w:val="nl-NL"/>
        </w:rPr>
        <w:t xml:space="preserve"> </w:t>
      </w:r>
      <w:r w:rsidRPr="00300A7C">
        <w:rPr>
          <w:rFonts w:asciiTheme="minorHAnsi" w:hAnsiTheme="minorHAnsi" w:cstheme="minorHAnsi"/>
          <w:spacing w:val="2"/>
          <w:lang w:val="nl-NL"/>
        </w:rPr>
        <w:t>h</w:t>
      </w:r>
      <w:r w:rsidRPr="00300A7C">
        <w:rPr>
          <w:rFonts w:asciiTheme="minorHAnsi" w:hAnsiTheme="minorHAnsi" w:cstheme="minorHAnsi"/>
          <w:spacing w:val="-2"/>
          <w:lang w:val="nl-NL"/>
        </w:rPr>
        <w:t>e</w:t>
      </w:r>
      <w:r w:rsidRPr="00300A7C">
        <w:rPr>
          <w:rFonts w:asciiTheme="minorHAnsi" w:hAnsiTheme="minorHAnsi" w:cstheme="minorHAnsi"/>
          <w:lang w:val="nl-NL"/>
        </w:rPr>
        <w:t>t</w:t>
      </w:r>
      <w:r w:rsidRPr="00300A7C">
        <w:rPr>
          <w:rFonts w:asciiTheme="minorHAnsi" w:hAnsiTheme="minorHAnsi" w:cstheme="minorHAnsi"/>
          <w:spacing w:val="-6"/>
          <w:lang w:val="nl-NL"/>
        </w:rPr>
        <w:t xml:space="preserve"> </w:t>
      </w:r>
      <w:r w:rsidRPr="00300A7C">
        <w:rPr>
          <w:rFonts w:asciiTheme="minorHAnsi" w:hAnsiTheme="minorHAnsi" w:cstheme="minorHAnsi"/>
          <w:spacing w:val="1"/>
          <w:lang w:val="nl-NL"/>
        </w:rPr>
        <w:t>C</w:t>
      </w:r>
      <w:r w:rsidRPr="00300A7C">
        <w:rPr>
          <w:rFonts w:asciiTheme="minorHAnsi" w:hAnsiTheme="minorHAnsi" w:cstheme="minorHAnsi"/>
          <w:spacing w:val="-2"/>
          <w:lang w:val="nl-NL"/>
        </w:rPr>
        <w:t>e</w:t>
      </w:r>
      <w:r w:rsidRPr="00300A7C">
        <w:rPr>
          <w:rFonts w:asciiTheme="minorHAnsi" w:hAnsiTheme="minorHAnsi" w:cstheme="minorHAnsi"/>
          <w:spacing w:val="1"/>
          <w:lang w:val="nl-NL"/>
        </w:rPr>
        <w:t>n</w:t>
      </w:r>
      <w:r w:rsidRPr="00300A7C">
        <w:rPr>
          <w:rFonts w:asciiTheme="minorHAnsi" w:hAnsiTheme="minorHAnsi" w:cstheme="minorHAnsi"/>
          <w:lang w:val="nl-NL"/>
        </w:rPr>
        <w:t>t</w:t>
      </w:r>
      <w:r w:rsidRPr="00300A7C">
        <w:rPr>
          <w:rFonts w:asciiTheme="minorHAnsi" w:hAnsiTheme="minorHAnsi" w:cstheme="minorHAnsi"/>
          <w:spacing w:val="-1"/>
          <w:lang w:val="nl-NL"/>
        </w:rPr>
        <w:t>r</w:t>
      </w:r>
      <w:r w:rsidRPr="00300A7C">
        <w:rPr>
          <w:rFonts w:asciiTheme="minorHAnsi" w:hAnsiTheme="minorHAnsi" w:cstheme="minorHAnsi"/>
          <w:spacing w:val="1"/>
          <w:lang w:val="nl-NL"/>
        </w:rPr>
        <w:t>u</w:t>
      </w:r>
      <w:r w:rsidRPr="00300A7C">
        <w:rPr>
          <w:rFonts w:asciiTheme="minorHAnsi" w:hAnsiTheme="minorHAnsi" w:cstheme="minorHAnsi"/>
          <w:lang w:val="nl-NL"/>
        </w:rPr>
        <w:t>m</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J</w:t>
      </w:r>
      <w:r w:rsidRPr="00300A7C">
        <w:rPr>
          <w:rFonts w:asciiTheme="minorHAnsi" w:hAnsiTheme="minorHAnsi" w:cstheme="minorHAnsi"/>
          <w:spacing w:val="-2"/>
          <w:lang w:val="nl-NL"/>
        </w:rPr>
        <w:t>e</w:t>
      </w:r>
      <w:r w:rsidRPr="00300A7C">
        <w:rPr>
          <w:rFonts w:asciiTheme="minorHAnsi" w:hAnsiTheme="minorHAnsi" w:cstheme="minorHAnsi"/>
          <w:spacing w:val="1"/>
          <w:lang w:val="nl-NL"/>
        </w:rPr>
        <w:t>u</w:t>
      </w:r>
      <w:r w:rsidRPr="00300A7C">
        <w:rPr>
          <w:rFonts w:asciiTheme="minorHAnsi" w:hAnsiTheme="minorHAnsi" w:cstheme="minorHAnsi"/>
          <w:lang w:val="nl-NL"/>
        </w:rPr>
        <w:t>gd</w:t>
      </w:r>
      <w:r w:rsidRPr="00300A7C">
        <w:rPr>
          <w:rFonts w:asciiTheme="minorHAnsi" w:hAnsiTheme="minorHAnsi" w:cstheme="minorHAnsi"/>
          <w:spacing w:val="-5"/>
          <w:lang w:val="nl-NL"/>
        </w:rPr>
        <w:t xml:space="preserve"> </w:t>
      </w:r>
      <w:r w:rsidRPr="00300A7C">
        <w:rPr>
          <w:rFonts w:asciiTheme="minorHAnsi" w:hAnsiTheme="minorHAnsi" w:cstheme="minorHAnsi"/>
          <w:spacing w:val="-2"/>
          <w:lang w:val="nl-NL"/>
        </w:rPr>
        <w:t>e</w:t>
      </w:r>
      <w:r w:rsidRPr="00300A7C">
        <w:rPr>
          <w:rFonts w:asciiTheme="minorHAnsi" w:hAnsiTheme="minorHAnsi" w:cstheme="minorHAnsi"/>
          <w:lang w:val="nl-NL"/>
        </w:rPr>
        <w:t>n G</w:t>
      </w:r>
      <w:r w:rsidRPr="00300A7C">
        <w:rPr>
          <w:rFonts w:asciiTheme="minorHAnsi" w:hAnsiTheme="minorHAnsi" w:cstheme="minorHAnsi"/>
          <w:spacing w:val="-1"/>
          <w:lang w:val="nl-NL"/>
        </w:rPr>
        <w:t>e</w:t>
      </w:r>
      <w:r w:rsidRPr="00300A7C">
        <w:rPr>
          <w:rFonts w:asciiTheme="minorHAnsi" w:hAnsiTheme="minorHAnsi" w:cstheme="minorHAnsi"/>
          <w:lang w:val="nl-NL"/>
        </w:rPr>
        <w:t>z</w:t>
      </w:r>
      <w:r w:rsidRPr="00300A7C">
        <w:rPr>
          <w:rFonts w:asciiTheme="minorHAnsi" w:hAnsiTheme="minorHAnsi" w:cstheme="minorHAnsi"/>
          <w:spacing w:val="2"/>
          <w:lang w:val="nl-NL"/>
        </w:rPr>
        <w:t>i</w:t>
      </w:r>
      <w:r w:rsidRPr="00300A7C">
        <w:rPr>
          <w:rFonts w:asciiTheme="minorHAnsi" w:hAnsiTheme="minorHAnsi" w:cstheme="minorHAnsi"/>
          <w:spacing w:val="1"/>
          <w:lang w:val="nl-NL"/>
        </w:rPr>
        <w:t>n</w:t>
      </w:r>
      <w:r w:rsidRPr="00300A7C">
        <w:rPr>
          <w:rFonts w:asciiTheme="minorHAnsi" w:hAnsiTheme="minorHAnsi" w:cstheme="minorHAnsi"/>
          <w:lang w:val="nl-NL"/>
        </w:rPr>
        <w:t>;</w:t>
      </w:r>
    </w:p>
    <w:p w:rsidRPr="00300A7C" w:rsidR="0006158F" w:rsidP="007E1B80" w:rsidRDefault="0006158F" w14:paraId="47485E05" w14:textId="77777777">
      <w:pPr>
        <w:pStyle w:val="Gemiddeldraster21"/>
        <w:numPr>
          <w:ilvl w:val="0"/>
          <w:numId w:val="71"/>
        </w:numPr>
        <w:rPr>
          <w:rFonts w:asciiTheme="minorHAnsi" w:hAnsiTheme="minorHAnsi" w:cstheme="minorHAnsi"/>
          <w:lang w:val="nl-NL"/>
        </w:rPr>
      </w:pPr>
      <w:r w:rsidRPr="00300A7C">
        <w:rPr>
          <w:rFonts w:asciiTheme="minorHAnsi" w:hAnsiTheme="minorHAnsi" w:cstheme="minorHAnsi"/>
          <w:lang w:val="nl-NL"/>
        </w:rPr>
        <w:t>M</w:t>
      </w:r>
      <w:r w:rsidRPr="00300A7C">
        <w:rPr>
          <w:rFonts w:asciiTheme="minorHAnsi" w:hAnsiTheme="minorHAnsi" w:cstheme="minorHAnsi"/>
          <w:spacing w:val="-1"/>
          <w:lang w:val="nl-NL"/>
        </w:rPr>
        <w:t>e</w:t>
      </w:r>
      <w:r w:rsidRPr="00300A7C">
        <w:rPr>
          <w:rFonts w:asciiTheme="minorHAnsi" w:hAnsiTheme="minorHAnsi" w:cstheme="minorHAnsi"/>
          <w:lang w:val="nl-NL"/>
        </w:rPr>
        <w:t>t</w:t>
      </w:r>
      <w:r w:rsidRPr="00300A7C">
        <w:rPr>
          <w:rFonts w:asciiTheme="minorHAnsi" w:hAnsiTheme="minorHAnsi" w:cstheme="minorHAnsi"/>
          <w:spacing w:val="-3"/>
          <w:lang w:val="nl-NL"/>
        </w:rPr>
        <w:t xml:space="preserve"> </w:t>
      </w:r>
      <w:r w:rsidRPr="00300A7C">
        <w:rPr>
          <w:rFonts w:asciiTheme="minorHAnsi" w:hAnsiTheme="minorHAnsi" w:cstheme="minorHAnsi"/>
          <w:lang w:val="nl-NL"/>
        </w:rPr>
        <w:t>de</w:t>
      </w:r>
      <w:r w:rsidRPr="00300A7C">
        <w:rPr>
          <w:rFonts w:asciiTheme="minorHAnsi" w:hAnsiTheme="minorHAnsi" w:cstheme="minorHAnsi"/>
          <w:spacing w:val="-4"/>
          <w:lang w:val="nl-NL"/>
        </w:rPr>
        <w:t xml:space="preserve"> </w:t>
      </w:r>
      <w:r w:rsidRPr="00300A7C">
        <w:rPr>
          <w:rFonts w:asciiTheme="minorHAnsi" w:hAnsiTheme="minorHAnsi" w:cstheme="minorHAnsi"/>
          <w:spacing w:val="-2"/>
          <w:lang w:val="nl-NL"/>
        </w:rPr>
        <w:t>o</w:t>
      </w:r>
      <w:r w:rsidRPr="00300A7C">
        <w:rPr>
          <w:rFonts w:asciiTheme="minorHAnsi" w:hAnsiTheme="minorHAnsi" w:cstheme="minorHAnsi"/>
          <w:spacing w:val="1"/>
          <w:lang w:val="nl-NL"/>
        </w:rPr>
        <w:t>u</w:t>
      </w:r>
      <w:r w:rsidRPr="00300A7C">
        <w:rPr>
          <w:rFonts w:asciiTheme="minorHAnsi" w:hAnsiTheme="minorHAnsi" w:cstheme="minorHAnsi"/>
          <w:lang w:val="nl-NL"/>
        </w:rPr>
        <w:t>d</w:t>
      </w:r>
      <w:r w:rsidRPr="00300A7C">
        <w:rPr>
          <w:rFonts w:asciiTheme="minorHAnsi" w:hAnsiTheme="minorHAnsi" w:cstheme="minorHAnsi"/>
          <w:spacing w:val="1"/>
          <w:lang w:val="nl-NL"/>
        </w:rPr>
        <w:t>e</w:t>
      </w:r>
      <w:r w:rsidRPr="00300A7C">
        <w:rPr>
          <w:rFonts w:asciiTheme="minorHAnsi" w:hAnsiTheme="minorHAnsi" w:cstheme="minorHAnsi"/>
          <w:spacing w:val="-1"/>
          <w:lang w:val="nl-NL"/>
        </w:rPr>
        <w:t>r</w:t>
      </w:r>
      <w:r w:rsidRPr="00300A7C">
        <w:rPr>
          <w:rFonts w:asciiTheme="minorHAnsi" w:hAnsiTheme="minorHAnsi" w:cstheme="minorHAnsi"/>
          <w:lang w:val="nl-NL"/>
        </w:rPr>
        <w:t>s</w:t>
      </w:r>
      <w:r w:rsidRPr="00300A7C">
        <w:rPr>
          <w:rFonts w:asciiTheme="minorHAnsi" w:hAnsiTheme="minorHAnsi" w:cstheme="minorHAnsi"/>
          <w:spacing w:val="-4"/>
          <w:lang w:val="nl-NL"/>
        </w:rPr>
        <w:t xml:space="preserve"> </w:t>
      </w:r>
      <w:r w:rsidRPr="00300A7C">
        <w:rPr>
          <w:rFonts w:asciiTheme="minorHAnsi" w:hAnsiTheme="minorHAnsi" w:cstheme="minorHAnsi"/>
          <w:spacing w:val="-1"/>
          <w:lang w:val="nl-NL"/>
        </w:rPr>
        <w:t>v</w:t>
      </w:r>
      <w:r w:rsidRPr="00300A7C">
        <w:rPr>
          <w:rFonts w:asciiTheme="minorHAnsi" w:hAnsiTheme="minorHAnsi" w:cstheme="minorHAnsi"/>
          <w:lang w:val="nl-NL"/>
        </w:rPr>
        <w:t>an</w:t>
      </w:r>
      <w:r w:rsidRPr="00300A7C">
        <w:rPr>
          <w:rFonts w:asciiTheme="minorHAnsi" w:hAnsiTheme="minorHAnsi" w:cstheme="minorHAnsi"/>
          <w:spacing w:val="-3"/>
          <w:lang w:val="nl-NL"/>
        </w:rPr>
        <w:t xml:space="preserve"> </w:t>
      </w:r>
      <w:r w:rsidRPr="00300A7C">
        <w:rPr>
          <w:rFonts w:asciiTheme="minorHAnsi" w:hAnsiTheme="minorHAnsi" w:cstheme="minorHAnsi"/>
          <w:spacing w:val="-2"/>
          <w:lang w:val="nl-NL"/>
        </w:rPr>
        <w:t>ee</w:t>
      </w:r>
      <w:r w:rsidRPr="00300A7C">
        <w:rPr>
          <w:rFonts w:asciiTheme="minorHAnsi" w:hAnsiTheme="minorHAnsi" w:cstheme="minorHAnsi"/>
          <w:lang w:val="nl-NL"/>
        </w:rPr>
        <w:t>n</w:t>
      </w:r>
      <w:r w:rsidRPr="00300A7C">
        <w:rPr>
          <w:rFonts w:asciiTheme="minorHAnsi" w:hAnsiTheme="minorHAnsi" w:cstheme="minorHAnsi"/>
          <w:spacing w:val="-2"/>
          <w:lang w:val="nl-NL"/>
        </w:rPr>
        <w:t xml:space="preserve"> </w:t>
      </w:r>
      <w:r w:rsidRPr="00300A7C">
        <w:rPr>
          <w:rFonts w:asciiTheme="minorHAnsi" w:hAnsiTheme="minorHAnsi" w:cstheme="minorHAnsi"/>
          <w:spacing w:val="-1"/>
          <w:lang w:val="nl-NL"/>
        </w:rPr>
        <w:t>k</w:t>
      </w:r>
      <w:r w:rsidRPr="00300A7C">
        <w:rPr>
          <w:rFonts w:asciiTheme="minorHAnsi" w:hAnsiTheme="minorHAnsi" w:cstheme="minorHAnsi"/>
          <w:spacing w:val="2"/>
          <w:lang w:val="nl-NL"/>
        </w:rPr>
        <w:t>i</w:t>
      </w:r>
      <w:r w:rsidRPr="00300A7C">
        <w:rPr>
          <w:rFonts w:asciiTheme="minorHAnsi" w:hAnsiTheme="minorHAnsi" w:cstheme="minorHAnsi"/>
          <w:spacing w:val="1"/>
          <w:lang w:val="nl-NL"/>
        </w:rPr>
        <w:t>n</w:t>
      </w:r>
      <w:r w:rsidRPr="00300A7C">
        <w:rPr>
          <w:rFonts w:asciiTheme="minorHAnsi" w:hAnsiTheme="minorHAnsi" w:cstheme="minorHAnsi"/>
          <w:lang w:val="nl-NL"/>
        </w:rPr>
        <w:t>d</w:t>
      </w:r>
      <w:r w:rsidRPr="00300A7C">
        <w:rPr>
          <w:rFonts w:asciiTheme="minorHAnsi" w:hAnsiTheme="minorHAnsi" w:cstheme="minorHAnsi"/>
          <w:spacing w:val="-4"/>
          <w:lang w:val="nl-NL"/>
        </w:rPr>
        <w:t xml:space="preserve"> </w:t>
      </w:r>
      <w:r w:rsidRPr="00300A7C">
        <w:rPr>
          <w:rFonts w:asciiTheme="minorHAnsi" w:hAnsiTheme="minorHAnsi" w:cstheme="minorHAnsi"/>
          <w:lang w:val="nl-NL"/>
        </w:rPr>
        <w:t>dat</w:t>
      </w:r>
      <w:r w:rsidRPr="00300A7C">
        <w:rPr>
          <w:rFonts w:asciiTheme="minorHAnsi" w:hAnsiTheme="minorHAnsi" w:cstheme="minorHAnsi"/>
          <w:spacing w:val="-5"/>
          <w:lang w:val="nl-NL"/>
        </w:rPr>
        <w:t xml:space="preserve"> </w:t>
      </w:r>
      <w:r w:rsidRPr="00300A7C">
        <w:rPr>
          <w:rFonts w:asciiTheme="minorHAnsi" w:hAnsiTheme="minorHAnsi" w:cstheme="minorHAnsi"/>
          <w:spacing w:val="-2"/>
          <w:lang w:val="nl-NL"/>
        </w:rPr>
        <w:t>ee</w:t>
      </w:r>
      <w:r w:rsidRPr="00300A7C">
        <w:rPr>
          <w:rFonts w:asciiTheme="minorHAnsi" w:hAnsiTheme="minorHAnsi" w:cstheme="minorHAnsi"/>
          <w:lang w:val="nl-NL"/>
        </w:rPr>
        <w:t>n</w:t>
      </w:r>
      <w:r w:rsidRPr="00300A7C">
        <w:rPr>
          <w:rFonts w:asciiTheme="minorHAnsi" w:hAnsiTheme="minorHAnsi" w:cstheme="minorHAnsi"/>
          <w:spacing w:val="-4"/>
          <w:lang w:val="nl-NL"/>
        </w:rPr>
        <w:t xml:space="preserve"> </w:t>
      </w:r>
      <w:r w:rsidRPr="00300A7C">
        <w:rPr>
          <w:rFonts w:asciiTheme="minorHAnsi" w:hAnsiTheme="minorHAnsi" w:cstheme="minorHAnsi"/>
          <w:lang w:val="nl-NL"/>
        </w:rPr>
        <w:t>aa</w:t>
      </w:r>
      <w:r w:rsidRPr="00300A7C">
        <w:rPr>
          <w:rFonts w:asciiTheme="minorHAnsi" w:hAnsiTheme="minorHAnsi" w:cstheme="minorHAnsi"/>
          <w:spacing w:val="1"/>
          <w:lang w:val="nl-NL"/>
        </w:rPr>
        <w:t>n</w:t>
      </w:r>
      <w:r w:rsidRPr="00300A7C">
        <w:rPr>
          <w:rFonts w:asciiTheme="minorHAnsi" w:hAnsiTheme="minorHAnsi" w:cstheme="minorHAnsi"/>
          <w:lang w:val="nl-NL"/>
        </w:rPr>
        <w:t>tal</w:t>
      </w:r>
      <w:r w:rsidRPr="00300A7C">
        <w:rPr>
          <w:rFonts w:asciiTheme="minorHAnsi" w:hAnsiTheme="minorHAnsi" w:cstheme="minorHAnsi"/>
          <w:spacing w:val="-3"/>
          <w:lang w:val="nl-NL"/>
        </w:rPr>
        <w:t xml:space="preserve"> </w:t>
      </w:r>
      <w:r w:rsidRPr="00300A7C">
        <w:rPr>
          <w:rFonts w:asciiTheme="minorHAnsi" w:hAnsiTheme="minorHAnsi" w:cstheme="minorHAnsi"/>
          <w:spacing w:val="-1"/>
          <w:lang w:val="nl-NL"/>
        </w:rPr>
        <w:t>k</w:t>
      </w:r>
      <w:r w:rsidRPr="00300A7C">
        <w:rPr>
          <w:rFonts w:asciiTheme="minorHAnsi" w:hAnsiTheme="minorHAnsi" w:cstheme="minorHAnsi"/>
          <w:spacing w:val="-2"/>
          <w:lang w:val="nl-NL"/>
        </w:rPr>
        <w:t>e</w:t>
      </w:r>
      <w:r w:rsidRPr="00300A7C">
        <w:rPr>
          <w:rFonts w:asciiTheme="minorHAnsi" w:hAnsiTheme="minorHAnsi" w:cstheme="minorHAnsi"/>
          <w:spacing w:val="1"/>
          <w:lang w:val="nl-NL"/>
        </w:rPr>
        <w:t>r</w:t>
      </w:r>
      <w:r w:rsidRPr="00300A7C">
        <w:rPr>
          <w:rFonts w:asciiTheme="minorHAnsi" w:hAnsiTheme="minorHAnsi" w:cstheme="minorHAnsi"/>
          <w:spacing w:val="-2"/>
          <w:lang w:val="nl-NL"/>
        </w:rPr>
        <w:t>e</w:t>
      </w:r>
      <w:r w:rsidRPr="00300A7C">
        <w:rPr>
          <w:rFonts w:asciiTheme="minorHAnsi" w:hAnsiTheme="minorHAnsi" w:cstheme="minorHAnsi"/>
          <w:lang w:val="nl-NL"/>
        </w:rPr>
        <w:t>n</w:t>
      </w:r>
      <w:r w:rsidRPr="00300A7C">
        <w:rPr>
          <w:rFonts w:asciiTheme="minorHAnsi" w:hAnsiTheme="minorHAnsi" w:cstheme="minorHAnsi"/>
          <w:spacing w:val="-5"/>
          <w:lang w:val="nl-NL"/>
        </w:rPr>
        <w:t xml:space="preserve"> </w:t>
      </w:r>
      <w:r w:rsidRPr="00300A7C">
        <w:rPr>
          <w:rFonts w:asciiTheme="minorHAnsi" w:hAnsiTheme="minorHAnsi" w:cstheme="minorHAnsi"/>
          <w:spacing w:val="2"/>
          <w:lang w:val="nl-NL"/>
        </w:rPr>
        <w:t>i</w:t>
      </w:r>
      <w:r w:rsidRPr="00300A7C">
        <w:rPr>
          <w:rFonts w:asciiTheme="minorHAnsi" w:hAnsiTheme="minorHAnsi" w:cstheme="minorHAnsi"/>
          <w:lang w:val="nl-NL"/>
        </w:rPr>
        <w:t>s</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g</w:t>
      </w:r>
      <w:r w:rsidRPr="00300A7C">
        <w:rPr>
          <w:rFonts w:asciiTheme="minorHAnsi" w:hAnsiTheme="minorHAnsi" w:cstheme="minorHAnsi"/>
          <w:spacing w:val="-2"/>
          <w:lang w:val="nl-NL"/>
        </w:rPr>
        <w:t>e</w:t>
      </w:r>
      <w:r w:rsidRPr="00300A7C">
        <w:rPr>
          <w:rFonts w:asciiTheme="minorHAnsi" w:hAnsiTheme="minorHAnsi" w:cstheme="minorHAnsi"/>
          <w:lang w:val="nl-NL"/>
        </w:rPr>
        <w:t>p</w:t>
      </w:r>
      <w:r w:rsidRPr="00300A7C">
        <w:rPr>
          <w:rFonts w:asciiTheme="minorHAnsi" w:hAnsiTheme="minorHAnsi" w:cstheme="minorHAnsi"/>
          <w:spacing w:val="1"/>
          <w:lang w:val="nl-NL"/>
        </w:rPr>
        <w:t>e</w:t>
      </w:r>
      <w:r w:rsidRPr="00300A7C">
        <w:rPr>
          <w:rFonts w:asciiTheme="minorHAnsi" w:hAnsiTheme="minorHAnsi" w:cstheme="minorHAnsi"/>
          <w:lang w:val="nl-NL"/>
        </w:rPr>
        <w:t>st,</w:t>
      </w:r>
      <w:r w:rsidRPr="00300A7C">
        <w:rPr>
          <w:rFonts w:asciiTheme="minorHAnsi" w:hAnsiTheme="minorHAnsi" w:cstheme="minorHAnsi"/>
          <w:spacing w:val="-7"/>
          <w:lang w:val="nl-NL"/>
        </w:rPr>
        <w:t xml:space="preserve"> </w:t>
      </w:r>
      <w:r w:rsidRPr="00300A7C">
        <w:rPr>
          <w:rFonts w:asciiTheme="minorHAnsi" w:hAnsiTheme="minorHAnsi" w:cstheme="minorHAnsi"/>
          <w:spacing w:val="2"/>
          <w:lang w:val="nl-NL"/>
        </w:rPr>
        <w:t>w</w:t>
      </w:r>
      <w:r w:rsidRPr="00300A7C">
        <w:rPr>
          <w:rFonts w:asciiTheme="minorHAnsi" w:hAnsiTheme="minorHAnsi" w:cstheme="minorHAnsi"/>
          <w:spacing w:val="1"/>
          <w:lang w:val="nl-NL"/>
        </w:rPr>
        <w:t>o</w:t>
      </w:r>
      <w:r w:rsidRPr="00300A7C">
        <w:rPr>
          <w:rFonts w:asciiTheme="minorHAnsi" w:hAnsiTheme="minorHAnsi" w:cstheme="minorHAnsi"/>
          <w:spacing w:val="-1"/>
          <w:lang w:val="nl-NL"/>
        </w:rPr>
        <w:t>r</w:t>
      </w:r>
      <w:r w:rsidRPr="00300A7C">
        <w:rPr>
          <w:rFonts w:asciiTheme="minorHAnsi" w:hAnsiTheme="minorHAnsi" w:cstheme="minorHAnsi"/>
          <w:lang w:val="nl-NL"/>
        </w:rPr>
        <w:t>dt</w:t>
      </w:r>
      <w:r w:rsidRPr="00300A7C">
        <w:rPr>
          <w:rFonts w:asciiTheme="minorHAnsi" w:hAnsiTheme="minorHAnsi" w:cstheme="minorHAnsi"/>
          <w:spacing w:val="-4"/>
          <w:lang w:val="nl-NL"/>
        </w:rPr>
        <w:t xml:space="preserve"> </w:t>
      </w:r>
      <w:r w:rsidRPr="00300A7C">
        <w:rPr>
          <w:rFonts w:asciiTheme="minorHAnsi" w:hAnsiTheme="minorHAnsi" w:cstheme="minorHAnsi"/>
          <w:lang w:val="nl-NL"/>
        </w:rPr>
        <w:t>o</w:t>
      </w:r>
      <w:r w:rsidRPr="00300A7C">
        <w:rPr>
          <w:rFonts w:asciiTheme="minorHAnsi" w:hAnsiTheme="minorHAnsi" w:cstheme="minorHAnsi"/>
          <w:spacing w:val="-1"/>
          <w:lang w:val="nl-NL"/>
        </w:rPr>
        <w:t>o</w:t>
      </w:r>
      <w:r w:rsidRPr="00300A7C">
        <w:rPr>
          <w:rFonts w:asciiTheme="minorHAnsi" w:hAnsiTheme="minorHAnsi" w:cstheme="minorHAnsi"/>
          <w:lang w:val="nl-NL"/>
        </w:rPr>
        <w:t>k</w:t>
      </w:r>
      <w:r w:rsidRPr="00300A7C">
        <w:rPr>
          <w:rFonts w:asciiTheme="minorHAnsi" w:hAnsiTheme="minorHAnsi" w:cstheme="minorHAnsi"/>
          <w:spacing w:val="-4"/>
          <w:lang w:val="nl-NL"/>
        </w:rPr>
        <w:t xml:space="preserve"> </w:t>
      </w:r>
      <w:r w:rsidRPr="00300A7C">
        <w:rPr>
          <w:rFonts w:asciiTheme="minorHAnsi" w:hAnsiTheme="minorHAnsi" w:cstheme="minorHAnsi"/>
          <w:lang w:val="nl-NL"/>
        </w:rPr>
        <w:t>c</w:t>
      </w:r>
      <w:r w:rsidRPr="00300A7C">
        <w:rPr>
          <w:rFonts w:asciiTheme="minorHAnsi" w:hAnsiTheme="minorHAnsi" w:cstheme="minorHAnsi"/>
          <w:spacing w:val="-2"/>
          <w:lang w:val="nl-NL"/>
        </w:rPr>
        <w:t>o</w:t>
      </w:r>
      <w:r w:rsidRPr="00300A7C">
        <w:rPr>
          <w:rFonts w:asciiTheme="minorHAnsi" w:hAnsiTheme="minorHAnsi" w:cstheme="minorHAnsi"/>
          <w:spacing w:val="1"/>
          <w:lang w:val="nl-NL"/>
        </w:rPr>
        <w:t>n</w:t>
      </w:r>
      <w:r w:rsidRPr="00300A7C">
        <w:rPr>
          <w:rFonts w:asciiTheme="minorHAnsi" w:hAnsiTheme="minorHAnsi" w:cstheme="minorHAnsi"/>
          <w:lang w:val="nl-NL"/>
        </w:rPr>
        <w:t>tact</w:t>
      </w:r>
      <w:r w:rsidRPr="00300A7C">
        <w:rPr>
          <w:rFonts w:asciiTheme="minorHAnsi" w:hAnsiTheme="minorHAnsi" w:cstheme="minorHAnsi"/>
          <w:w w:val="99"/>
          <w:lang w:val="nl-NL"/>
        </w:rPr>
        <w:t xml:space="preserve"> </w:t>
      </w:r>
      <w:r w:rsidRPr="00300A7C">
        <w:rPr>
          <w:rFonts w:asciiTheme="minorHAnsi" w:hAnsiTheme="minorHAnsi" w:cstheme="minorHAnsi"/>
          <w:spacing w:val="-1"/>
          <w:lang w:val="nl-NL"/>
        </w:rPr>
        <w:t>o</w:t>
      </w:r>
      <w:r w:rsidRPr="00300A7C">
        <w:rPr>
          <w:rFonts w:asciiTheme="minorHAnsi" w:hAnsiTheme="minorHAnsi" w:cstheme="minorHAnsi"/>
          <w:lang w:val="nl-NL"/>
        </w:rPr>
        <w:t>p</w:t>
      </w:r>
      <w:r w:rsidRPr="00300A7C">
        <w:rPr>
          <w:rFonts w:asciiTheme="minorHAnsi" w:hAnsiTheme="minorHAnsi" w:cstheme="minorHAnsi"/>
          <w:spacing w:val="2"/>
          <w:lang w:val="nl-NL"/>
        </w:rPr>
        <w:t>g</w:t>
      </w:r>
      <w:r w:rsidRPr="00300A7C">
        <w:rPr>
          <w:rFonts w:asciiTheme="minorHAnsi" w:hAnsiTheme="minorHAnsi" w:cstheme="minorHAnsi"/>
          <w:spacing w:val="-2"/>
          <w:lang w:val="nl-NL"/>
        </w:rPr>
        <w:t>e</w:t>
      </w:r>
      <w:r w:rsidRPr="00300A7C">
        <w:rPr>
          <w:rFonts w:asciiTheme="minorHAnsi" w:hAnsiTheme="minorHAnsi" w:cstheme="minorHAnsi"/>
          <w:spacing w:val="1"/>
          <w:lang w:val="nl-NL"/>
        </w:rPr>
        <w:t>n</w:t>
      </w:r>
      <w:r w:rsidRPr="00300A7C">
        <w:rPr>
          <w:rFonts w:asciiTheme="minorHAnsi" w:hAnsiTheme="minorHAnsi" w:cstheme="minorHAnsi"/>
          <w:spacing w:val="-1"/>
          <w:lang w:val="nl-NL"/>
        </w:rPr>
        <w:t>o</w:t>
      </w:r>
      <w:r w:rsidRPr="00300A7C">
        <w:rPr>
          <w:rFonts w:asciiTheme="minorHAnsi" w:hAnsiTheme="minorHAnsi" w:cstheme="minorHAnsi"/>
          <w:spacing w:val="2"/>
          <w:lang w:val="nl-NL"/>
        </w:rPr>
        <w:t>m</w:t>
      </w:r>
      <w:r w:rsidRPr="00300A7C">
        <w:rPr>
          <w:rFonts w:asciiTheme="minorHAnsi" w:hAnsiTheme="minorHAnsi" w:cstheme="minorHAnsi"/>
          <w:spacing w:val="-2"/>
          <w:lang w:val="nl-NL"/>
        </w:rPr>
        <w:t>e</w:t>
      </w:r>
      <w:r w:rsidRPr="00300A7C">
        <w:rPr>
          <w:rFonts w:asciiTheme="minorHAnsi" w:hAnsiTheme="minorHAnsi" w:cstheme="minorHAnsi"/>
          <w:spacing w:val="1"/>
          <w:lang w:val="nl-NL"/>
        </w:rPr>
        <w:t>n</w:t>
      </w:r>
      <w:r w:rsidRPr="00300A7C">
        <w:rPr>
          <w:rFonts w:asciiTheme="minorHAnsi" w:hAnsiTheme="minorHAnsi" w:cstheme="minorHAnsi"/>
          <w:lang w:val="nl-NL"/>
        </w:rPr>
        <w:t>.</w:t>
      </w:r>
      <w:r w:rsidRPr="00300A7C">
        <w:rPr>
          <w:rFonts w:asciiTheme="minorHAnsi" w:hAnsiTheme="minorHAnsi" w:cstheme="minorHAnsi"/>
          <w:spacing w:val="-9"/>
          <w:lang w:val="nl-NL"/>
        </w:rPr>
        <w:t xml:space="preserve"> </w:t>
      </w:r>
      <w:r w:rsidRPr="00300A7C">
        <w:rPr>
          <w:rFonts w:asciiTheme="minorHAnsi" w:hAnsiTheme="minorHAnsi" w:cstheme="minorHAnsi"/>
          <w:lang w:val="nl-NL"/>
        </w:rPr>
        <w:t>Van</w:t>
      </w:r>
      <w:r w:rsidRPr="00300A7C">
        <w:rPr>
          <w:rFonts w:asciiTheme="minorHAnsi" w:hAnsiTheme="minorHAnsi" w:cstheme="minorHAnsi"/>
          <w:spacing w:val="-6"/>
          <w:lang w:val="nl-NL"/>
        </w:rPr>
        <w:t xml:space="preserve"> </w:t>
      </w:r>
      <w:r w:rsidRPr="00300A7C">
        <w:rPr>
          <w:rFonts w:asciiTheme="minorHAnsi" w:hAnsiTheme="minorHAnsi" w:cstheme="minorHAnsi"/>
          <w:spacing w:val="2"/>
          <w:lang w:val="nl-NL"/>
        </w:rPr>
        <w:t>d</w:t>
      </w:r>
      <w:r w:rsidRPr="00300A7C">
        <w:rPr>
          <w:rFonts w:asciiTheme="minorHAnsi" w:hAnsiTheme="minorHAnsi" w:cstheme="minorHAnsi"/>
          <w:lang w:val="nl-NL"/>
        </w:rPr>
        <w:t>e</w:t>
      </w:r>
      <w:r w:rsidRPr="00300A7C">
        <w:rPr>
          <w:rFonts w:asciiTheme="minorHAnsi" w:hAnsiTheme="minorHAnsi" w:cstheme="minorHAnsi"/>
          <w:spacing w:val="-6"/>
          <w:lang w:val="nl-NL"/>
        </w:rPr>
        <w:t xml:space="preserve"> </w:t>
      </w:r>
      <w:r w:rsidRPr="00300A7C">
        <w:rPr>
          <w:rFonts w:asciiTheme="minorHAnsi" w:hAnsiTheme="minorHAnsi" w:cstheme="minorHAnsi"/>
          <w:spacing w:val="1"/>
          <w:lang w:val="nl-NL"/>
        </w:rPr>
        <w:t>ou</w:t>
      </w:r>
      <w:r w:rsidRPr="00300A7C">
        <w:rPr>
          <w:rFonts w:asciiTheme="minorHAnsi" w:hAnsiTheme="minorHAnsi" w:cstheme="minorHAnsi"/>
          <w:lang w:val="nl-NL"/>
        </w:rPr>
        <w:t>d</w:t>
      </w:r>
      <w:r w:rsidRPr="00300A7C">
        <w:rPr>
          <w:rFonts w:asciiTheme="minorHAnsi" w:hAnsiTheme="minorHAnsi" w:cstheme="minorHAnsi"/>
          <w:spacing w:val="-2"/>
          <w:lang w:val="nl-NL"/>
        </w:rPr>
        <w:t>e</w:t>
      </w:r>
      <w:r w:rsidRPr="00300A7C">
        <w:rPr>
          <w:rFonts w:asciiTheme="minorHAnsi" w:hAnsiTheme="minorHAnsi" w:cstheme="minorHAnsi"/>
          <w:spacing w:val="-1"/>
          <w:lang w:val="nl-NL"/>
        </w:rPr>
        <w:t>r</w:t>
      </w:r>
      <w:r w:rsidRPr="00300A7C">
        <w:rPr>
          <w:rFonts w:asciiTheme="minorHAnsi" w:hAnsiTheme="minorHAnsi" w:cstheme="minorHAnsi"/>
          <w:lang w:val="nl-NL"/>
        </w:rPr>
        <w:t>s</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wo</w:t>
      </w:r>
      <w:r w:rsidRPr="00300A7C">
        <w:rPr>
          <w:rFonts w:asciiTheme="minorHAnsi" w:hAnsiTheme="minorHAnsi" w:cstheme="minorHAnsi"/>
          <w:spacing w:val="-1"/>
          <w:lang w:val="nl-NL"/>
        </w:rPr>
        <w:t>r</w:t>
      </w:r>
      <w:r w:rsidRPr="00300A7C">
        <w:rPr>
          <w:rFonts w:asciiTheme="minorHAnsi" w:hAnsiTheme="minorHAnsi" w:cstheme="minorHAnsi"/>
          <w:lang w:val="nl-NL"/>
        </w:rPr>
        <w:t>dt</w:t>
      </w:r>
      <w:r w:rsidRPr="00300A7C">
        <w:rPr>
          <w:rFonts w:asciiTheme="minorHAnsi" w:hAnsiTheme="minorHAnsi" w:cstheme="minorHAnsi"/>
          <w:spacing w:val="-6"/>
          <w:lang w:val="nl-NL"/>
        </w:rPr>
        <w:t xml:space="preserve"> </w:t>
      </w:r>
      <w:r w:rsidRPr="00300A7C">
        <w:rPr>
          <w:rFonts w:asciiTheme="minorHAnsi" w:hAnsiTheme="minorHAnsi" w:cstheme="minorHAnsi"/>
          <w:spacing w:val="1"/>
          <w:lang w:val="nl-NL"/>
        </w:rPr>
        <w:t>ve</w:t>
      </w:r>
      <w:r w:rsidRPr="00300A7C">
        <w:rPr>
          <w:rFonts w:asciiTheme="minorHAnsi" w:hAnsiTheme="minorHAnsi" w:cstheme="minorHAnsi"/>
          <w:spacing w:val="-1"/>
          <w:lang w:val="nl-NL"/>
        </w:rPr>
        <w:t>r</w:t>
      </w:r>
      <w:r w:rsidRPr="00300A7C">
        <w:rPr>
          <w:rFonts w:asciiTheme="minorHAnsi" w:hAnsiTheme="minorHAnsi" w:cstheme="minorHAnsi"/>
          <w:lang w:val="nl-NL"/>
        </w:rPr>
        <w:t>wacht</w:t>
      </w:r>
      <w:r w:rsidRPr="00300A7C">
        <w:rPr>
          <w:rFonts w:asciiTheme="minorHAnsi" w:hAnsiTheme="minorHAnsi" w:cstheme="minorHAnsi"/>
          <w:spacing w:val="-7"/>
          <w:lang w:val="nl-NL"/>
        </w:rPr>
        <w:t xml:space="preserve"> </w:t>
      </w:r>
      <w:r w:rsidRPr="00300A7C">
        <w:rPr>
          <w:rFonts w:asciiTheme="minorHAnsi" w:hAnsiTheme="minorHAnsi" w:cstheme="minorHAnsi"/>
          <w:spacing w:val="2"/>
          <w:lang w:val="nl-NL"/>
        </w:rPr>
        <w:t>d</w:t>
      </w:r>
      <w:r w:rsidRPr="00300A7C">
        <w:rPr>
          <w:rFonts w:asciiTheme="minorHAnsi" w:hAnsiTheme="minorHAnsi" w:cstheme="minorHAnsi"/>
          <w:lang w:val="nl-NL"/>
        </w:rPr>
        <w:t>at</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ze</w:t>
      </w:r>
      <w:r w:rsidRPr="00300A7C">
        <w:rPr>
          <w:rFonts w:asciiTheme="minorHAnsi" w:hAnsiTheme="minorHAnsi" w:cstheme="minorHAnsi"/>
          <w:spacing w:val="-7"/>
          <w:lang w:val="nl-NL"/>
        </w:rPr>
        <w:t xml:space="preserve"> </w:t>
      </w:r>
      <w:r w:rsidRPr="00300A7C">
        <w:rPr>
          <w:rFonts w:asciiTheme="minorHAnsi" w:hAnsiTheme="minorHAnsi" w:cstheme="minorHAnsi"/>
          <w:spacing w:val="2"/>
          <w:lang w:val="nl-NL"/>
        </w:rPr>
        <w:t>m</w:t>
      </w:r>
      <w:r w:rsidRPr="00300A7C">
        <w:rPr>
          <w:rFonts w:asciiTheme="minorHAnsi" w:hAnsiTheme="minorHAnsi" w:cstheme="minorHAnsi"/>
          <w:spacing w:val="-2"/>
          <w:lang w:val="nl-NL"/>
        </w:rPr>
        <w:t>e</w:t>
      </w:r>
      <w:r w:rsidRPr="00300A7C">
        <w:rPr>
          <w:rFonts w:asciiTheme="minorHAnsi" w:hAnsiTheme="minorHAnsi" w:cstheme="minorHAnsi"/>
          <w:lang w:val="nl-NL"/>
        </w:rPr>
        <w:t>t</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het</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k</w:t>
      </w:r>
      <w:r w:rsidRPr="00300A7C">
        <w:rPr>
          <w:rFonts w:asciiTheme="minorHAnsi" w:hAnsiTheme="minorHAnsi" w:cstheme="minorHAnsi"/>
          <w:spacing w:val="2"/>
          <w:lang w:val="nl-NL"/>
        </w:rPr>
        <w:t>i</w:t>
      </w:r>
      <w:r w:rsidRPr="00300A7C">
        <w:rPr>
          <w:rFonts w:asciiTheme="minorHAnsi" w:hAnsiTheme="minorHAnsi" w:cstheme="minorHAnsi"/>
          <w:spacing w:val="1"/>
          <w:lang w:val="nl-NL"/>
        </w:rPr>
        <w:t>n</w:t>
      </w:r>
      <w:r w:rsidRPr="00300A7C">
        <w:rPr>
          <w:rFonts w:asciiTheme="minorHAnsi" w:hAnsiTheme="minorHAnsi" w:cstheme="minorHAnsi"/>
          <w:lang w:val="nl-NL"/>
        </w:rPr>
        <w:t>d</w:t>
      </w:r>
      <w:r w:rsidRPr="00300A7C">
        <w:rPr>
          <w:rFonts w:asciiTheme="minorHAnsi" w:hAnsiTheme="minorHAnsi" w:cstheme="minorHAnsi"/>
          <w:spacing w:val="-2"/>
          <w:lang w:val="nl-NL"/>
        </w:rPr>
        <w:t xml:space="preserve"> h</w:t>
      </w:r>
      <w:r w:rsidRPr="00300A7C">
        <w:rPr>
          <w:rFonts w:asciiTheme="minorHAnsi" w:hAnsiTheme="minorHAnsi" w:cstheme="minorHAnsi"/>
          <w:spacing w:val="2"/>
          <w:lang w:val="nl-NL"/>
        </w:rPr>
        <w:t>i</w:t>
      </w:r>
      <w:r w:rsidRPr="00300A7C">
        <w:rPr>
          <w:rFonts w:asciiTheme="minorHAnsi" w:hAnsiTheme="minorHAnsi" w:cstheme="minorHAnsi"/>
          <w:spacing w:val="-2"/>
          <w:lang w:val="nl-NL"/>
        </w:rPr>
        <w:t>e</w:t>
      </w:r>
      <w:r w:rsidRPr="00300A7C">
        <w:rPr>
          <w:rFonts w:asciiTheme="minorHAnsi" w:hAnsiTheme="minorHAnsi" w:cstheme="minorHAnsi"/>
          <w:spacing w:val="-1"/>
          <w:lang w:val="nl-NL"/>
        </w:rPr>
        <w:t>r</w:t>
      </w:r>
      <w:r w:rsidRPr="00300A7C">
        <w:rPr>
          <w:rFonts w:asciiTheme="minorHAnsi" w:hAnsiTheme="minorHAnsi" w:cstheme="minorHAnsi"/>
          <w:spacing w:val="1"/>
          <w:lang w:val="nl-NL"/>
        </w:rPr>
        <w:t>o</w:t>
      </w:r>
      <w:r w:rsidRPr="00300A7C">
        <w:rPr>
          <w:rFonts w:asciiTheme="minorHAnsi" w:hAnsiTheme="minorHAnsi" w:cstheme="minorHAnsi"/>
          <w:lang w:val="nl-NL"/>
        </w:rPr>
        <w:t>ver</w:t>
      </w:r>
      <w:r w:rsidRPr="00300A7C">
        <w:rPr>
          <w:rFonts w:asciiTheme="minorHAnsi" w:hAnsiTheme="minorHAnsi" w:cstheme="minorHAnsi"/>
          <w:spacing w:val="-8"/>
          <w:lang w:val="nl-NL"/>
        </w:rPr>
        <w:t xml:space="preserve"> </w:t>
      </w:r>
      <w:r w:rsidRPr="00300A7C">
        <w:rPr>
          <w:rFonts w:asciiTheme="minorHAnsi" w:hAnsiTheme="minorHAnsi" w:cstheme="minorHAnsi"/>
          <w:spacing w:val="-2"/>
          <w:lang w:val="nl-NL"/>
        </w:rPr>
        <w:t>s</w:t>
      </w:r>
      <w:r w:rsidRPr="00300A7C">
        <w:rPr>
          <w:rFonts w:asciiTheme="minorHAnsi" w:hAnsiTheme="minorHAnsi" w:cstheme="minorHAnsi"/>
          <w:spacing w:val="2"/>
          <w:lang w:val="nl-NL"/>
        </w:rPr>
        <w:t>p</w:t>
      </w:r>
      <w:r w:rsidRPr="00300A7C">
        <w:rPr>
          <w:rFonts w:asciiTheme="minorHAnsi" w:hAnsiTheme="minorHAnsi" w:cstheme="minorHAnsi"/>
          <w:spacing w:val="-1"/>
          <w:lang w:val="nl-NL"/>
        </w:rPr>
        <w:t>r</w:t>
      </w:r>
      <w:r w:rsidRPr="00300A7C">
        <w:rPr>
          <w:rFonts w:asciiTheme="minorHAnsi" w:hAnsiTheme="minorHAnsi" w:cstheme="minorHAnsi"/>
          <w:spacing w:val="1"/>
          <w:lang w:val="nl-NL"/>
        </w:rPr>
        <w:t>e</w:t>
      </w:r>
      <w:r w:rsidRPr="00300A7C">
        <w:rPr>
          <w:rFonts w:asciiTheme="minorHAnsi" w:hAnsiTheme="minorHAnsi" w:cstheme="minorHAnsi"/>
          <w:lang w:val="nl-NL"/>
        </w:rPr>
        <w:t>k</w:t>
      </w:r>
      <w:r w:rsidRPr="00300A7C">
        <w:rPr>
          <w:rFonts w:asciiTheme="minorHAnsi" w:hAnsiTheme="minorHAnsi" w:cstheme="minorHAnsi"/>
          <w:spacing w:val="-2"/>
          <w:lang w:val="nl-NL"/>
        </w:rPr>
        <w:t>e</w:t>
      </w:r>
      <w:r w:rsidRPr="00300A7C">
        <w:rPr>
          <w:rFonts w:asciiTheme="minorHAnsi" w:hAnsiTheme="minorHAnsi" w:cstheme="minorHAnsi"/>
          <w:spacing w:val="1"/>
          <w:lang w:val="nl-NL"/>
        </w:rPr>
        <w:t>n</w:t>
      </w:r>
      <w:r w:rsidRPr="00300A7C">
        <w:rPr>
          <w:rFonts w:asciiTheme="minorHAnsi" w:hAnsiTheme="minorHAnsi" w:cstheme="minorHAnsi"/>
          <w:lang w:val="nl-NL"/>
        </w:rPr>
        <w:t xml:space="preserve">; </w:t>
      </w:r>
      <w:r w:rsidRPr="00300A7C">
        <w:rPr>
          <w:rFonts w:asciiTheme="minorHAnsi" w:hAnsiTheme="minorHAnsi" w:cstheme="minorHAnsi"/>
          <w:spacing w:val="-1"/>
          <w:lang w:val="nl-NL"/>
        </w:rPr>
        <w:t>o</w:t>
      </w:r>
      <w:r w:rsidRPr="00300A7C">
        <w:rPr>
          <w:rFonts w:asciiTheme="minorHAnsi" w:hAnsiTheme="minorHAnsi" w:cstheme="minorHAnsi"/>
          <w:spacing w:val="1"/>
          <w:lang w:val="nl-NL"/>
        </w:rPr>
        <w:t>u</w:t>
      </w:r>
      <w:r w:rsidRPr="00300A7C">
        <w:rPr>
          <w:rFonts w:asciiTheme="minorHAnsi" w:hAnsiTheme="minorHAnsi" w:cstheme="minorHAnsi"/>
          <w:lang w:val="nl-NL"/>
        </w:rPr>
        <w:t>d</w:t>
      </w:r>
      <w:r w:rsidRPr="00300A7C">
        <w:rPr>
          <w:rFonts w:asciiTheme="minorHAnsi" w:hAnsiTheme="minorHAnsi" w:cstheme="minorHAnsi"/>
          <w:spacing w:val="1"/>
          <w:lang w:val="nl-NL"/>
        </w:rPr>
        <w:t>e</w:t>
      </w:r>
      <w:r w:rsidRPr="00300A7C">
        <w:rPr>
          <w:rFonts w:asciiTheme="minorHAnsi" w:hAnsiTheme="minorHAnsi" w:cstheme="minorHAnsi"/>
          <w:spacing w:val="-1"/>
          <w:lang w:val="nl-NL"/>
        </w:rPr>
        <w:t>r</w:t>
      </w:r>
      <w:r w:rsidRPr="00300A7C">
        <w:rPr>
          <w:rFonts w:asciiTheme="minorHAnsi" w:hAnsiTheme="minorHAnsi" w:cstheme="minorHAnsi"/>
          <w:lang w:val="nl-NL"/>
        </w:rPr>
        <w:t>s</w:t>
      </w:r>
      <w:r w:rsidRPr="00300A7C">
        <w:rPr>
          <w:rFonts w:asciiTheme="minorHAnsi" w:hAnsiTheme="minorHAnsi" w:cstheme="minorHAnsi"/>
          <w:spacing w:val="-5"/>
          <w:lang w:val="nl-NL"/>
        </w:rPr>
        <w:t xml:space="preserve"> </w:t>
      </w:r>
      <w:r w:rsidRPr="00300A7C">
        <w:rPr>
          <w:rFonts w:asciiTheme="minorHAnsi" w:hAnsiTheme="minorHAnsi" w:cstheme="minorHAnsi"/>
          <w:spacing w:val="-1"/>
          <w:lang w:val="nl-NL"/>
        </w:rPr>
        <w:t>k</w:t>
      </w:r>
      <w:r w:rsidRPr="00300A7C">
        <w:rPr>
          <w:rFonts w:asciiTheme="minorHAnsi" w:hAnsiTheme="minorHAnsi" w:cstheme="minorHAnsi"/>
          <w:spacing w:val="1"/>
          <w:lang w:val="nl-NL"/>
        </w:rPr>
        <w:t>unn</w:t>
      </w:r>
      <w:r w:rsidRPr="00300A7C">
        <w:rPr>
          <w:rFonts w:asciiTheme="minorHAnsi" w:hAnsiTheme="minorHAnsi" w:cstheme="minorHAnsi"/>
          <w:spacing w:val="-2"/>
          <w:lang w:val="nl-NL"/>
        </w:rPr>
        <w:t>e</w:t>
      </w:r>
      <w:r w:rsidRPr="00300A7C">
        <w:rPr>
          <w:rFonts w:asciiTheme="minorHAnsi" w:hAnsiTheme="minorHAnsi" w:cstheme="minorHAnsi"/>
          <w:lang w:val="nl-NL"/>
        </w:rPr>
        <w:t>n</w:t>
      </w:r>
      <w:r w:rsidRPr="00300A7C">
        <w:rPr>
          <w:rFonts w:asciiTheme="minorHAnsi" w:hAnsiTheme="minorHAnsi" w:cstheme="minorHAnsi"/>
          <w:spacing w:val="-4"/>
          <w:lang w:val="nl-NL"/>
        </w:rPr>
        <w:t xml:space="preserve"> </w:t>
      </w:r>
      <w:r w:rsidRPr="00300A7C">
        <w:rPr>
          <w:rFonts w:asciiTheme="minorHAnsi" w:hAnsiTheme="minorHAnsi" w:cstheme="minorHAnsi"/>
          <w:spacing w:val="-1"/>
          <w:lang w:val="nl-NL"/>
        </w:rPr>
        <w:t>oo</w:t>
      </w:r>
      <w:r w:rsidRPr="00300A7C">
        <w:rPr>
          <w:rFonts w:asciiTheme="minorHAnsi" w:hAnsiTheme="minorHAnsi" w:cstheme="minorHAnsi"/>
          <w:lang w:val="nl-NL"/>
        </w:rPr>
        <w:t>k</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h</w:t>
      </w:r>
      <w:r w:rsidRPr="00300A7C">
        <w:rPr>
          <w:rFonts w:asciiTheme="minorHAnsi" w:hAnsiTheme="minorHAnsi" w:cstheme="minorHAnsi"/>
          <w:spacing w:val="1"/>
          <w:lang w:val="nl-NL"/>
        </w:rPr>
        <w:t>u</w:t>
      </w:r>
      <w:r w:rsidRPr="00300A7C">
        <w:rPr>
          <w:rFonts w:asciiTheme="minorHAnsi" w:hAnsiTheme="minorHAnsi" w:cstheme="minorHAnsi"/>
          <w:lang w:val="nl-NL"/>
        </w:rPr>
        <w:t>lp</w:t>
      </w:r>
      <w:r w:rsidRPr="00300A7C">
        <w:rPr>
          <w:rFonts w:asciiTheme="minorHAnsi" w:hAnsiTheme="minorHAnsi" w:cstheme="minorHAnsi"/>
          <w:spacing w:val="-6"/>
          <w:lang w:val="nl-NL"/>
        </w:rPr>
        <w:t xml:space="preserve"> </w:t>
      </w:r>
      <w:r w:rsidRPr="00300A7C">
        <w:rPr>
          <w:rFonts w:asciiTheme="minorHAnsi" w:hAnsiTheme="minorHAnsi" w:cstheme="minorHAnsi"/>
          <w:spacing w:val="-1"/>
          <w:lang w:val="nl-NL"/>
        </w:rPr>
        <w:t>vr</w:t>
      </w:r>
      <w:r w:rsidRPr="00300A7C">
        <w:rPr>
          <w:rFonts w:asciiTheme="minorHAnsi" w:hAnsiTheme="minorHAnsi" w:cstheme="minorHAnsi"/>
          <w:lang w:val="nl-NL"/>
        </w:rPr>
        <w:t>a</w:t>
      </w:r>
      <w:r w:rsidRPr="00300A7C">
        <w:rPr>
          <w:rFonts w:asciiTheme="minorHAnsi" w:hAnsiTheme="minorHAnsi" w:cstheme="minorHAnsi"/>
          <w:spacing w:val="3"/>
          <w:lang w:val="nl-NL"/>
        </w:rPr>
        <w:t>g</w:t>
      </w:r>
      <w:r w:rsidRPr="00300A7C">
        <w:rPr>
          <w:rFonts w:asciiTheme="minorHAnsi" w:hAnsiTheme="minorHAnsi" w:cstheme="minorHAnsi"/>
          <w:spacing w:val="-2"/>
          <w:lang w:val="nl-NL"/>
        </w:rPr>
        <w:t>e</w:t>
      </w:r>
      <w:r w:rsidRPr="00300A7C">
        <w:rPr>
          <w:rFonts w:asciiTheme="minorHAnsi" w:hAnsiTheme="minorHAnsi" w:cstheme="minorHAnsi"/>
          <w:lang w:val="nl-NL"/>
        </w:rPr>
        <w:t>n</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b</w:t>
      </w:r>
      <w:r w:rsidRPr="00300A7C">
        <w:rPr>
          <w:rFonts w:asciiTheme="minorHAnsi" w:hAnsiTheme="minorHAnsi" w:cstheme="minorHAnsi"/>
          <w:spacing w:val="2"/>
          <w:lang w:val="nl-NL"/>
        </w:rPr>
        <w:t>i</w:t>
      </w:r>
      <w:r w:rsidRPr="00300A7C">
        <w:rPr>
          <w:rFonts w:asciiTheme="minorHAnsi" w:hAnsiTheme="minorHAnsi" w:cstheme="minorHAnsi"/>
          <w:lang w:val="nl-NL"/>
        </w:rPr>
        <w:t>j</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het</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C</w:t>
      </w:r>
      <w:r w:rsidRPr="00300A7C">
        <w:rPr>
          <w:rFonts w:asciiTheme="minorHAnsi" w:hAnsiTheme="minorHAnsi" w:cstheme="minorHAnsi"/>
          <w:spacing w:val="-2"/>
          <w:lang w:val="nl-NL"/>
        </w:rPr>
        <w:t>e</w:t>
      </w:r>
      <w:r w:rsidRPr="00300A7C">
        <w:rPr>
          <w:rFonts w:asciiTheme="minorHAnsi" w:hAnsiTheme="minorHAnsi" w:cstheme="minorHAnsi"/>
          <w:spacing w:val="1"/>
          <w:lang w:val="nl-NL"/>
        </w:rPr>
        <w:t>n</w:t>
      </w:r>
      <w:r w:rsidRPr="00300A7C">
        <w:rPr>
          <w:rFonts w:asciiTheme="minorHAnsi" w:hAnsiTheme="minorHAnsi" w:cstheme="minorHAnsi"/>
          <w:lang w:val="nl-NL"/>
        </w:rPr>
        <w:t>t</w:t>
      </w:r>
      <w:r w:rsidRPr="00300A7C">
        <w:rPr>
          <w:rFonts w:asciiTheme="minorHAnsi" w:hAnsiTheme="minorHAnsi" w:cstheme="minorHAnsi"/>
          <w:spacing w:val="-1"/>
          <w:lang w:val="nl-NL"/>
        </w:rPr>
        <w:t>r</w:t>
      </w:r>
      <w:r w:rsidRPr="00300A7C">
        <w:rPr>
          <w:rFonts w:asciiTheme="minorHAnsi" w:hAnsiTheme="minorHAnsi" w:cstheme="minorHAnsi"/>
          <w:spacing w:val="3"/>
          <w:lang w:val="nl-NL"/>
        </w:rPr>
        <w:t>u</w:t>
      </w:r>
      <w:r w:rsidRPr="00300A7C">
        <w:rPr>
          <w:rFonts w:asciiTheme="minorHAnsi" w:hAnsiTheme="minorHAnsi" w:cstheme="minorHAnsi"/>
          <w:lang w:val="nl-NL"/>
        </w:rPr>
        <w:t>m</w:t>
      </w:r>
      <w:r w:rsidRPr="00300A7C">
        <w:rPr>
          <w:rFonts w:asciiTheme="minorHAnsi" w:hAnsiTheme="minorHAnsi" w:cstheme="minorHAnsi"/>
          <w:spacing w:val="-7"/>
          <w:lang w:val="nl-NL"/>
        </w:rPr>
        <w:t xml:space="preserve"> </w:t>
      </w:r>
      <w:r w:rsidRPr="00300A7C">
        <w:rPr>
          <w:rFonts w:asciiTheme="minorHAnsi" w:hAnsiTheme="minorHAnsi" w:cstheme="minorHAnsi"/>
          <w:lang w:val="nl-NL"/>
        </w:rPr>
        <w:t>J</w:t>
      </w:r>
      <w:r w:rsidRPr="00300A7C">
        <w:rPr>
          <w:rFonts w:asciiTheme="minorHAnsi" w:hAnsiTheme="minorHAnsi" w:cstheme="minorHAnsi"/>
          <w:spacing w:val="-2"/>
          <w:lang w:val="nl-NL"/>
        </w:rPr>
        <w:t>e</w:t>
      </w:r>
      <w:r w:rsidRPr="00300A7C">
        <w:rPr>
          <w:rFonts w:asciiTheme="minorHAnsi" w:hAnsiTheme="minorHAnsi" w:cstheme="minorHAnsi"/>
          <w:spacing w:val="1"/>
          <w:lang w:val="nl-NL"/>
        </w:rPr>
        <w:t>u</w:t>
      </w:r>
      <w:r w:rsidRPr="00300A7C">
        <w:rPr>
          <w:rFonts w:asciiTheme="minorHAnsi" w:hAnsiTheme="minorHAnsi" w:cstheme="minorHAnsi"/>
          <w:lang w:val="nl-NL"/>
        </w:rPr>
        <w:t>gd</w:t>
      </w:r>
      <w:r w:rsidRPr="00300A7C">
        <w:rPr>
          <w:rFonts w:asciiTheme="minorHAnsi" w:hAnsiTheme="minorHAnsi" w:cstheme="minorHAnsi"/>
          <w:spacing w:val="-6"/>
          <w:lang w:val="nl-NL"/>
        </w:rPr>
        <w:t xml:space="preserve"> </w:t>
      </w:r>
      <w:r w:rsidRPr="00300A7C">
        <w:rPr>
          <w:rFonts w:asciiTheme="minorHAnsi" w:hAnsiTheme="minorHAnsi" w:cstheme="minorHAnsi"/>
          <w:spacing w:val="-2"/>
          <w:lang w:val="nl-NL"/>
        </w:rPr>
        <w:t>e</w:t>
      </w:r>
      <w:r w:rsidRPr="00300A7C">
        <w:rPr>
          <w:rFonts w:asciiTheme="minorHAnsi" w:hAnsiTheme="minorHAnsi" w:cstheme="minorHAnsi"/>
          <w:lang w:val="nl-NL"/>
        </w:rPr>
        <w:t>n</w:t>
      </w:r>
      <w:r w:rsidRPr="00300A7C">
        <w:rPr>
          <w:rFonts w:asciiTheme="minorHAnsi" w:hAnsiTheme="minorHAnsi" w:cstheme="minorHAnsi"/>
          <w:spacing w:val="-6"/>
          <w:lang w:val="nl-NL"/>
        </w:rPr>
        <w:t xml:space="preserve"> </w:t>
      </w:r>
      <w:r w:rsidRPr="00300A7C">
        <w:rPr>
          <w:rFonts w:asciiTheme="minorHAnsi" w:hAnsiTheme="minorHAnsi" w:cstheme="minorHAnsi"/>
          <w:spacing w:val="2"/>
          <w:lang w:val="nl-NL"/>
        </w:rPr>
        <w:t>G</w:t>
      </w:r>
      <w:r w:rsidRPr="00300A7C">
        <w:rPr>
          <w:rFonts w:asciiTheme="minorHAnsi" w:hAnsiTheme="minorHAnsi" w:cstheme="minorHAnsi"/>
          <w:spacing w:val="-2"/>
          <w:lang w:val="nl-NL"/>
        </w:rPr>
        <w:t>e</w:t>
      </w:r>
      <w:r w:rsidRPr="00300A7C">
        <w:rPr>
          <w:rFonts w:asciiTheme="minorHAnsi" w:hAnsiTheme="minorHAnsi" w:cstheme="minorHAnsi"/>
          <w:lang w:val="nl-NL"/>
        </w:rPr>
        <w:t>z</w:t>
      </w:r>
      <w:r w:rsidRPr="00300A7C">
        <w:rPr>
          <w:rFonts w:asciiTheme="minorHAnsi" w:hAnsiTheme="minorHAnsi" w:cstheme="minorHAnsi"/>
          <w:spacing w:val="2"/>
          <w:lang w:val="nl-NL"/>
        </w:rPr>
        <w:t>i</w:t>
      </w:r>
      <w:r w:rsidRPr="00300A7C">
        <w:rPr>
          <w:rFonts w:asciiTheme="minorHAnsi" w:hAnsiTheme="minorHAnsi" w:cstheme="minorHAnsi"/>
          <w:spacing w:val="1"/>
          <w:lang w:val="nl-NL"/>
        </w:rPr>
        <w:t>n</w:t>
      </w:r>
      <w:r>
        <w:rPr>
          <w:rFonts w:asciiTheme="minorHAnsi" w:hAnsiTheme="minorHAnsi" w:cstheme="minorHAnsi"/>
          <w:spacing w:val="1"/>
          <w:lang w:val="nl-NL"/>
        </w:rPr>
        <w:t>. D</w:t>
      </w:r>
      <w:r w:rsidRPr="00300A7C">
        <w:rPr>
          <w:rFonts w:asciiTheme="minorHAnsi" w:hAnsiTheme="minorHAnsi" w:cstheme="minorHAnsi"/>
          <w:lang w:val="nl-NL"/>
        </w:rPr>
        <w:t>e</w:t>
      </w:r>
      <w:r w:rsidRPr="00300A7C">
        <w:rPr>
          <w:rFonts w:asciiTheme="minorHAnsi" w:hAnsiTheme="minorHAnsi" w:cstheme="minorHAnsi"/>
          <w:spacing w:val="-5"/>
          <w:lang w:val="nl-NL"/>
        </w:rPr>
        <w:t xml:space="preserve"> </w:t>
      </w:r>
      <w:r w:rsidRPr="00300A7C">
        <w:rPr>
          <w:rFonts w:asciiTheme="minorHAnsi" w:hAnsiTheme="minorHAnsi" w:cstheme="minorHAnsi"/>
          <w:spacing w:val="1"/>
          <w:lang w:val="nl-NL"/>
        </w:rPr>
        <w:t>s</w:t>
      </w:r>
      <w:r w:rsidRPr="00300A7C">
        <w:rPr>
          <w:rFonts w:asciiTheme="minorHAnsi" w:hAnsiTheme="minorHAnsi" w:cstheme="minorHAnsi"/>
          <w:lang w:val="nl-NL"/>
        </w:rPr>
        <w:t>ch</w:t>
      </w:r>
      <w:r w:rsidRPr="00300A7C">
        <w:rPr>
          <w:rFonts w:asciiTheme="minorHAnsi" w:hAnsiTheme="minorHAnsi" w:cstheme="minorHAnsi"/>
          <w:spacing w:val="1"/>
          <w:lang w:val="nl-NL"/>
        </w:rPr>
        <w:t>o</w:t>
      </w:r>
      <w:r w:rsidRPr="00300A7C">
        <w:rPr>
          <w:rFonts w:asciiTheme="minorHAnsi" w:hAnsiTheme="minorHAnsi" w:cstheme="minorHAnsi"/>
          <w:spacing w:val="-1"/>
          <w:lang w:val="nl-NL"/>
        </w:rPr>
        <w:t>o</w:t>
      </w:r>
      <w:r w:rsidRPr="00300A7C">
        <w:rPr>
          <w:rFonts w:asciiTheme="minorHAnsi" w:hAnsiTheme="minorHAnsi" w:cstheme="minorHAnsi"/>
          <w:lang w:val="nl-NL"/>
        </w:rPr>
        <w:t>l</w:t>
      </w:r>
      <w:r w:rsidRPr="00300A7C">
        <w:rPr>
          <w:rFonts w:asciiTheme="minorHAnsi" w:hAnsiTheme="minorHAnsi" w:cstheme="minorHAnsi"/>
          <w:spacing w:val="-3"/>
          <w:lang w:val="nl-NL"/>
        </w:rPr>
        <w:t xml:space="preserve"> </w:t>
      </w:r>
      <w:r w:rsidRPr="00300A7C">
        <w:rPr>
          <w:rFonts w:asciiTheme="minorHAnsi" w:hAnsiTheme="minorHAnsi" w:cstheme="minorHAnsi"/>
          <w:lang w:val="nl-NL"/>
        </w:rPr>
        <w:t>m</w:t>
      </w:r>
      <w:r w:rsidRPr="00300A7C">
        <w:rPr>
          <w:rFonts w:asciiTheme="minorHAnsi" w:hAnsiTheme="minorHAnsi" w:cstheme="minorHAnsi"/>
          <w:spacing w:val="-1"/>
          <w:lang w:val="nl-NL"/>
        </w:rPr>
        <w:t>e</w:t>
      </w:r>
      <w:r w:rsidRPr="00300A7C">
        <w:rPr>
          <w:rFonts w:asciiTheme="minorHAnsi" w:hAnsiTheme="minorHAnsi" w:cstheme="minorHAnsi"/>
          <w:spacing w:val="2"/>
          <w:lang w:val="nl-NL"/>
        </w:rPr>
        <w:t>l</w:t>
      </w:r>
      <w:r w:rsidRPr="00300A7C">
        <w:rPr>
          <w:rFonts w:asciiTheme="minorHAnsi" w:hAnsiTheme="minorHAnsi" w:cstheme="minorHAnsi"/>
          <w:lang w:val="nl-NL"/>
        </w:rPr>
        <w:t>dt</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de</w:t>
      </w:r>
      <w:r w:rsidRPr="00300A7C">
        <w:rPr>
          <w:rFonts w:asciiTheme="minorHAnsi" w:hAnsiTheme="minorHAnsi" w:cstheme="minorHAnsi"/>
          <w:spacing w:val="-7"/>
          <w:lang w:val="nl-NL"/>
        </w:rPr>
        <w:t xml:space="preserve"> </w:t>
      </w:r>
      <w:r w:rsidRPr="00300A7C">
        <w:rPr>
          <w:rFonts w:asciiTheme="minorHAnsi" w:hAnsiTheme="minorHAnsi" w:cstheme="minorHAnsi"/>
          <w:spacing w:val="-2"/>
          <w:lang w:val="nl-NL"/>
        </w:rPr>
        <w:t>o</w:t>
      </w:r>
      <w:r w:rsidRPr="00300A7C">
        <w:rPr>
          <w:rFonts w:asciiTheme="minorHAnsi" w:hAnsiTheme="minorHAnsi" w:cstheme="minorHAnsi"/>
          <w:spacing w:val="3"/>
          <w:lang w:val="nl-NL"/>
        </w:rPr>
        <w:t>u</w:t>
      </w:r>
      <w:r w:rsidRPr="00300A7C">
        <w:rPr>
          <w:rFonts w:asciiTheme="minorHAnsi" w:hAnsiTheme="minorHAnsi" w:cstheme="minorHAnsi"/>
          <w:lang w:val="nl-NL"/>
        </w:rPr>
        <w:t>d</w:t>
      </w:r>
      <w:r w:rsidRPr="00300A7C">
        <w:rPr>
          <w:rFonts w:asciiTheme="minorHAnsi" w:hAnsiTheme="minorHAnsi" w:cstheme="minorHAnsi"/>
          <w:spacing w:val="-2"/>
          <w:lang w:val="nl-NL"/>
        </w:rPr>
        <w:t>e</w:t>
      </w:r>
      <w:r w:rsidRPr="00300A7C">
        <w:rPr>
          <w:rFonts w:asciiTheme="minorHAnsi" w:hAnsiTheme="minorHAnsi" w:cstheme="minorHAnsi"/>
          <w:spacing w:val="1"/>
          <w:lang w:val="nl-NL"/>
        </w:rPr>
        <w:t>r</w:t>
      </w:r>
      <w:r w:rsidRPr="00300A7C">
        <w:rPr>
          <w:rFonts w:asciiTheme="minorHAnsi" w:hAnsiTheme="minorHAnsi" w:cstheme="minorHAnsi"/>
          <w:lang w:val="nl-NL"/>
        </w:rPr>
        <w:t>s</w:t>
      </w:r>
      <w:r w:rsidRPr="00300A7C">
        <w:rPr>
          <w:rFonts w:asciiTheme="minorHAnsi" w:hAnsiTheme="minorHAnsi" w:cstheme="minorHAnsi"/>
          <w:spacing w:val="-5"/>
          <w:lang w:val="nl-NL"/>
        </w:rPr>
        <w:t xml:space="preserve"> </w:t>
      </w:r>
      <w:r w:rsidRPr="00300A7C">
        <w:rPr>
          <w:rFonts w:asciiTheme="minorHAnsi" w:hAnsiTheme="minorHAnsi" w:cstheme="minorHAnsi"/>
          <w:spacing w:val="-2"/>
          <w:lang w:val="nl-NL"/>
        </w:rPr>
        <w:t>ee</w:t>
      </w:r>
      <w:r w:rsidRPr="00300A7C">
        <w:rPr>
          <w:rFonts w:asciiTheme="minorHAnsi" w:hAnsiTheme="minorHAnsi" w:cstheme="minorHAnsi"/>
          <w:spacing w:val="1"/>
          <w:lang w:val="nl-NL"/>
        </w:rPr>
        <w:t>n</w:t>
      </w:r>
      <w:r w:rsidRPr="00300A7C">
        <w:rPr>
          <w:rFonts w:asciiTheme="minorHAnsi" w:hAnsiTheme="minorHAnsi" w:cstheme="minorHAnsi"/>
          <w:lang w:val="nl-NL"/>
        </w:rPr>
        <w:t>s</w:t>
      </w:r>
      <w:r w:rsidRPr="00300A7C">
        <w:rPr>
          <w:rFonts w:asciiTheme="minorHAnsi" w:hAnsiTheme="minorHAnsi" w:cstheme="minorHAnsi"/>
          <w:spacing w:val="-4"/>
          <w:lang w:val="nl-NL"/>
        </w:rPr>
        <w:t xml:space="preserve"> </w:t>
      </w:r>
      <w:r w:rsidRPr="00300A7C">
        <w:rPr>
          <w:rFonts w:asciiTheme="minorHAnsi" w:hAnsiTheme="minorHAnsi" w:cstheme="minorHAnsi"/>
          <w:lang w:val="nl-NL"/>
        </w:rPr>
        <w:t>p</w:t>
      </w:r>
      <w:r w:rsidRPr="00300A7C">
        <w:rPr>
          <w:rFonts w:asciiTheme="minorHAnsi" w:hAnsiTheme="minorHAnsi" w:cstheme="minorHAnsi"/>
          <w:spacing w:val="1"/>
          <w:lang w:val="nl-NL"/>
        </w:rPr>
        <w:t>e</w:t>
      </w:r>
      <w:r w:rsidRPr="00300A7C">
        <w:rPr>
          <w:rFonts w:asciiTheme="minorHAnsi" w:hAnsiTheme="minorHAnsi" w:cstheme="minorHAnsi"/>
          <w:lang w:val="nl-NL"/>
        </w:rPr>
        <w:t>r</w:t>
      </w:r>
      <w:r w:rsidRPr="00300A7C">
        <w:rPr>
          <w:rFonts w:asciiTheme="minorHAnsi" w:hAnsiTheme="minorHAnsi" w:cstheme="minorHAnsi"/>
          <w:spacing w:val="-7"/>
          <w:lang w:val="nl-NL"/>
        </w:rPr>
        <w:t xml:space="preserve"> </w:t>
      </w:r>
      <w:r w:rsidRPr="00300A7C">
        <w:rPr>
          <w:rFonts w:asciiTheme="minorHAnsi" w:hAnsiTheme="minorHAnsi" w:cstheme="minorHAnsi"/>
          <w:lang w:val="nl-NL"/>
        </w:rPr>
        <w:t>t</w:t>
      </w:r>
      <w:r w:rsidRPr="00300A7C">
        <w:rPr>
          <w:rFonts w:asciiTheme="minorHAnsi" w:hAnsiTheme="minorHAnsi" w:cstheme="minorHAnsi"/>
          <w:spacing w:val="2"/>
          <w:lang w:val="nl-NL"/>
        </w:rPr>
        <w:t>w</w:t>
      </w:r>
      <w:r w:rsidRPr="00300A7C">
        <w:rPr>
          <w:rFonts w:asciiTheme="minorHAnsi" w:hAnsiTheme="minorHAnsi" w:cstheme="minorHAnsi"/>
          <w:spacing w:val="-2"/>
          <w:lang w:val="nl-NL"/>
        </w:rPr>
        <w:t>e</w:t>
      </w:r>
      <w:r w:rsidRPr="00300A7C">
        <w:rPr>
          <w:rFonts w:asciiTheme="minorHAnsi" w:hAnsiTheme="minorHAnsi" w:cstheme="minorHAnsi"/>
          <w:lang w:val="nl-NL"/>
        </w:rPr>
        <w:t>e</w:t>
      </w:r>
      <w:r w:rsidRPr="00300A7C">
        <w:rPr>
          <w:rFonts w:asciiTheme="minorHAnsi" w:hAnsiTheme="minorHAnsi" w:cstheme="minorHAnsi"/>
          <w:spacing w:val="-5"/>
          <w:lang w:val="nl-NL"/>
        </w:rPr>
        <w:t xml:space="preserve"> </w:t>
      </w:r>
      <w:r w:rsidRPr="00300A7C">
        <w:rPr>
          <w:rFonts w:asciiTheme="minorHAnsi" w:hAnsiTheme="minorHAnsi" w:cstheme="minorHAnsi"/>
          <w:spacing w:val="1"/>
          <w:lang w:val="nl-NL"/>
        </w:rPr>
        <w:t>w</w:t>
      </w:r>
      <w:r w:rsidRPr="00300A7C">
        <w:rPr>
          <w:rFonts w:asciiTheme="minorHAnsi" w:hAnsiTheme="minorHAnsi" w:cstheme="minorHAnsi"/>
          <w:spacing w:val="-2"/>
          <w:lang w:val="nl-NL"/>
        </w:rPr>
        <w:t>e</w:t>
      </w:r>
      <w:r w:rsidRPr="00300A7C">
        <w:rPr>
          <w:rFonts w:asciiTheme="minorHAnsi" w:hAnsiTheme="minorHAnsi" w:cstheme="minorHAnsi"/>
          <w:spacing w:val="1"/>
          <w:lang w:val="nl-NL"/>
        </w:rPr>
        <w:t>k</w:t>
      </w:r>
      <w:r w:rsidRPr="00300A7C">
        <w:rPr>
          <w:rFonts w:asciiTheme="minorHAnsi" w:hAnsiTheme="minorHAnsi" w:cstheme="minorHAnsi"/>
          <w:spacing w:val="-2"/>
          <w:lang w:val="nl-NL"/>
        </w:rPr>
        <w:t>e</w:t>
      </w:r>
      <w:r w:rsidRPr="00300A7C">
        <w:rPr>
          <w:rFonts w:asciiTheme="minorHAnsi" w:hAnsiTheme="minorHAnsi" w:cstheme="minorHAnsi"/>
          <w:lang w:val="nl-NL"/>
        </w:rPr>
        <w:t>n</w:t>
      </w:r>
      <w:r w:rsidRPr="00300A7C">
        <w:rPr>
          <w:rFonts w:asciiTheme="minorHAnsi" w:hAnsiTheme="minorHAnsi" w:cstheme="minorHAnsi"/>
          <w:spacing w:val="-5"/>
          <w:lang w:val="nl-NL"/>
        </w:rPr>
        <w:t xml:space="preserve"> </w:t>
      </w:r>
      <w:r w:rsidRPr="00300A7C">
        <w:rPr>
          <w:rFonts w:asciiTheme="minorHAnsi" w:hAnsiTheme="minorHAnsi" w:cstheme="minorHAnsi"/>
          <w:lang w:val="nl-NL"/>
        </w:rPr>
        <w:t>of</w:t>
      </w:r>
      <w:r w:rsidRPr="00300A7C">
        <w:rPr>
          <w:rFonts w:asciiTheme="minorHAnsi" w:hAnsiTheme="minorHAnsi" w:cstheme="minorHAnsi"/>
          <w:spacing w:val="-6"/>
          <w:lang w:val="nl-NL"/>
        </w:rPr>
        <w:t xml:space="preserve"> </w:t>
      </w:r>
      <w:r w:rsidRPr="00300A7C">
        <w:rPr>
          <w:rFonts w:asciiTheme="minorHAnsi" w:hAnsiTheme="minorHAnsi" w:cstheme="minorHAnsi"/>
          <w:lang w:val="nl-NL"/>
        </w:rPr>
        <w:t>de</w:t>
      </w:r>
      <w:r w:rsidRPr="00300A7C">
        <w:rPr>
          <w:rFonts w:asciiTheme="minorHAnsi" w:hAnsiTheme="minorHAnsi" w:cstheme="minorHAnsi"/>
          <w:spacing w:val="-5"/>
          <w:lang w:val="nl-NL"/>
        </w:rPr>
        <w:t xml:space="preserve"> </w:t>
      </w:r>
      <w:r w:rsidRPr="00300A7C">
        <w:rPr>
          <w:rFonts w:asciiTheme="minorHAnsi" w:hAnsiTheme="minorHAnsi" w:cstheme="minorHAnsi"/>
          <w:spacing w:val="-2"/>
          <w:lang w:val="nl-NL"/>
        </w:rPr>
        <w:t>s</w:t>
      </w:r>
      <w:r w:rsidRPr="00300A7C">
        <w:rPr>
          <w:rFonts w:asciiTheme="minorHAnsi" w:hAnsiTheme="minorHAnsi" w:cstheme="minorHAnsi"/>
          <w:spacing w:val="2"/>
          <w:lang w:val="nl-NL"/>
        </w:rPr>
        <w:t>i</w:t>
      </w:r>
      <w:r w:rsidRPr="00300A7C">
        <w:rPr>
          <w:rFonts w:asciiTheme="minorHAnsi" w:hAnsiTheme="minorHAnsi" w:cstheme="minorHAnsi"/>
          <w:lang w:val="nl-NL"/>
        </w:rPr>
        <w:t>t</w:t>
      </w:r>
      <w:r w:rsidRPr="00300A7C">
        <w:rPr>
          <w:rFonts w:asciiTheme="minorHAnsi" w:hAnsiTheme="minorHAnsi" w:cstheme="minorHAnsi"/>
          <w:spacing w:val="1"/>
          <w:lang w:val="nl-NL"/>
        </w:rPr>
        <w:t>u</w:t>
      </w:r>
      <w:r w:rsidRPr="00300A7C">
        <w:rPr>
          <w:rFonts w:asciiTheme="minorHAnsi" w:hAnsiTheme="minorHAnsi" w:cstheme="minorHAnsi"/>
          <w:lang w:val="nl-NL"/>
        </w:rPr>
        <w:t>a</w:t>
      </w:r>
      <w:r w:rsidRPr="00300A7C">
        <w:rPr>
          <w:rFonts w:asciiTheme="minorHAnsi" w:hAnsiTheme="minorHAnsi" w:cstheme="minorHAnsi"/>
          <w:spacing w:val="-2"/>
          <w:lang w:val="nl-NL"/>
        </w:rPr>
        <w:t>t</w:t>
      </w:r>
      <w:r w:rsidRPr="00300A7C">
        <w:rPr>
          <w:rFonts w:asciiTheme="minorHAnsi" w:hAnsiTheme="minorHAnsi" w:cstheme="minorHAnsi"/>
          <w:spacing w:val="2"/>
          <w:lang w:val="nl-NL"/>
        </w:rPr>
        <w:t>i</w:t>
      </w:r>
      <w:r w:rsidRPr="00300A7C">
        <w:rPr>
          <w:rFonts w:asciiTheme="minorHAnsi" w:hAnsiTheme="minorHAnsi" w:cstheme="minorHAnsi"/>
          <w:lang w:val="nl-NL"/>
        </w:rPr>
        <w:t>e</w:t>
      </w:r>
      <w:r w:rsidRPr="00300A7C">
        <w:rPr>
          <w:rFonts w:asciiTheme="minorHAnsi" w:hAnsiTheme="minorHAnsi" w:cstheme="minorHAnsi"/>
          <w:spacing w:val="-7"/>
          <w:lang w:val="nl-NL"/>
        </w:rPr>
        <w:t xml:space="preserve"> </w:t>
      </w:r>
      <w:r w:rsidRPr="00300A7C">
        <w:rPr>
          <w:rFonts w:asciiTheme="minorHAnsi" w:hAnsiTheme="minorHAnsi" w:cstheme="minorHAnsi"/>
          <w:spacing w:val="2"/>
          <w:lang w:val="nl-NL"/>
        </w:rPr>
        <w:t>i</w:t>
      </w:r>
      <w:r w:rsidRPr="00300A7C">
        <w:rPr>
          <w:rFonts w:asciiTheme="minorHAnsi" w:hAnsiTheme="minorHAnsi" w:cstheme="minorHAnsi"/>
          <w:lang w:val="nl-NL"/>
        </w:rPr>
        <w:t>s</w:t>
      </w:r>
      <w:r w:rsidRPr="00300A7C">
        <w:rPr>
          <w:rFonts w:asciiTheme="minorHAnsi" w:hAnsiTheme="minorHAnsi" w:cstheme="minorHAnsi"/>
          <w:spacing w:val="-7"/>
          <w:lang w:val="nl-NL"/>
        </w:rPr>
        <w:t xml:space="preserve"> </w:t>
      </w:r>
      <w:r w:rsidRPr="00300A7C">
        <w:rPr>
          <w:rFonts w:asciiTheme="minorHAnsi" w:hAnsiTheme="minorHAnsi" w:cstheme="minorHAnsi"/>
          <w:lang w:val="nl-NL"/>
        </w:rPr>
        <w:t>v</w:t>
      </w:r>
      <w:r w:rsidRPr="00300A7C">
        <w:rPr>
          <w:rFonts w:asciiTheme="minorHAnsi" w:hAnsiTheme="minorHAnsi" w:cstheme="minorHAnsi"/>
          <w:spacing w:val="-2"/>
          <w:lang w:val="nl-NL"/>
        </w:rPr>
        <w:t>e</w:t>
      </w:r>
      <w:r w:rsidRPr="00300A7C">
        <w:rPr>
          <w:rFonts w:asciiTheme="minorHAnsi" w:hAnsiTheme="minorHAnsi" w:cstheme="minorHAnsi"/>
          <w:spacing w:val="-1"/>
          <w:lang w:val="nl-NL"/>
        </w:rPr>
        <w:t>r</w:t>
      </w:r>
      <w:r w:rsidRPr="00300A7C">
        <w:rPr>
          <w:rFonts w:asciiTheme="minorHAnsi" w:hAnsiTheme="minorHAnsi" w:cstheme="minorHAnsi"/>
          <w:spacing w:val="2"/>
          <w:lang w:val="nl-NL"/>
        </w:rPr>
        <w:t>a</w:t>
      </w:r>
      <w:r w:rsidRPr="00300A7C">
        <w:rPr>
          <w:rFonts w:asciiTheme="minorHAnsi" w:hAnsiTheme="minorHAnsi" w:cstheme="minorHAnsi"/>
          <w:spacing w:val="1"/>
          <w:lang w:val="nl-NL"/>
        </w:rPr>
        <w:t>n</w:t>
      </w:r>
      <w:r w:rsidRPr="00300A7C">
        <w:rPr>
          <w:rFonts w:asciiTheme="minorHAnsi" w:hAnsiTheme="minorHAnsi" w:cstheme="minorHAnsi"/>
          <w:lang w:val="nl-NL"/>
        </w:rPr>
        <w:t>d</w:t>
      </w:r>
      <w:r w:rsidRPr="00300A7C">
        <w:rPr>
          <w:rFonts w:asciiTheme="minorHAnsi" w:hAnsiTheme="minorHAnsi" w:cstheme="minorHAnsi"/>
          <w:spacing w:val="-2"/>
          <w:lang w:val="nl-NL"/>
        </w:rPr>
        <w:t>e</w:t>
      </w:r>
      <w:r w:rsidRPr="00300A7C">
        <w:rPr>
          <w:rFonts w:asciiTheme="minorHAnsi" w:hAnsiTheme="minorHAnsi" w:cstheme="minorHAnsi"/>
          <w:spacing w:val="-1"/>
          <w:lang w:val="nl-NL"/>
        </w:rPr>
        <w:t>r</w:t>
      </w:r>
      <w:r w:rsidRPr="00300A7C">
        <w:rPr>
          <w:rFonts w:asciiTheme="minorHAnsi" w:hAnsiTheme="minorHAnsi" w:cstheme="minorHAnsi"/>
          <w:lang w:val="nl-NL"/>
        </w:rPr>
        <w:t>d;</w:t>
      </w:r>
    </w:p>
    <w:p w:rsidRPr="00001BE6" w:rsidR="0006158F" w:rsidP="007E1B80" w:rsidRDefault="0006158F" w14:paraId="3E4BAECC" w14:textId="77777777">
      <w:pPr>
        <w:pStyle w:val="Gemiddeldraster21"/>
        <w:numPr>
          <w:ilvl w:val="0"/>
          <w:numId w:val="71"/>
        </w:numPr>
        <w:ind w:left="723"/>
        <w:rPr>
          <w:rFonts w:ascii="Verdana" w:hAnsi="Verdana" w:cs="Arial"/>
          <w:lang w:val="nl-NL"/>
        </w:rPr>
      </w:pPr>
      <w:r w:rsidRPr="00024608">
        <w:rPr>
          <w:rFonts w:asciiTheme="minorHAnsi" w:hAnsiTheme="minorHAnsi" w:cstheme="minorHAnsi"/>
          <w:lang w:val="nl-NL"/>
        </w:rPr>
        <w:t>A</w:t>
      </w:r>
      <w:r w:rsidRPr="00024608">
        <w:rPr>
          <w:rFonts w:asciiTheme="minorHAnsi" w:hAnsiTheme="minorHAnsi" w:cstheme="minorHAnsi"/>
          <w:spacing w:val="3"/>
          <w:lang w:val="nl-NL"/>
        </w:rPr>
        <w:t>l</w:t>
      </w:r>
      <w:r w:rsidRPr="00024608">
        <w:rPr>
          <w:rFonts w:asciiTheme="minorHAnsi" w:hAnsiTheme="minorHAnsi" w:cstheme="minorHAnsi"/>
          <w:lang w:val="nl-NL"/>
        </w:rPr>
        <w:t>s</w:t>
      </w:r>
      <w:r w:rsidRPr="00024608">
        <w:rPr>
          <w:rFonts w:asciiTheme="minorHAnsi" w:hAnsiTheme="minorHAnsi" w:cstheme="minorHAnsi"/>
          <w:spacing w:val="-7"/>
          <w:lang w:val="nl-NL"/>
        </w:rPr>
        <w:t xml:space="preserve"> </w:t>
      </w:r>
      <w:r w:rsidRPr="00024608">
        <w:rPr>
          <w:rFonts w:asciiTheme="minorHAnsi" w:hAnsiTheme="minorHAnsi" w:cstheme="minorHAnsi"/>
          <w:spacing w:val="1"/>
          <w:lang w:val="nl-NL"/>
        </w:rPr>
        <w:t>h</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p</w:t>
      </w:r>
      <w:r w:rsidRPr="00024608">
        <w:rPr>
          <w:rFonts w:asciiTheme="minorHAnsi" w:hAnsiTheme="minorHAnsi" w:cstheme="minorHAnsi"/>
          <w:spacing w:val="1"/>
          <w:lang w:val="nl-NL"/>
        </w:rPr>
        <w:t>e</w:t>
      </w:r>
      <w:r w:rsidRPr="00024608">
        <w:rPr>
          <w:rFonts w:asciiTheme="minorHAnsi" w:hAnsiTheme="minorHAnsi" w:cstheme="minorHAnsi"/>
          <w:lang w:val="nl-NL"/>
        </w:rPr>
        <w:t>stg</w:t>
      </w:r>
      <w:r w:rsidRPr="00024608">
        <w:rPr>
          <w:rFonts w:asciiTheme="minorHAnsi" w:hAnsiTheme="minorHAnsi" w:cstheme="minorHAnsi"/>
          <w:spacing w:val="-2"/>
          <w:lang w:val="nl-NL"/>
        </w:rPr>
        <w:t>e</w:t>
      </w:r>
      <w:r w:rsidRPr="00024608">
        <w:rPr>
          <w:rFonts w:asciiTheme="minorHAnsi" w:hAnsiTheme="minorHAnsi" w:cstheme="minorHAnsi"/>
          <w:spacing w:val="2"/>
          <w:lang w:val="nl-NL"/>
        </w:rPr>
        <w:t>d</w:t>
      </w:r>
      <w:r w:rsidRPr="00024608">
        <w:rPr>
          <w:rFonts w:asciiTheme="minorHAnsi" w:hAnsiTheme="minorHAnsi" w:cstheme="minorHAnsi"/>
          <w:spacing w:val="-1"/>
          <w:lang w:val="nl-NL"/>
        </w:rPr>
        <w:t>r</w:t>
      </w:r>
      <w:r w:rsidRPr="00024608">
        <w:rPr>
          <w:rFonts w:asciiTheme="minorHAnsi" w:hAnsiTheme="minorHAnsi" w:cstheme="minorHAnsi"/>
          <w:lang w:val="nl-NL"/>
        </w:rPr>
        <w:t>ag</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n</w:t>
      </w:r>
      <w:r w:rsidRPr="00024608">
        <w:rPr>
          <w:rFonts w:asciiTheme="minorHAnsi" w:hAnsiTheme="minorHAnsi" w:cstheme="minorHAnsi"/>
          <w:spacing w:val="3"/>
          <w:lang w:val="nl-NL"/>
        </w:rPr>
        <w:t>i</w:t>
      </w:r>
      <w:r w:rsidRPr="00024608">
        <w:rPr>
          <w:rFonts w:asciiTheme="minorHAnsi" w:hAnsiTheme="minorHAnsi" w:cstheme="minorHAnsi"/>
          <w:spacing w:val="-2"/>
          <w:lang w:val="nl-NL"/>
        </w:rPr>
        <w:t>e</w:t>
      </w:r>
      <w:r w:rsidRPr="00024608">
        <w:rPr>
          <w:rFonts w:asciiTheme="minorHAnsi" w:hAnsiTheme="minorHAnsi" w:cstheme="minorHAnsi"/>
          <w:lang w:val="nl-NL"/>
        </w:rPr>
        <w:t>t</w:t>
      </w:r>
      <w:r w:rsidRPr="00024608">
        <w:rPr>
          <w:rFonts w:asciiTheme="minorHAnsi" w:hAnsiTheme="minorHAnsi" w:cstheme="minorHAnsi"/>
          <w:spacing w:val="-6"/>
          <w:lang w:val="nl-NL"/>
        </w:rPr>
        <w:t xml:space="preserve"> </w:t>
      </w:r>
      <w:r w:rsidRPr="00024608">
        <w:rPr>
          <w:rFonts w:asciiTheme="minorHAnsi" w:hAnsiTheme="minorHAnsi" w:cstheme="minorHAnsi"/>
          <w:spacing w:val="-2"/>
          <w:lang w:val="nl-NL"/>
        </w:rPr>
        <w:t>s</w:t>
      </w:r>
      <w:r w:rsidRPr="00024608">
        <w:rPr>
          <w:rFonts w:asciiTheme="minorHAnsi" w:hAnsiTheme="minorHAnsi" w:cstheme="minorHAnsi"/>
          <w:lang w:val="nl-NL"/>
        </w:rPr>
        <w:t>t</w:t>
      </w:r>
      <w:r w:rsidRPr="00024608">
        <w:rPr>
          <w:rFonts w:asciiTheme="minorHAnsi" w:hAnsiTheme="minorHAnsi" w:cstheme="minorHAnsi"/>
          <w:spacing w:val="-1"/>
          <w:lang w:val="nl-NL"/>
        </w:rPr>
        <w:t>o</w:t>
      </w:r>
      <w:r w:rsidRPr="00024608">
        <w:rPr>
          <w:rFonts w:asciiTheme="minorHAnsi" w:hAnsiTheme="minorHAnsi" w:cstheme="minorHAnsi"/>
          <w:lang w:val="nl-NL"/>
        </w:rPr>
        <w:t>pt,</w:t>
      </w:r>
      <w:r w:rsidRPr="00024608">
        <w:rPr>
          <w:rFonts w:asciiTheme="minorHAnsi" w:hAnsiTheme="minorHAnsi" w:cstheme="minorHAnsi"/>
          <w:spacing w:val="-5"/>
          <w:lang w:val="nl-NL"/>
        </w:rPr>
        <w:t xml:space="preserve"> </w:t>
      </w:r>
      <w:r w:rsidRPr="00024608">
        <w:rPr>
          <w:rFonts w:asciiTheme="minorHAnsi" w:hAnsiTheme="minorHAnsi" w:cstheme="minorHAnsi"/>
          <w:spacing w:val="-1"/>
          <w:lang w:val="nl-NL"/>
        </w:rPr>
        <w:t>k</w:t>
      </w:r>
      <w:r w:rsidRPr="00024608">
        <w:rPr>
          <w:rFonts w:asciiTheme="minorHAnsi" w:hAnsiTheme="minorHAnsi" w:cstheme="minorHAnsi"/>
          <w:lang w:val="nl-NL"/>
        </w:rPr>
        <w:t>an</w:t>
      </w:r>
      <w:r w:rsidRPr="00024608">
        <w:rPr>
          <w:rFonts w:asciiTheme="minorHAnsi" w:hAnsiTheme="minorHAnsi" w:cstheme="minorHAnsi"/>
          <w:spacing w:val="-4"/>
          <w:lang w:val="nl-NL"/>
        </w:rPr>
        <w:t xml:space="preserve"> </w:t>
      </w:r>
      <w:r w:rsidRPr="00024608">
        <w:rPr>
          <w:rFonts w:asciiTheme="minorHAnsi" w:hAnsiTheme="minorHAnsi" w:cstheme="minorHAnsi"/>
          <w:spacing w:val="2"/>
          <w:lang w:val="nl-NL"/>
        </w:rPr>
        <w:t>d</w:t>
      </w:r>
      <w:r w:rsidRPr="00024608">
        <w:rPr>
          <w:rFonts w:asciiTheme="minorHAnsi" w:hAnsiTheme="minorHAnsi" w:cstheme="minorHAnsi"/>
          <w:lang w:val="nl-NL"/>
        </w:rPr>
        <w:t>e</w:t>
      </w:r>
      <w:r w:rsidRPr="00024608">
        <w:rPr>
          <w:rFonts w:asciiTheme="minorHAnsi" w:hAnsiTheme="minorHAnsi" w:cstheme="minorHAnsi"/>
          <w:spacing w:val="-8"/>
          <w:lang w:val="nl-NL"/>
        </w:rPr>
        <w:t xml:space="preserve"> </w:t>
      </w:r>
      <w:r w:rsidRPr="00024608">
        <w:rPr>
          <w:rFonts w:asciiTheme="minorHAnsi" w:hAnsiTheme="minorHAnsi" w:cstheme="minorHAnsi"/>
          <w:lang w:val="nl-NL"/>
        </w:rPr>
        <w:t>d</w:t>
      </w:r>
      <w:r w:rsidRPr="00024608">
        <w:rPr>
          <w:rFonts w:asciiTheme="minorHAnsi" w:hAnsiTheme="minorHAnsi" w:cstheme="minorHAnsi"/>
          <w:spacing w:val="2"/>
          <w:lang w:val="nl-NL"/>
        </w:rPr>
        <w:t>i</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lang w:val="nl-NL"/>
        </w:rPr>
        <w:t>c</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spacing w:val="1"/>
          <w:lang w:val="nl-NL"/>
        </w:rPr>
        <w:t>u</w:t>
      </w:r>
      <w:r w:rsidRPr="00024608">
        <w:rPr>
          <w:rFonts w:asciiTheme="minorHAnsi" w:hAnsiTheme="minorHAnsi" w:cstheme="minorHAnsi"/>
          <w:lang w:val="nl-NL"/>
        </w:rPr>
        <w:t>r</w:t>
      </w:r>
      <w:r w:rsidRPr="00024608">
        <w:rPr>
          <w:rFonts w:asciiTheme="minorHAnsi" w:hAnsiTheme="minorHAnsi" w:cstheme="minorHAnsi"/>
          <w:spacing w:val="-6"/>
          <w:lang w:val="nl-NL"/>
        </w:rPr>
        <w:t xml:space="preserve"> </w:t>
      </w:r>
      <w:r w:rsidRPr="00024608">
        <w:rPr>
          <w:rFonts w:asciiTheme="minorHAnsi" w:hAnsiTheme="minorHAnsi" w:cstheme="minorHAnsi"/>
          <w:lang w:val="nl-NL"/>
        </w:rPr>
        <w:t>de</w:t>
      </w:r>
      <w:r w:rsidRPr="00024608">
        <w:rPr>
          <w:rFonts w:asciiTheme="minorHAnsi" w:hAnsiTheme="minorHAnsi" w:cstheme="minorHAnsi"/>
          <w:spacing w:val="-7"/>
          <w:lang w:val="nl-NL"/>
        </w:rPr>
        <w:t xml:space="preserve"> </w:t>
      </w:r>
      <w:proofErr w:type="spellStart"/>
      <w:r w:rsidRPr="00024608">
        <w:rPr>
          <w:rFonts w:asciiTheme="minorHAnsi" w:hAnsiTheme="minorHAnsi" w:cstheme="minorHAnsi"/>
          <w:spacing w:val="2"/>
          <w:lang w:val="nl-NL"/>
        </w:rPr>
        <w:t>p</w:t>
      </w:r>
      <w:r w:rsidRPr="00024608">
        <w:rPr>
          <w:rFonts w:asciiTheme="minorHAnsi" w:hAnsiTheme="minorHAnsi" w:cstheme="minorHAnsi"/>
          <w:spacing w:val="-2"/>
          <w:lang w:val="nl-NL"/>
        </w:rPr>
        <w:t>e</w:t>
      </w:r>
      <w:r w:rsidRPr="00024608">
        <w:rPr>
          <w:rFonts w:asciiTheme="minorHAnsi" w:hAnsiTheme="minorHAnsi" w:cstheme="minorHAnsi"/>
          <w:lang w:val="nl-NL"/>
        </w:rPr>
        <w:t>s</w:t>
      </w:r>
      <w:r w:rsidRPr="00024608">
        <w:rPr>
          <w:rFonts w:asciiTheme="minorHAnsi" w:hAnsiTheme="minorHAnsi" w:cstheme="minorHAnsi"/>
          <w:spacing w:val="2"/>
          <w:lang w:val="nl-NL"/>
        </w:rPr>
        <w:t>t</w:t>
      </w:r>
      <w:r w:rsidRPr="00024608">
        <w:rPr>
          <w:rFonts w:asciiTheme="minorHAnsi" w:hAnsiTheme="minorHAnsi" w:cstheme="minorHAnsi"/>
          <w:spacing w:val="-2"/>
          <w:lang w:val="nl-NL"/>
        </w:rPr>
        <w:t>e</w:t>
      </w:r>
      <w:r w:rsidRPr="00024608">
        <w:rPr>
          <w:rFonts w:asciiTheme="minorHAnsi" w:hAnsiTheme="minorHAnsi" w:cstheme="minorHAnsi"/>
          <w:lang w:val="nl-NL"/>
        </w:rPr>
        <w:t>r</w:t>
      </w:r>
      <w:proofErr w:type="spellEnd"/>
      <w:r w:rsidRPr="00024608">
        <w:rPr>
          <w:rFonts w:asciiTheme="minorHAnsi" w:hAnsiTheme="minorHAnsi" w:cstheme="minorHAnsi"/>
          <w:spacing w:val="-6"/>
          <w:lang w:val="nl-NL"/>
        </w:rPr>
        <w:t xml:space="preserve"> </w:t>
      </w:r>
      <w:r>
        <w:rPr>
          <w:rFonts w:asciiTheme="minorHAnsi" w:hAnsiTheme="minorHAnsi" w:cstheme="minorHAnsi"/>
          <w:spacing w:val="-6"/>
          <w:lang w:val="nl-NL"/>
        </w:rPr>
        <w:t xml:space="preserve">een time out geven, </w:t>
      </w:r>
      <w:r w:rsidRPr="00024608">
        <w:rPr>
          <w:rFonts w:asciiTheme="minorHAnsi" w:hAnsiTheme="minorHAnsi" w:cstheme="minorHAnsi"/>
          <w:lang w:val="nl-NL"/>
        </w:rPr>
        <w:t>s</w:t>
      </w:r>
      <w:r w:rsidRPr="00024608">
        <w:rPr>
          <w:rFonts w:asciiTheme="minorHAnsi" w:hAnsiTheme="minorHAnsi" w:cstheme="minorHAnsi"/>
          <w:spacing w:val="-2"/>
          <w:lang w:val="nl-NL"/>
        </w:rPr>
        <w:t>c</w:t>
      </w:r>
      <w:r w:rsidRPr="00024608">
        <w:rPr>
          <w:rFonts w:asciiTheme="minorHAnsi" w:hAnsiTheme="minorHAnsi" w:cstheme="minorHAnsi"/>
          <w:spacing w:val="3"/>
          <w:lang w:val="nl-NL"/>
        </w:rPr>
        <w:t>h</w:t>
      </w:r>
      <w:r w:rsidRPr="00024608">
        <w:rPr>
          <w:rFonts w:asciiTheme="minorHAnsi" w:hAnsiTheme="minorHAnsi" w:cstheme="minorHAnsi"/>
          <w:spacing w:val="-1"/>
          <w:lang w:val="nl-NL"/>
        </w:rPr>
        <w:t>o</w:t>
      </w:r>
      <w:r w:rsidRPr="00024608">
        <w:rPr>
          <w:rFonts w:asciiTheme="minorHAnsi" w:hAnsiTheme="minorHAnsi" w:cstheme="minorHAnsi"/>
          <w:spacing w:val="1"/>
          <w:lang w:val="nl-NL"/>
        </w:rPr>
        <w:t>r</w:t>
      </w:r>
      <w:r w:rsidRPr="00024608">
        <w:rPr>
          <w:rFonts w:asciiTheme="minorHAnsi" w:hAnsiTheme="minorHAnsi" w:cstheme="minorHAnsi"/>
          <w:lang w:val="nl-NL"/>
        </w:rPr>
        <w:t>s</w:t>
      </w:r>
      <w:r w:rsidRPr="00024608">
        <w:rPr>
          <w:rFonts w:asciiTheme="minorHAnsi" w:hAnsiTheme="minorHAnsi" w:cstheme="minorHAnsi"/>
          <w:spacing w:val="-2"/>
          <w:lang w:val="nl-NL"/>
        </w:rPr>
        <w:t>e</w:t>
      </w:r>
      <w:r w:rsidRPr="00024608">
        <w:rPr>
          <w:rFonts w:asciiTheme="minorHAnsi" w:hAnsiTheme="minorHAnsi" w:cstheme="minorHAnsi"/>
          <w:lang w:val="nl-NL"/>
        </w:rPr>
        <w:t>n</w:t>
      </w:r>
      <w:r w:rsidRPr="00024608">
        <w:rPr>
          <w:rFonts w:asciiTheme="minorHAnsi" w:hAnsiTheme="minorHAnsi" w:cstheme="minorHAnsi"/>
          <w:spacing w:val="-4"/>
          <w:lang w:val="nl-NL"/>
        </w:rPr>
        <w:t xml:space="preserve"> </w:t>
      </w:r>
      <w:r w:rsidRPr="00024608">
        <w:rPr>
          <w:rFonts w:asciiTheme="minorHAnsi" w:hAnsiTheme="minorHAnsi" w:cstheme="minorHAnsi"/>
          <w:spacing w:val="-1"/>
          <w:lang w:val="nl-NL"/>
        </w:rPr>
        <w:t>o</w:t>
      </w:r>
      <w:r w:rsidRPr="00024608">
        <w:rPr>
          <w:rFonts w:asciiTheme="minorHAnsi" w:hAnsiTheme="minorHAnsi" w:cstheme="minorHAnsi"/>
          <w:lang w:val="nl-NL"/>
        </w:rPr>
        <w:t>f</w:t>
      </w:r>
      <w:r w:rsidRPr="00024608">
        <w:rPr>
          <w:rFonts w:asciiTheme="minorHAnsi" w:hAnsiTheme="minorHAnsi" w:cstheme="minorHAnsi"/>
          <w:spacing w:val="-5"/>
          <w:lang w:val="nl-NL"/>
        </w:rPr>
        <w:t xml:space="preserve"> </w:t>
      </w:r>
      <w:r w:rsidRPr="00024608">
        <w:rPr>
          <w:rFonts w:asciiTheme="minorHAnsi" w:hAnsiTheme="minorHAnsi" w:cstheme="minorHAnsi"/>
          <w:lang w:val="nl-NL"/>
        </w:rPr>
        <w:t>van s</w:t>
      </w:r>
      <w:r w:rsidRPr="00024608">
        <w:rPr>
          <w:rFonts w:asciiTheme="minorHAnsi" w:hAnsiTheme="minorHAnsi" w:cstheme="minorHAnsi"/>
          <w:spacing w:val="-2"/>
          <w:lang w:val="nl-NL"/>
        </w:rPr>
        <w:t>c</w:t>
      </w:r>
      <w:r w:rsidRPr="00024608">
        <w:rPr>
          <w:rFonts w:asciiTheme="minorHAnsi" w:hAnsiTheme="minorHAnsi" w:cstheme="minorHAnsi"/>
          <w:spacing w:val="3"/>
          <w:lang w:val="nl-NL"/>
        </w:rPr>
        <w:t>h</w:t>
      </w:r>
      <w:r w:rsidRPr="00024608">
        <w:rPr>
          <w:rFonts w:asciiTheme="minorHAnsi" w:hAnsiTheme="minorHAnsi" w:cstheme="minorHAnsi"/>
          <w:spacing w:val="-1"/>
          <w:lang w:val="nl-NL"/>
        </w:rPr>
        <w:t>oo</w:t>
      </w:r>
      <w:r w:rsidRPr="00024608">
        <w:rPr>
          <w:rFonts w:asciiTheme="minorHAnsi" w:hAnsiTheme="minorHAnsi" w:cstheme="minorHAnsi"/>
          <w:lang w:val="nl-NL"/>
        </w:rPr>
        <w:t>l</w:t>
      </w:r>
      <w:r w:rsidRPr="00024608">
        <w:rPr>
          <w:rFonts w:asciiTheme="minorHAnsi" w:hAnsiTheme="minorHAnsi" w:cstheme="minorHAnsi"/>
          <w:spacing w:val="-17"/>
          <w:lang w:val="nl-NL"/>
        </w:rPr>
        <w:t xml:space="preserve"> </w:t>
      </w:r>
      <w:r w:rsidRPr="00024608">
        <w:rPr>
          <w:rFonts w:asciiTheme="minorHAnsi" w:hAnsiTheme="minorHAnsi" w:cstheme="minorHAnsi"/>
          <w:spacing w:val="-1"/>
          <w:lang w:val="nl-NL"/>
        </w:rPr>
        <w:t>v</w:t>
      </w:r>
      <w:r w:rsidRPr="00024608">
        <w:rPr>
          <w:rFonts w:asciiTheme="minorHAnsi" w:hAnsiTheme="minorHAnsi" w:cstheme="minorHAnsi"/>
          <w:spacing w:val="1"/>
          <w:lang w:val="nl-NL"/>
        </w:rPr>
        <w:t>e</w:t>
      </w:r>
      <w:r w:rsidRPr="00024608">
        <w:rPr>
          <w:rFonts w:asciiTheme="minorHAnsi" w:hAnsiTheme="minorHAnsi" w:cstheme="minorHAnsi"/>
          <w:spacing w:val="-1"/>
          <w:lang w:val="nl-NL"/>
        </w:rPr>
        <w:t>r</w:t>
      </w:r>
      <w:r w:rsidRPr="00024608">
        <w:rPr>
          <w:rFonts w:asciiTheme="minorHAnsi" w:hAnsiTheme="minorHAnsi" w:cstheme="minorHAnsi"/>
          <w:lang w:val="nl-NL"/>
        </w:rPr>
        <w:t>w</w:t>
      </w:r>
      <w:r w:rsidRPr="00024608">
        <w:rPr>
          <w:rFonts w:asciiTheme="minorHAnsi" w:hAnsiTheme="minorHAnsi" w:cstheme="minorHAnsi"/>
          <w:spacing w:val="2"/>
          <w:lang w:val="nl-NL"/>
        </w:rPr>
        <w:t>i</w:t>
      </w:r>
      <w:r w:rsidRPr="00024608">
        <w:rPr>
          <w:rFonts w:asciiTheme="minorHAnsi" w:hAnsiTheme="minorHAnsi" w:cstheme="minorHAnsi"/>
          <w:lang w:val="nl-NL"/>
        </w:rPr>
        <w:t>jd</w:t>
      </w:r>
      <w:r w:rsidRPr="00024608">
        <w:rPr>
          <w:rFonts w:asciiTheme="minorHAnsi" w:hAnsiTheme="minorHAnsi" w:cstheme="minorHAnsi"/>
          <w:spacing w:val="-2"/>
          <w:lang w:val="nl-NL"/>
        </w:rPr>
        <w:t>e</w:t>
      </w:r>
      <w:r w:rsidRPr="00024608">
        <w:rPr>
          <w:rFonts w:asciiTheme="minorHAnsi" w:hAnsiTheme="minorHAnsi" w:cstheme="minorHAnsi"/>
          <w:spacing w:val="1"/>
          <w:lang w:val="nl-NL"/>
        </w:rPr>
        <w:t>r</w:t>
      </w:r>
      <w:r w:rsidRPr="00024608">
        <w:rPr>
          <w:rFonts w:asciiTheme="minorHAnsi" w:hAnsiTheme="minorHAnsi" w:cstheme="minorHAnsi"/>
          <w:spacing w:val="-2"/>
          <w:lang w:val="nl-NL"/>
        </w:rPr>
        <w:t>e</w:t>
      </w:r>
      <w:r w:rsidRPr="00024608">
        <w:rPr>
          <w:rFonts w:asciiTheme="minorHAnsi" w:hAnsiTheme="minorHAnsi" w:cstheme="minorHAnsi"/>
          <w:spacing w:val="1"/>
          <w:lang w:val="nl-NL"/>
        </w:rPr>
        <w:t>n</w:t>
      </w:r>
      <w:r w:rsidRPr="00001BE6">
        <w:rPr>
          <w:rFonts w:ascii="Verdana" w:hAnsi="Verdana" w:cs="Arial"/>
          <w:lang w:val="nl-NL"/>
        </w:rPr>
        <w:t>.</w:t>
      </w:r>
    </w:p>
    <w:p w:rsidRPr="00001BE6" w:rsidR="0006158F" w:rsidP="0006158F" w:rsidRDefault="0006158F" w14:paraId="787D9ECC" w14:textId="77777777">
      <w:pPr>
        <w:spacing w:line="238" w:lineRule="exact"/>
        <w:rPr>
          <w:rFonts w:ascii="Verdana" w:hAnsi="Verdana"/>
        </w:rPr>
      </w:pPr>
    </w:p>
    <w:p w:rsidR="0006158F" w:rsidP="0006158F" w:rsidRDefault="0006158F" w14:paraId="0641FE62" w14:textId="77777777">
      <w:pPr>
        <w:rPr>
          <w:rFonts w:cstheme="minorHAnsi"/>
          <w:b/>
        </w:rPr>
      </w:pPr>
      <w:r>
        <w:rPr>
          <w:rFonts w:cstheme="minorHAnsi"/>
          <w:b/>
        </w:rPr>
        <w:br w:type="page"/>
      </w:r>
    </w:p>
    <w:p w:rsidRPr="001828A5" w:rsidR="0006158F" w:rsidP="0006158F" w:rsidRDefault="0006158F" w14:paraId="2CC8BC43" w14:textId="77777777">
      <w:pPr>
        <w:pStyle w:val="Kop3"/>
        <w:ind w:left="0" w:firstLine="0"/>
        <w:rPr>
          <w:lang w:val="nl-NL"/>
        </w:rPr>
      </w:pPr>
      <w:bookmarkStart w:name="_Toc166579788" w:id="29"/>
      <w:r w:rsidRPr="001828A5">
        <w:rPr>
          <w:lang w:val="nl-NL"/>
        </w:rPr>
        <w:t>4.3 Protocol fysiek ingrijpen</w:t>
      </w:r>
      <w:r w:rsidRPr="00024608">
        <w:rPr>
          <w:rStyle w:val="Voetnootmarkering"/>
          <w:rFonts w:cstheme="minorHAnsi"/>
          <w:b w:val="0"/>
          <w:u w:val="single"/>
        </w:rPr>
        <w:footnoteReference w:id="31"/>
      </w:r>
      <w:bookmarkEnd w:id="29"/>
    </w:p>
    <w:p w:rsidRPr="00FF4D82" w:rsidR="0006158F" w:rsidP="0006158F" w:rsidRDefault="0006158F" w14:paraId="2BEB14D5" w14:textId="77777777">
      <w:pPr>
        <w:spacing w:before="100" w:beforeAutospacing="1" w:after="100" w:afterAutospacing="1"/>
        <w:rPr>
          <w:rFonts w:cstheme="minorHAnsi"/>
        </w:rPr>
      </w:pPr>
      <w:r w:rsidRPr="00FF4D82">
        <w:rPr>
          <w:rFonts w:cstheme="minorHAnsi"/>
        </w:rPr>
        <w:t xml:space="preserve">Dit protocol fysiek ingrijpen naar leerlingen is bedoeld voor medewerkers bij het oplossen van ernstige incidenten en om in gevallen van agressie en geweld de situatie te keren. </w:t>
      </w:r>
    </w:p>
    <w:p w:rsidRPr="00F60491" w:rsidR="0006158F" w:rsidP="0006158F" w:rsidRDefault="0006158F" w14:paraId="748AF595" w14:textId="77777777">
      <w:pPr>
        <w:pStyle w:val="Gemiddeldraster21"/>
        <w:rPr>
          <w:b/>
          <w:bCs/>
          <w:lang w:eastAsia="nl-NL"/>
        </w:rPr>
      </w:pPr>
      <w:proofErr w:type="spellStart"/>
      <w:r w:rsidRPr="00F60491">
        <w:rPr>
          <w:b/>
          <w:bCs/>
          <w:lang w:eastAsia="nl-NL"/>
        </w:rPr>
        <w:t>Relevante</w:t>
      </w:r>
      <w:proofErr w:type="spellEnd"/>
      <w:r w:rsidRPr="00F60491">
        <w:rPr>
          <w:b/>
          <w:bCs/>
          <w:lang w:eastAsia="nl-NL"/>
        </w:rPr>
        <w:t xml:space="preserve"> </w:t>
      </w:r>
      <w:proofErr w:type="spellStart"/>
      <w:r w:rsidRPr="00F60491">
        <w:rPr>
          <w:b/>
          <w:bCs/>
          <w:lang w:eastAsia="nl-NL"/>
        </w:rPr>
        <w:t>wettelijke</w:t>
      </w:r>
      <w:proofErr w:type="spellEnd"/>
      <w:r w:rsidRPr="00F60491">
        <w:rPr>
          <w:b/>
          <w:bCs/>
          <w:lang w:eastAsia="nl-NL"/>
        </w:rPr>
        <w:t xml:space="preserve"> </w:t>
      </w:r>
      <w:proofErr w:type="spellStart"/>
      <w:r w:rsidRPr="00F60491">
        <w:rPr>
          <w:b/>
          <w:bCs/>
          <w:lang w:eastAsia="nl-NL"/>
        </w:rPr>
        <w:t>kaders</w:t>
      </w:r>
      <w:proofErr w:type="spellEnd"/>
    </w:p>
    <w:p w:rsidRPr="00FF4D82" w:rsidR="0006158F" w:rsidP="007E1B80" w:rsidRDefault="0006158F" w14:paraId="11FC5CE7" w14:textId="77777777">
      <w:pPr>
        <w:numPr>
          <w:ilvl w:val="0"/>
          <w:numId w:val="57"/>
        </w:numPr>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Scholen moeten erop toezien dat leerlingen zichzelf of anderen geen schade toebrengen, vanwege de zorgplicht van scholen voor leerlingen. Dit vloeit voort uit o.a. de Arbowet, cao’s en het Burgerlijk Wetboek. Wanneer de school tekortschiet, is deze aansprakelijk te stellen. Niet ingrijpen kan dan ook verwijtbaar zijn.</w:t>
      </w:r>
    </w:p>
    <w:p w:rsidRPr="00FF4D82" w:rsidR="0006158F" w:rsidP="007E1B80" w:rsidRDefault="0006158F" w14:paraId="1984C27E" w14:textId="77777777">
      <w:pPr>
        <w:numPr>
          <w:ilvl w:val="0"/>
          <w:numId w:val="57"/>
        </w:numPr>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Artikel 11 van de Grondwet, het recht op lichamelijke integriteit: “Iedereen heeft behoudens bij of krachtens de wet te stellen beperkingen recht op onaantastbaarheid van zijn lichaam.”</w:t>
      </w:r>
    </w:p>
    <w:p w:rsidRPr="00FF4D82" w:rsidR="0006158F" w:rsidP="007E1B80" w:rsidRDefault="0006158F" w14:paraId="15261492" w14:textId="77777777">
      <w:pPr>
        <w:numPr>
          <w:ilvl w:val="0"/>
          <w:numId w:val="57"/>
        </w:numPr>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Iemand opsluiten (bijv. apart zetten in een klaslokaal dat op slot gaat) is strafbaar onder artikel 282 van het Wetboek van Strafrecht: je mag iemand niet van zijn vrijheid beroven.</w:t>
      </w:r>
    </w:p>
    <w:p w:rsidRPr="00FF4D82" w:rsidR="0006158F" w:rsidP="007E1B80" w:rsidRDefault="0006158F" w14:paraId="70EFF2BD" w14:textId="77777777">
      <w:pPr>
        <w:numPr>
          <w:ilvl w:val="0"/>
          <w:numId w:val="57"/>
        </w:numPr>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Artikel 41 van het Wetboek van Strafrecht ofwel de strafuitsluitingsgrond noodweer: “Niet strafbaar is hij die een feit begaat, geboden door noodzakelijke verdediging van eigen of anders lijf, eerbaarheid of goed tegen ogenblikkelijke, wederrechtelijke aanranding.”</w:t>
      </w:r>
    </w:p>
    <w:p w:rsidRPr="00FF4D82" w:rsidR="0006158F" w:rsidP="0006158F" w:rsidRDefault="0006158F" w14:paraId="4040245C" w14:textId="77777777">
      <w:pPr>
        <w:spacing w:before="100" w:beforeAutospacing="1" w:after="100" w:afterAutospacing="1"/>
        <w:rPr>
          <w:rFonts w:cstheme="minorHAnsi"/>
        </w:rPr>
      </w:pPr>
      <w:r w:rsidRPr="00ED189D">
        <w:rPr>
          <w:rFonts w:cstheme="minorHAnsi"/>
          <w:b/>
        </w:rPr>
        <w:t>Procedure</w:t>
      </w:r>
      <w:r w:rsidRPr="00FF4D82">
        <w:rPr>
          <w:rFonts w:cstheme="minorHAnsi"/>
        </w:rPr>
        <w:br/>
      </w:r>
      <w:r w:rsidRPr="00FF4D82">
        <w:rPr>
          <w:rFonts w:cstheme="minorHAnsi"/>
        </w:rPr>
        <w:t>Het ingrijpen moet:</w:t>
      </w:r>
    </w:p>
    <w:p w:rsidRPr="00FF4D82" w:rsidR="0006158F" w:rsidP="007E1B80" w:rsidRDefault="0006158F" w14:paraId="77BFC63E" w14:textId="77777777">
      <w:pPr>
        <w:pStyle w:val="Lijstalinea"/>
        <w:numPr>
          <w:ilvl w:val="0"/>
          <w:numId w:val="56"/>
        </w:numPr>
        <w:spacing w:before="100" w:beforeAutospacing="1" w:after="100" w:afterAutospacing="1" w:line="240" w:lineRule="auto"/>
        <w:rPr>
          <w:rFonts w:cstheme="minorHAnsi"/>
        </w:rPr>
      </w:pPr>
      <w:r w:rsidRPr="00FF4D82">
        <w:rPr>
          <w:rFonts w:cstheme="minorHAnsi"/>
        </w:rPr>
        <w:t>proportioneel zijn. Er mag geen onnodig geweld gebruikt worden.</w:t>
      </w:r>
    </w:p>
    <w:p w:rsidRPr="00FF4D82" w:rsidR="0006158F" w:rsidP="007E1B80" w:rsidRDefault="0006158F" w14:paraId="13253D26" w14:textId="77777777">
      <w:pPr>
        <w:pStyle w:val="Lijstalinea"/>
        <w:numPr>
          <w:ilvl w:val="0"/>
          <w:numId w:val="56"/>
        </w:numPr>
        <w:spacing w:before="100" w:beforeAutospacing="1" w:after="100" w:afterAutospacing="1" w:line="240" w:lineRule="auto"/>
        <w:rPr>
          <w:rFonts w:cstheme="minorHAnsi"/>
        </w:rPr>
      </w:pPr>
      <w:r w:rsidRPr="00FF4D82">
        <w:rPr>
          <w:rFonts w:cstheme="minorHAnsi"/>
        </w:rPr>
        <w:t>subsidiair zijn. Fysiek ingrijpen is de laatste keuze in strategieën om conflicten op te lossen.</w:t>
      </w:r>
    </w:p>
    <w:p w:rsidRPr="00FF4D82" w:rsidR="0006158F" w:rsidP="0006158F" w:rsidRDefault="0006158F" w14:paraId="16A7A1C4" w14:textId="77777777">
      <w:pPr>
        <w:rPr>
          <w:rFonts w:cstheme="minorHAnsi"/>
        </w:rPr>
      </w:pPr>
      <w:r w:rsidRPr="00FF4D82">
        <w:rPr>
          <w:rFonts w:cstheme="minorHAnsi"/>
        </w:rPr>
        <w:t xml:space="preserve">Bij incidenten handelen medewerkers vanuit hun professionele verantwoordelijkheid en deskundigheid. Zij bepalen naar eigen inzicht op welke manier het incident het beste opgelost kan worden. Uitgangspunt is hierin is dat de leerkracht zo lang mogelijk zoekt naar vreedzame oplossingen en alleen fysiek ingrijpt </w:t>
      </w:r>
      <w:r w:rsidRPr="00FF4D82">
        <w:rPr>
          <w:rStyle w:val="normaltextrun"/>
          <w:rFonts w:cstheme="minorHAnsi"/>
          <w:bdr w:val="none" w:color="auto" w:sz="0" w:space="0" w:frame="1"/>
        </w:rPr>
        <w:t xml:space="preserve">– in de vorm van vastpakken, vasthouden en/of wegleiden - </w:t>
      </w:r>
      <w:r w:rsidRPr="00FF4D82">
        <w:rPr>
          <w:rFonts w:cstheme="minorHAnsi"/>
        </w:rPr>
        <w:t xml:space="preserve">als dit onvermijdelijk is geworden omdat de leerling een bedreiging vormt voor zichzelf en/of anderen of ernstige materiele schade dreigt aan te brengen. </w:t>
      </w:r>
    </w:p>
    <w:p w:rsidRPr="00FF4D82" w:rsidR="0006158F" w:rsidP="0006158F" w:rsidRDefault="0006158F" w14:paraId="37F59034" w14:textId="77777777">
      <w:pPr>
        <w:rPr>
          <w:rStyle w:val="eop"/>
          <w:rFonts w:cstheme="minorHAnsi"/>
          <w:shd w:val="clear" w:color="auto" w:fill="FFFFFF"/>
        </w:rPr>
      </w:pPr>
      <w:r w:rsidRPr="00FF4D82">
        <w:rPr>
          <w:rStyle w:val="eop"/>
          <w:rFonts w:cstheme="minorHAnsi"/>
          <w:shd w:val="clear" w:color="auto" w:fill="FFFFFF"/>
        </w:rPr>
        <w:t>Daar waar fysiek ingrijpen noodzakelijk is geworden, wordt zo veel mogelijk een tweede personeelslid gevraagd om bij te springen.  Dit heeft meerdere redenen:</w:t>
      </w:r>
    </w:p>
    <w:p w:rsidRPr="00FF4D82" w:rsidR="0006158F" w:rsidP="007E1B80" w:rsidRDefault="0006158F" w14:paraId="62A9F6FA" w14:textId="77777777">
      <w:pPr>
        <w:pStyle w:val="Lijstalinea"/>
        <w:numPr>
          <w:ilvl w:val="0"/>
          <w:numId w:val="58"/>
        </w:numPr>
        <w:rPr>
          <w:rStyle w:val="eop"/>
          <w:rFonts w:cstheme="minorHAnsi"/>
          <w:shd w:val="clear" w:color="auto" w:fill="FFFFFF"/>
        </w:rPr>
      </w:pPr>
      <w:r w:rsidRPr="00FF4D82">
        <w:rPr>
          <w:rStyle w:val="eop"/>
          <w:rFonts w:cstheme="minorHAnsi"/>
          <w:shd w:val="clear" w:color="auto" w:fill="FFFFFF"/>
        </w:rPr>
        <w:t>een tweede personeelslid kan de-escalerend werken</w:t>
      </w:r>
    </w:p>
    <w:p w:rsidRPr="00FF4D82" w:rsidR="0006158F" w:rsidP="007E1B80" w:rsidRDefault="0006158F" w14:paraId="2D74B7BA" w14:textId="77777777">
      <w:pPr>
        <w:pStyle w:val="Lijstalinea"/>
        <w:numPr>
          <w:ilvl w:val="0"/>
          <w:numId w:val="58"/>
        </w:numPr>
        <w:rPr>
          <w:rStyle w:val="eop"/>
          <w:rFonts w:cstheme="minorHAnsi"/>
          <w:shd w:val="clear" w:color="auto" w:fill="FFFFFF"/>
        </w:rPr>
      </w:pPr>
      <w:r w:rsidRPr="00FF4D82">
        <w:rPr>
          <w:rStyle w:val="eop"/>
          <w:rFonts w:cstheme="minorHAnsi"/>
          <w:shd w:val="clear" w:color="auto" w:fill="FFFFFF"/>
        </w:rPr>
        <w:t>de personeelsleden kunnen van elkaar zien of de emotionele betrokkenheid niet te groot wordt</w:t>
      </w:r>
    </w:p>
    <w:p w:rsidRPr="00FF4D82" w:rsidR="0006158F" w:rsidP="007E1B80" w:rsidRDefault="0006158F" w14:paraId="71B92B6A" w14:textId="77777777">
      <w:pPr>
        <w:pStyle w:val="Lijstalinea"/>
        <w:numPr>
          <w:ilvl w:val="0"/>
          <w:numId w:val="58"/>
        </w:numPr>
        <w:rPr>
          <w:rStyle w:val="eop"/>
          <w:rFonts w:cstheme="minorHAnsi"/>
          <w:shd w:val="clear" w:color="auto" w:fill="FFFFFF"/>
        </w:rPr>
      </w:pPr>
      <w:r w:rsidRPr="00FF4D82">
        <w:rPr>
          <w:rStyle w:val="eop"/>
          <w:rFonts w:cstheme="minorHAnsi"/>
          <w:shd w:val="clear" w:color="auto" w:fill="FFFFFF"/>
        </w:rPr>
        <w:t>met twee personeelsleden is de kans op een worstelpartij waarbij leerling en/of personeelslid elkaar letsel aanbrengen minder groot.</w:t>
      </w:r>
    </w:p>
    <w:p w:rsidRPr="00FF4D82" w:rsidR="0006158F" w:rsidP="0006158F" w:rsidRDefault="0006158F" w14:paraId="67C38155" w14:textId="77777777">
      <w:pPr>
        <w:rPr>
          <w:rStyle w:val="eop"/>
          <w:rFonts w:cstheme="minorHAnsi"/>
          <w:shd w:val="clear" w:color="auto" w:fill="FFFFFF"/>
        </w:rPr>
      </w:pPr>
      <w:r w:rsidRPr="00FF4D82">
        <w:rPr>
          <w:rStyle w:val="eop"/>
          <w:rFonts w:cstheme="minorHAnsi"/>
          <w:shd w:val="clear" w:color="auto" w:fill="FFFFFF"/>
        </w:rPr>
        <w:t>Indien dit niet leidt tot de-escalatie, dan dient de politie gebeld te worden. De directeur of de waarnemer besluit hiertoe en neemt contact op met de politie.</w:t>
      </w:r>
    </w:p>
    <w:p w:rsidRPr="00FF4D82" w:rsidR="0006158F" w:rsidP="0006158F" w:rsidRDefault="0006158F" w14:paraId="52459596" w14:textId="77777777">
      <w:pPr>
        <w:rPr>
          <w:rStyle w:val="eop"/>
          <w:rFonts w:cstheme="minorHAnsi"/>
          <w:shd w:val="clear" w:color="auto" w:fill="FFFFFF"/>
        </w:rPr>
      </w:pPr>
      <w:r w:rsidRPr="00FF4D82">
        <w:rPr>
          <w:rStyle w:val="normaltextrun"/>
          <w:rFonts w:cstheme="minorHAnsi"/>
          <w:i/>
          <w:iCs/>
          <w:shd w:val="clear" w:color="auto" w:fill="FFFFFF"/>
        </w:rPr>
        <w:t>Het uitgangspunt bij het inzetten van fysiek ingrijpen is: Niet ingrijpen is erger dan wel ingrijpen.</w:t>
      </w:r>
      <w:r w:rsidRPr="00FF4D82">
        <w:rPr>
          <w:rStyle w:val="eop"/>
          <w:rFonts w:cstheme="minorHAnsi"/>
          <w:shd w:val="clear" w:color="auto" w:fill="FFFFFF"/>
        </w:rPr>
        <w:t> </w:t>
      </w:r>
    </w:p>
    <w:p w:rsidRPr="00FF4D82" w:rsidR="0006158F" w:rsidP="0006158F" w:rsidRDefault="0006158F" w14:paraId="5288710F" w14:textId="77777777">
      <w:pPr>
        <w:rPr>
          <w:rStyle w:val="eop"/>
          <w:rFonts w:cstheme="minorHAnsi"/>
          <w:shd w:val="clear" w:color="auto" w:fill="FFFFFF"/>
        </w:rPr>
      </w:pPr>
      <w:r w:rsidRPr="00FF4D82">
        <w:rPr>
          <w:rStyle w:val="eop"/>
          <w:rFonts w:cstheme="minorHAnsi"/>
          <w:shd w:val="clear" w:color="auto" w:fill="FFFFFF"/>
        </w:rPr>
        <w:t>Indien het ouders betreft die agressie en geweld toepassen, wordt direct de politie ingeschakeld.</w:t>
      </w:r>
    </w:p>
    <w:p w:rsidRPr="00FF4D82" w:rsidR="0006158F" w:rsidP="0006158F" w:rsidRDefault="0006158F" w14:paraId="576636EC" w14:textId="77777777">
      <w:pPr>
        <w:pStyle w:val="paragraph"/>
        <w:spacing w:before="0" w:beforeAutospacing="0" w:after="0" w:afterAutospacing="0"/>
        <w:textAlignment w:val="baseline"/>
        <w:rPr>
          <w:rFonts w:asciiTheme="minorHAnsi" w:hAnsiTheme="minorHAnsi" w:cstheme="minorHAnsi"/>
          <w:sz w:val="22"/>
          <w:szCs w:val="22"/>
        </w:rPr>
      </w:pPr>
      <w:r w:rsidRPr="00ED189D">
        <w:rPr>
          <w:rStyle w:val="normaltextrun"/>
          <w:rFonts w:asciiTheme="minorHAnsi" w:hAnsiTheme="minorHAnsi" w:cstheme="minorHAnsi"/>
          <w:b/>
          <w:bCs/>
          <w:sz w:val="22"/>
          <w:szCs w:val="22"/>
        </w:rPr>
        <w:t>Afhandeling van het incident</w:t>
      </w:r>
      <w:r w:rsidRPr="00FF4D82">
        <w:rPr>
          <w:rStyle w:val="scxw220730939"/>
          <w:rFonts w:asciiTheme="minorHAnsi" w:hAnsiTheme="minorHAnsi" w:cstheme="minorHAnsi"/>
          <w:sz w:val="22"/>
          <w:szCs w:val="22"/>
        </w:rPr>
        <w:t> </w:t>
      </w:r>
      <w:r w:rsidRPr="00FF4D82">
        <w:rPr>
          <w:rFonts w:asciiTheme="minorHAnsi" w:hAnsiTheme="minorHAnsi" w:cstheme="minorHAnsi"/>
          <w:sz w:val="22"/>
          <w:szCs w:val="22"/>
        </w:rPr>
        <w:br/>
      </w:r>
      <w:r w:rsidRPr="00FF4D82">
        <w:rPr>
          <w:rStyle w:val="normaltextrun"/>
          <w:rFonts w:asciiTheme="minorHAnsi" w:hAnsiTheme="minorHAnsi" w:cstheme="minorHAnsi"/>
          <w:sz w:val="22"/>
          <w:szCs w:val="22"/>
        </w:rPr>
        <w:t>Een incident brengt altijd onrust met zich mee, zowel voor degenen die erbij betrokken zijn als voor de omstanders. Het is daarom belangrijk stil te staan bij de volgende zaken.</w:t>
      </w:r>
      <w:r w:rsidRPr="00FF4D82">
        <w:rPr>
          <w:rStyle w:val="eop"/>
          <w:rFonts w:eastAsia="Verdana" w:asciiTheme="minorHAnsi" w:hAnsiTheme="minorHAnsi" w:cstheme="minorHAnsi"/>
          <w:sz w:val="22"/>
          <w:szCs w:val="22"/>
        </w:rPr>
        <w:t> </w:t>
      </w:r>
    </w:p>
    <w:p w:rsidRPr="00FF4D82" w:rsidR="0006158F" w:rsidP="0006158F" w:rsidRDefault="0006158F" w14:paraId="0755D9D9" w14:textId="77777777">
      <w:pPr>
        <w:pStyle w:val="paragraph"/>
        <w:spacing w:before="0" w:beforeAutospacing="0" w:after="0" w:afterAutospacing="0"/>
        <w:textAlignment w:val="baseline"/>
        <w:rPr>
          <w:rStyle w:val="scxw220730939"/>
          <w:rFonts w:asciiTheme="minorHAnsi" w:hAnsiTheme="minorHAnsi" w:cstheme="minorHAnsi"/>
          <w:sz w:val="22"/>
          <w:szCs w:val="22"/>
        </w:rPr>
      </w:pPr>
      <w:r>
        <w:rPr>
          <w:rStyle w:val="normaltextrun"/>
          <w:rFonts w:asciiTheme="minorHAnsi" w:hAnsiTheme="minorHAnsi" w:cstheme="minorHAnsi"/>
          <w:sz w:val="22"/>
          <w:szCs w:val="22"/>
        </w:rPr>
        <w:br/>
      </w:r>
      <w:r w:rsidRPr="00FF4D82">
        <w:rPr>
          <w:rStyle w:val="normaltextrun"/>
          <w:rFonts w:asciiTheme="minorHAnsi" w:hAnsiTheme="minorHAnsi" w:cstheme="minorHAnsi"/>
          <w:sz w:val="22"/>
          <w:szCs w:val="22"/>
        </w:rPr>
        <w:t>Allereerst dient de leerling gekalmeerd te worden. </w:t>
      </w:r>
      <w:r w:rsidRPr="00FF4D82">
        <w:rPr>
          <w:rStyle w:val="scxw220730939"/>
          <w:rFonts w:asciiTheme="minorHAnsi" w:hAnsiTheme="minorHAnsi" w:cstheme="minorHAnsi"/>
          <w:sz w:val="22"/>
          <w:szCs w:val="22"/>
        </w:rPr>
        <w:t>De ouders van de leerling worden zo spoedig mogelijk geïnformeerd. Het protocol ordemaatregelen is uitgangspunt voor hoe te handelen hierin.</w:t>
      </w:r>
    </w:p>
    <w:p w:rsidRPr="00FF4D82" w:rsidR="0006158F" w:rsidP="5F5548DF" w:rsidRDefault="0006158F" w14:paraId="039312B5" w14:textId="77777777">
      <w:pPr>
        <w:pStyle w:val="paragraph"/>
        <w:spacing w:before="0" w:beforeAutospacing="off" w:after="0" w:afterAutospacing="off"/>
        <w:textAlignment w:val="baseline"/>
        <w:rPr>
          <w:rFonts w:ascii="Myriad Pro" w:hAnsi="Myriad Pro" w:cs="Myriad Pro" w:asciiTheme="minorAscii" w:hAnsiTheme="minorAscii" w:cstheme="minorAscii"/>
          <w:sz w:val="22"/>
          <w:szCs w:val="22"/>
        </w:rPr>
      </w:pPr>
      <w:r w:rsidRPr="00FF4D82">
        <w:rPr>
          <w:rFonts w:asciiTheme="minorHAnsi" w:hAnsiTheme="minorHAnsi" w:cstheme="minorHAnsi"/>
          <w:sz w:val="22"/>
          <w:szCs w:val="22"/>
        </w:rPr>
        <w:br/>
      </w:r>
      <w:r w:rsidRPr="5F5548DF" w:rsidR="0006158F">
        <w:rPr>
          <w:rStyle w:val="normaltextrun"/>
          <w:rFonts w:ascii="Myriad Pro" w:hAnsi="Myriad Pro" w:cs="Myriad Pro" w:asciiTheme="minorAscii" w:hAnsiTheme="minorAscii" w:cstheme="minorAscii"/>
          <w:sz w:val="22"/>
          <w:szCs w:val="22"/>
        </w:rPr>
        <w:t>De</w:t>
      </w:r>
      <w:r w:rsidRPr="5F5548DF" w:rsidR="0006158F">
        <w:rPr>
          <w:rStyle w:val="normaltextrun"/>
          <w:rFonts w:ascii="Myriad Pro" w:hAnsi="Myriad Pro" w:cs="Myriad Pro" w:asciiTheme="minorAscii" w:hAnsiTheme="minorAscii" w:cstheme="minorAscii"/>
          <w:sz w:val="22"/>
          <w:szCs w:val="22"/>
        </w:rPr>
        <w:t> </w:t>
      </w:r>
      <w:r w:rsidRPr="5F5548DF" w:rsidR="0006158F">
        <w:rPr>
          <w:rStyle w:val="normaltextrun"/>
          <w:rFonts w:ascii="Myriad Pro" w:hAnsi="Myriad Pro" w:cs="Myriad Pro" w:asciiTheme="minorAscii" w:hAnsiTheme="minorAscii" w:cstheme="minorAscii"/>
          <w:sz w:val="22"/>
          <w:szCs w:val="22"/>
          <w:shd w:val="clear" w:color="auto" w:fill="FFFF00"/>
        </w:rPr>
        <w:t>schooldirecteur</w:t>
      </w:r>
      <w:r w:rsidRPr="5F5548DF" w:rsidR="0006158F">
        <w:rPr>
          <w:rStyle w:val="normaltextrun"/>
          <w:rFonts w:ascii="Myriad Pro" w:hAnsi="Myriad Pro" w:cs="Myriad Pro" w:asciiTheme="minorAscii" w:hAnsiTheme="minorAscii" w:cstheme="minorAscii"/>
          <w:sz w:val="22"/>
          <w:szCs w:val="22"/>
        </w:rPr>
        <w:t> of</w:t>
      </w:r>
      <w:r w:rsidRPr="5F5548DF" w:rsidR="0006158F">
        <w:rPr>
          <w:rStyle w:val="normaltextrun"/>
          <w:rFonts w:ascii="Myriad Pro" w:hAnsi="Myriad Pro" w:cs="Myriad Pro" w:asciiTheme="minorAscii" w:hAnsiTheme="minorAscii" w:cstheme="minorAscii"/>
          <w:sz w:val="22"/>
          <w:szCs w:val="22"/>
        </w:rPr>
        <w:t> </w:t>
      </w:r>
      <w:r w:rsidRPr="5F5548DF" w:rsidR="0006158F">
        <w:rPr>
          <w:rStyle w:val="normaltextrun"/>
          <w:rFonts w:ascii="Myriad Pro" w:hAnsi="Myriad Pro" w:cs="Myriad Pro" w:asciiTheme="minorAscii" w:hAnsiTheme="minorAscii" w:cstheme="minorAscii"/>
          <w:sz w:val="22"/>
          <w:szCs w:val="22"/>
          <w:shd w:val="clear" w:color="auto" w:fill="FFFF00"/>
        </w:rPr>
        <w:t>degene die de directeur </w:t>
      </w:r>
      <w:commentRangeStart w:id="30"/>
      <w:r w:rsidRPr="5F5548DF" w:rsidR="0006158F">
        <w:rPr>
          <w:rStyle w:val="normaltextrun"/>
          <w:rFonts w:ascii="Myriad Pro" w:hAnsi="Myriad Pro" w:cs="Myriad Pro" w:asciiTheme="minorAscii" w:hAnsiTheme="minorAscii" w:cstheme="minorAscii"/>
          <w:sz w:val="22"/>
          <w:szCs w:val="22"/>
          <w:shd w:val="clear" w:color="auto" w:fill="FFFF00"/>
        </w:rPr>
        <w:t>waarneem</w:t>
      </w:r>
      <w:r w:rsidRPr="5F5548DF" w:rsidR="0006158F">
        <w:rPr>
          <w:rStyle w:val="normaltextrun"/>
          <w:rFonts w:ascii="Myriad Pro" w:hAnsi="Myriad Pro" w:cs="Myriad Pro" w:asciiTheme="minorAscii" w:hAnsiTheme="minorAscii" w:cstheme="minorAscii"/>
          <w:sz w:val="22"/>
          <w:szCs w:val="22"/>
          <w:shd w:val="clear" w:color="auto" w:fill="FFFF00"/>
        </w:rPr>
        <w:t>t</w:t>
      </w:r>
      <w:commentRangeEnd w:id="30"/>
      <w:r w:rsidR="00593390">
        <w:rPr>
          <w:rStyle w:val="Verwijzingopmerking"/>
          <w:rFonts w:asciiTheme="minorHAnsi" w:hAnsiTheme="minorHAnsi" w:eastAsiaTheme="minorHAnsi" w:cstheme="minorBidi"/>
          <w:lang w:eastAsia="en-US"/>
        </w:rPr>
        <w:commentReference w:id="30"/>
      </w:r>
      <w:r w:rsidRPr="5F5548DF" w:rsidR="0006158F">
        <w:rPr>
          <w:rStyle w:val="normaltextrun"/>
          <w:rFonts w:ascii="Myriad Pro" w:hAnsi="Myriad Pro" w:cs="Myriad Pro" w:asciiTheme="minorAscii" w:hAnsiTheme="minorAscii" w:cstheme="minorAscii"/>
          <w:sz w:val="22"/>
          <w:szCs w:val="22"/>
        </w:rPr>
        <w:t> zal zo mogelijk samen met de betrokken leerkracht het gesprek aangaan met:</w:t>
      </w:r>
      <w:r w:rsidRPr="5F5548DF" w:rsidR="0006158F">
        <w:rPr>
          <w:rStyle w:val="eop"/>
          <w:rFonts w:ascii="Myriad Pro" w:hAnsi="Myriad Pro" w:eastAsia="Verdana" w:cs="Myriad Pro" w:asciiTheme="minorAscii" w:hAnsiTheme="minorAscii" w:cstheme="minorAscii"/>
          <w:sz w:val="22"/>
          <w:szCs w:val="22"/>
        </w:rPr>
        <w:t> </w:t>
      </w:r>
    </w:p>
    <w:p w:rsidRPr="00FF4D82" w:rsidR="0006158F" w:rsidP="007E1B80" w:rsidRDefault="0006158F" w14:paraId="3C41580F" w14:textId="77777777">
      <w:pPr>
        <w:pStyle w:val="paragraph"/>
        <w:numPr>
          <w:ilvl w:val="0"/>
          <w:numId w:val="59"/>
        </w:numPr>
        <w:spacing w:before="0" w:beforeAutospacing="0" w:after="0" w:afterAutospacing="0"/>
        <w:ind w:left="360" w:firstLine="0"/>
        <w:textAlignment w:val="baseline"/>
        <w:rPr>
          <w:rFonts w:asciiTheme="minorHAnsi" w:hAnsiTheme="minorHAnsi" w:cstheme="minorHAnsi"/>
          <w:sz w:val="22"/>
          <w:szCs w:val="22"/>
        </w:rPr>
      </w:pPr>
      <w:r w:rsidRPr="00FF4D82">
        <w:rPr>
          <w:rStyle w:val="normaltextrun"/>
          <w:rFonts w:asciiTheme="minorHAnsi" w:hAnsiTheme="minorHAnsi" w:cstheme="minorHAnsi"/>
          <w:sz w:val="22"/>
          <w:szCs w:val="22"/>
        </w:rPr>
        <w:t>degene die aan de basis van het conflict staat </w:t>
      </w:r>
      <w:r w:rsidRPr="00FF4D82">
        <w:rPr>
          <w:rStyle w:val="eop"/>
          <w:rFonts w:eastAsia="Verdana" w:asciiTheme="minorHAnsi" w:hAnsiTheme="minorHAnsi" w:cstheme="minorHAnsi"/>
          <w:sz w:val="22"/>
          <w:szCs w:val="22"/>
        </w:rPr>
        <w:t> </w:t>
      </w:r>
    </w:p>
    <w:p w:rsidRPr="00FF4D82" w:rsidR="0006158F" w:rsidP="007E1B80" w:rsidRDefault="0006158F" w14:paraId="31DC1B08" w14:textId="77777777">
      <w:pPr>
        <w:pStyle w:val="paragraph"/>
        <w:numPr>
          <w:ilvl w:val="0"/>
          <w:numId w:val="60"/>
        </w:numPr>
        <w:spacing w:before="0" w:beforeAutospacing="0" w:after="0" w:afterAutospacing="0"/>
        <w:ind w:left="360" w:firstLine="0"/>
        <w:textAlignment w:val="baseline"/>
        <w:rPr>
          <w:rFonts w:asciiTheme="minorHAnsi" w:hAnsiTheme="minorHAnsi" w:cstheme="minorHAnsi"/>
          <w:sz w:val="22"/>
          <w:szCs w:val="22"/>
        </w:rPr>
      </w:pPr>
      <w:r w:rsidRPr="00FF4D82">
        <w:rPr>
          <w:rStyle w:val="normaltextrun"/>
          <w:rFonts w:asciiTheme="minorHAnsi" w:hAnsiTheme="minorHAnsi" w:cstheme="minorHAnsi"/>
          <w:sz w:val="22"/>
          <w:szCs w:val="22"/>
        </w:rPr>
        <w:t>de andere betrokkenen</w:t>
      </w:r>
      <w:r w:rsidRPr="00FF4D82">
        <w:rPr>
          <w:rStyle w:val="eop"/>
          <w:rFonts w:eastAsia="Verdana" w:asciiTheme="minorHAnsi" w:hAnsiTheme="minorHAnsi" w:cstheme="minorHAnsi"/>
          <w:sz w:val="22"/>
          <w:szCs w:val="22"/>
        </w:rPr>
        <w:t> </w:t>
      </w:r>
    </w:p>
    <w:p w:rsidRPr="00FF4D82" w:rsidR="0006158F" w:rsidP="007E1B80" w:rsidRDefault="0006158F" w14:paraId="6405C4BE" w14:textId="77777777">
      <w:pPr>
        <w:pStyle w:val="paragraph"/>
        <w:numPr>
          <w:ilvl w:val="0"/>
          <w:numId w:val="60"/>
        </w:numPr>
        <w:spacing w:before="0" w:beforeAutospacing="0" w:after="0" w:afterAutospacing="0"/>
        <w:ind w:left="360" w:firstLine="0"/>
        <w:textAlignment w:val="baseline"/>
        <w:rPr>
          <w:rFonts w:asciiTheme="minorHAnsi" w:hAnsiTheme="minorHAnsi" w:cstheme="minorHAnsi"/>
          <w:sz w:val="22"/>
          <w:szCs w:val="22"/>
        </w:rPr>
      </w:pPr>
      <w:r w:rsidRPr="00FF4D82">
        <w:rPr>
          <w:rStyle w:val="normaltextrun"/>
          <w:rFonts w:asciiTheme="minorHAnsi" w:hAnsiTheme="minorHAnsi" w:cstheme="minorHAnsi"/>
          <w:sz w:val="22"/>
          <w:szCs w:val="22"/>
        </w:rPr>
        <w:t>getuigen</w:t>
      </w:r>
      <w:r w:rsidRPr="00FF4D82">
        <w:rPr>
          <w:rStyle w:val="eop"/>
          <w:rFonts w:eastAsia="Verdana" w:asciiTheme="minorHAnsi" w:hAnsiTheme="minorHAnsi" w:cstheme="minorHAnsi"/>
          <w:sz w:val="22"/>
          <w:szCs w:val="22"/>
        </w:rPr>
        <w:t> </w:t>
      </w:r>
    </w:p>
    <w:p w:rsidRPr="00FF4D82" w:rsidR="0006158F" w:rsidP="007E1B80" w:rsidRDefault="0006158F" w14:paraId="4C5987C3" w14:textId="77777777">
      <w:pPr>
        <w:pStyle w:val="paragraph"/>
        <w:numPr>
          <w:ilvl w:val="0"/>
          <w:numId w:val="60"/>
        </w:numPr>
        <w:spacing w:before="0" w:beforeAutospacing="0" w:after="0" w:afterAutospacing="0"/>
        <w:ind w:left="360" w:firstLine="0"/>
        <w:textAlignment w:val="baseline"/>
        <w:rPr>
          <w:rFonts w:asciiTheme="minorHAnsi" w:hAnsiTheme="minorHAnsi" w:cstheme="minorHAnsi"/>
          <w:sz w:val="22"/>
          <w:szCs w:val="22"/>
        </w:rPr>
      </w:pPr>
      <w:r w:rsidRPr="00FF4D82">
        <w:rPr>
          <w:rStyle w:val="normaltextrun"/>
          <w:rFonts w:asciiTheme="minorHAnsi" w:hAnsiTheme="minorHAnsi" w:cstheme="minorHAnsi"/>
          <w:sz w:val="22"/>
          <w:szCs w:val="22"/>
        </w:rPr>
        <w:t>ouders en verzorgers.</w:t>
      </w:r>
      <w:r w:rsidRPr="00FF4D82">
        <w:rPr>
          <w:rStyle w:val="eop"/>
          <w:rFonts w:eastAsia="Verdana" w:asciiTheme="minorHAnsi" w:hAnsiTheme="minorHAnsi" w:cstheme="minorHAnsi"/>
          <w:sz w:val="22"/>
          <w:szCs w:val="22"/>
        </w:rPr>
        <w:t> </w:t>
      </w:r>
    </w:p>
    <w:p w:rsidRPr="00FF4D82" w:rsidR="0006158F" w:rsidP="0006158F" w:rsidRDefault="0006158F" w14:paraId="21BA1C68" w14:textId="77777777">
      <w:pPr>
        <w:pStyle w:val="paragraph"/>
        <w:spacing w:before="0" w:beforeAutospacing="0" w:after="0" w:afterAutospacing="0"/>
        <w:textAlignment w:val="baseline"/>
        <w:rPr>
          <w:rStyle w:val="normaltextrun"/>
          <w:rFonts w:asciiTheme="minorHAnsi" w:hAnsiTheme="minorHAnsi" w:cstheme="minorHAnsi"/>
          <w:sz w:val="22"/>
          <w:szCs w:val="22"/>
        </w:rPr>
      </w:pPr>
    </w:p>
    <w:p w:rsidRPr="00FF4D82" w:rsidR="0006158F" w:rsidP="0006158F" w:rsidRDefault="0006158F" w14:paraId="7BE09014" w14:textId="77777777">
      <w:pPr>
        <w:pStyle w:val="paragraph"/>
        <w:spacing w:before="0" w:beforeAutospacing="0" w:after="0" w:afterAutospacing="0"/>
        <w:textAlignment w:val="baseline"/>
        <w:rPr>
          <w:rFonts w:asciiTheme="minorHAnsi" w:hAnsiTheme="minorHAnsi" w:cstheme="minorHAnsi"/>
          <w:sz w:val="22"/>
          <w:szCs w:val="22"/>
        </w:rPr>
      </w:pPr>
      <w:r w:rsidRPr="00FF4D82">
        <w:rPr>
          <w:rStyle w:val="normaltextrun"/>
          <w:rFonts w:asciiTheme="minorHAnsi" w:hAnsiTheme="minorHAnsi" w:cstheme="minorHAnsi"/>
          <w:sz w:val="22"/>
          <w:szCs w:val="22"/>
        </w:rPr>
        <w:t>Taken hierin zijn:</w:t>
      </w:r>
      <w:r w:rsidRPr="00FF4D82">
        <w:rPr>
          <w:rStyle w:val="eop"/>
          <w:rFonts w:eastAsia="Verdana" w:asciiTheme="minorHAnsi" w:hAnsiTheme="minorHAnsi" w:cstheme="minorHAnsi"/>
          <w:sz w:val="22"/>
          <w:szCs w:val="22"/>
        </w:rPr>
        <w:t> </w:t>
      </w:r>
    </w:p>
    <w:p w:rsidRPr="00FF4D82" w:rsidR="0006158F" w:rsidP="007E1B80" w:rsidRDefault="0006158F" w14:paraId="71044859" w14:textId="77777777">
      <w:pPr>
        <w:pStyle w:val="paragraph"/>
        <w:numPr>
          <w:ilvl w:val="0"/>
          <w:numId w:val="61"/>
        </w:numPr>
        <w:spacing w:before="0" w:beforeAutospacing="0" w:after="0" w:afterAutospacing="0"/>
        <w:ind w:left="360" w:firstLine="0"/>
        <w:textAlignment w:val="baseline"/>
        <w:rPr>
          <w:rFonts w:asciiTheme="minorHAnsi" w:hAnsiTheme="minorHAnsi" w:cstheme="minorHAnsi"/>
          <w:sz w:val="22"/>
          <w:szCs w:val="22"/>
        </w:rPr>
      </w:pPr>
      <w:r w:rsidRPr="00FF4D82">
        <w:rPr>
          <w:rStyle w:val="normaltextrun"/>
          <w:rFonts w:asciiTheme="minorHAnsi" w:hAnsiTheme="minorHAnsi" w:cstheme="minorHAnsi"/>
          <w:sz w:val="22"/>
          <w:szCs w:val="22"/>
        </w:rPr>
        <w:t>nazorg aan allen</w:t>
      </w:r>
      <w:r w:rsidRPr="00FF4D82">
        <w:rPr>
          <w:rStyle w:val="eop"/>
          <w:rFonts w:eastAsia="Verdana" w:asciiTheme="minorHAnsi" w:hAnsiTheme="minorHAnsi" w:cstheme="minorHAnsi"/>
          <w:sz w:val="22"/>
          <w:szCs w:val="22"/>
        </w:rPr>
        <w:t> </w:t>
      </w:r>
    </w:p>
    <w:p w:rsidRPr="00FF4D82" w:rsidR="0006158F" w:rsidP="007E1B80" w:rsidRDefault="0006158F" w14:paraId="4C586C8D" w14:textId="77777777">
      <w:pPr>
        <w:pStyle w:val="paragraph"/>
        <w:numPr>
          <w:ilvl w:val="0"/>
          <w:numId w:val="61"/>
        </w:numPr>
        <w:spacing w:before="0" w:beforeAutospacing="0" w:after="0" w:afterAutospacing="0"/>
        <w:textAlignment w:val="baseline"/>
        <w:rPr>
          <w:rFonts w:asciiTheme="minorHAnsi" w:hAnsiTheme="minorHAnsi" w:cstheme="minorHAnsi"/>
          <w:sz w:val="22"/>
          <w:szCs w:val="22"/>
        </w:rPr>
      </w:pPr>
      <w:r w:rsidRPr="00FF4D82">
        <w:rPr>
          <w:rStyle w:val="normaltextrun"/>
          <w:rFonts w:asciiTheme="minorHAnsi" w:hAnsiTheme="minorHAnsi" w:cstheme="minorHAnsi"/>
          <w:sz w:val="22"/>
          <w:szCs w:val="22"/>
        </w:rPr>
        <w:t>het bespreken van consequenties van dit incident met leerling en ouders (aan de hand van het protocol ordemaatregelen)</w:t>
      </w:r>
      <w:r w:rsidRPr="00FF4D82">
        <w:rPr>
          <w:rStyle w:val="eop"/>
          <w:rFonts w:eastAsia="Verdana" w:asciiTheme="minorHAnsi" w:hAnsiTheme="minorHAnsi" w:cstheme="minorHAnsi"/>
          <w:sz w:val="22"/>
          <w:szCs w:val="22"/>
        </w:rPr>
        <w:t> </w:t>
      </w:r>
    </w:p>
    <w:p w:rsidRPr="00FF4D82" w:rsidR="0006158F" w:rsidP="007E1B80" w:rsidRDefault="0006158F" w14:paraId="77493E8D" w14:textId="77777777">
      <w:pPr>
        <w:pStyle w:val="paragraph"/>
        <w:numPr>
          <w:ilvl w:val="0"/>
          <w:numId w:val="61"/>
        </w:numPr>
        <w:spacing w:before="0" w:beforeAutospacing="0" w:after="0" w:afterAutospacing="0"/>
        <w:textAlignment w:val="baseline"/>
        <w:rPr>
          <w:rFonts w:asciiTheme="minorHAnsi" w:hAnsiTheme="minorHAnsi" w:cstheme="minorHAnsi"/>
          <w:sz w:val="22"/>
          <w:szCs w:val="22"/>
        </w:rPr>
      </w:pPr>
      <w:r w:rsidRPr="00FF4D82">
        <w:rPr>
          <w:rStyle w:val="normaltextrun"/>
          <w:rFonts w:asciiTheme="minorHAnsi" w:hAnsiTheme="minorHAnsi" w:cstheme="minorHAnsi"/>
          <w:sz w:val="22"/>
          <w:szCs w:val="22"/>
        </w:rPr>
        <w:t>evaluatie van de aanpak van het incident in teamverband</w:t>
      </w:r>
      <w:r w:rsidRPr="00FF4D82">
        <w:rPr>
          <w:rStyle w:val="eop"/>
          <w:rFonts w:eastAsia="Verdana" w:asciiTheme="minorHAnsi" w:hAnsiTheme="minorHAnsi" w:cstheme="minorHAnsi"/>
          <w:sz w:val="22"/>
          <w:szCs w:val="22"/>
        </w:rPr>
        <w:t> </w:t>
      </w:r>
    </w:p>
    <w:p w:rsidRPr="00FF4D82" w:rsidR="0006158F" w:rsidP="007E1B80" w:rsidRDefault="0006158F" w14:paraId="4FF1A58D" w14:textId="77777777">
      <w:pPr>
        <w:pStyle w:val="paragraph"/>
        <w:numPr>
          <w:ilvl w:val="0"/>
          <w:numId w:val="61"/>
        </w:numPr>
        <w:spacing w:before="0" w:beforeAutospacing="0" w:after="0" w:afterAutospacing="0"/>
        <w:textAlignment w:val="baseline"/>
        <w:rPr>
          <w:rFonts w:asciiTheme="minorHAnsi" w:hAnsiTheme="minorHAnsi" w:cstheme="minorHAnsi"/>
          <w:sz w:val="22"/>
          <w:szCs w:val="22"/>
        </w:rPr>
      </w:pPr>
      <w:r w:rsidRPr="00FF4D82">
        <w:rPr>
          <w:rStyle w:val="normaltextrun"/>
          <w:rFonts w:asciiTheme="minorHAnsi" w:hAnsiTheme="minorHAnsi" w:cstheme="minorHAnsi"/>
          <w:sz w:val="22"/>
          <w:szCs w:val="22"/>
        </w:rPr>
        <w:t>afspraken maken rondom communicatie, intern en extern (denk aan andere ouders/verzorgers, het bestuur, het RET)</w:t>
      </w:r>
      <w:r w:rsidRPr="00FF4D82">
        <w:rPr>
          <w:rStyle w:val="eop"/>
          <w:rFonts w:eastAsia="Verdana" w:asciiTheme="minorHAnsi" w:hAnsiTheme="minorHAnsi" w:cstheme="minorHAnsi"/>
          <w:sz w:val="22"/>
          <w:szCs w:val="22"/>
        </w:rPr>
        <w:t> </w:t>
      </w:r>
    </w:p>
    <w:p w:rsidRPr="00FF4D82" w:rsidR="0006158F" w:rsidP="007E1B80" w:rsidRDefault="0006158F" w14:paraId="0468F5A8" w14:textId="4D7D2FD1">
      <w:pPr>
        <w:pStyle w:val="paragraph"/>
        <w:numPr>
          <w:ilvl w:val="0"/>
          <w:numId w:val="61"/>
        </w:numPr>
        <w:spacing w:before="0" w:beforeAutospacing="0" w:after="0" w:afterAutospacing="0"/>
        <w:textAlignment w:val="baseline"/>
        <w:rPr>
          <w:rFonts w:asciiTheme="minorHAnsi" w:hAnsiTheme="minorHAnsi" w:cstheme="minorHAnsi"/>
          <w:sz w:val="22"/>
          <w:szCs w:val="22"/>
        </w:rPr>
      </w:pPr>
      <w:r w:rsidRPr="00FF4D82">
        <w:rPr>
          <w:rStyle w:val="normaltextrun"/>
          <w:rFonts w:asciiTheme="minorHAnsi" w:hAnsiTheme="minorHAnsi" w:cstheme="minorHAnsi"/>
          <w:sz w:val="22"/>
          <w:szCs w:val="22"/>
        </w:rPr>
        <w:t>het invullen van het incidentenregistratieformulier</w:t>
      </w:r>
      <w:r w:rsidRPr="00FF4D82">
        <w:rPr>
          <w:rStyle w:val="eop"/>
          <w:rFonts w:eastAsia="Verdana" w:asciiTheme="minorHAnsi" w:hAnsiTheme="minorHAnsi" w:cstheme="minorHAnsi"/>
          <w:sz w:val="22"/>
          <w:szCs w:val="22"/>
        </w:rPr>
        <w:t> (zie bijlage</w:t>
      </w:r>
      <w:r w:rsidR="008E5ED3">
        <w:rPr>
          <w:rStyle w:val="eop"/>
          <w:rFonts w:eastAsia="Verdana" w:asciiTheme="minorHAnsi" w:hAnsiTheme="minorHAnsi" w:cstheme="minorHAnsi"/>
          <w:sz w:val="22"/>
          <w:szCs w:val="22"/>
        </w:rPr>
        <w:t xml:space="preserve"> 6 in </w:t>
      </w:r>
      <w:proofErr w:type="spellStart"/>
      <w:r w:rsidR="008E5ED3">
        <w:rPr>
          <w:rStyle w:val="eop"/>
          <w:rFonts w:eastAsia="Verdana" w:asciiTheme="minorHAnsi" w:hAnsiTheme="minorHAnsi" w:cstheme="minorHAnsi"/>
          <w:sz w:val="22"/>
          <w:szCs w:val="22"/>
        </w:rPr>
        <w:t>ParnasSys</w:t>
      </w:r>
      <w:proofErr w:type="spellEnd"/>
      <w:r w:rsidRPr="00FF4D82">
        <w:rPr>
          <w:rStyle w:val="eop"/>
          <w:rFonts w:eastAsia="Verdana" w:asciiTheme="minorHAnsi" w:hAnsiTheme="minorHAnsi" w:cstheme="minorHAnsi"/>
          <w:sz w:val="22"/>
          <w:szCs w:val="22"/>
        </w:rPr>
        <w:t>)</w:t>
      </w:r>
    </w:p>
    <w:p w:rsidRPr="00FF4D82" w:rsidR="0006158F" w:rsidP="007E1B80" w:rsidRDefault="0006158F" w14:paraId="49A4E2EE" w14:textId="2532BE6C">
      <w:pPr>
        <w:pStyle w:val="paragraph"/>
        <w:numPr>
          <w:ilvl w:val="0"/>
          <w:numId w:val="61"/>
        </w:numPr>
        <w:spacing w:before="0" w:beforeAutospacing="0" w:after="0" w:afterAutospacing="0"/>
        <w:textAlignment w:val="baseline"/>
        <w:rPr>
          <w:rFonts w:asciiTheme="minorHAnsi" w:hAnsiTheme="minorHAnsi" w:cstheme="minorHAnsi"/>
          <w:sz w:val="22"/>
          <w:szCs w:val="22"/>
        </w:rPr>
      </w:pPr>
      <w:r w:rsidRPr="00FF4D82">
        <w:rPr>
          <w:rStyle w:val="contextualspellingandgrammarerror"/>
          <w:rFonts w:asciiTheme="minorHAnsi" w:hAnsiTheme="minorHAnsi" w:cstheme="minorHAnsi"/>
          <w:sz w:val="22"/>
          <w:szCs w:val="22"/>
        </w:rPr>
        <w:t>indien</w:t>
      </w:r>
      <w:r w:rsidRPr="00FF4D82">
        <w:rPr>
          <w:rStyle w:val="normaltextrun"/>
          <w:rFonts w:asciiTheme="minorHAnsi" w:hAnsiTheme="minorHAnsi" w:cstheme="minorHAnsi"/>
          <w:sz w:val="22"/>
          <w:szCs w:val="22"/>
        </w:rPr>
        <w:t> gewenst: melding maken of aangifte doen bij de politie</w:t>
      </w:r>
      <w:r w:rsidR="008E5ED3">
        <w:rPr>
          <w:rStyle w:val="normaltextrun"/>
          <w:rFonts w:asciiTheme="minorHAnsi" w:hAnsiTheme="minorHAnsi" w:cstheme="minorHAnsi"/>
          <w:sz w:val="22"/>
          <w:szCs w:val="22"/>
        </w:rPr>
        <w:t xml:space="preserve"> (zie hoofdstuk 4.7)</w:t>
      </w:r>
      <w:r w:rsidRPr="00FF4D82">
        <w:rPr>
          <w:rStyle w:val="normaltextrun"/>
          <w:rFonts w:asciiTheme="minorHAnsi" w:hAnsiTheme="minorHAnsi" w:cstheme="minorHAnsi"/>
          <w:sz w:val="22"/>
          <w:szCs w:val="22"/>
        </w:rPr>
        <w:t>.</w:t>
      </w:r>
      <w:r w:rsidRPr="00FF4D82">
        <w:rPr>
          <w:rStyle w:val="eop"/>
          <w:rFonts w:eastAsia="Verdana" w:asciiTheme="minorHAnsi" w:hAnsiTheme="minorHAnsi" w:cstheme="minorHAnsi"/>
          <w:sz w:val="22"/>
          <w:szCs w:val="22"/>
        </w:rPr>
        <w:t xml:space="preserve">  </w:t>
      </w:r>
    </w:p>
    <w:p w:rsidRPr="00FF4D82" w:rsidR="0006158F" w:rsidP="0006158F" w:rsidRDefault="0006158F" w14:paraId="55A2A771" w14:textId="77777777">
      <w:pPr>
        <w:rPr>
          <w:rFonts w:cstheme="minorHAnsi"/>
        </w:rPr>
      </w:pPr>
    </w:p>
    <w:p w:rsidRPr="00FF4D82" w:rsidR="0006158F" w:rsidP="0006158F" w:rsidRDefault="0006158F" w14:paraId="5BFE71DE" w14:textId="77777777">
      <w:pPr>
        <w:rPr>
          <w:rFonts w:cstheme="minorHAnsi"/>
        </w:rPr>
      </w:pPr>
      <w:r w:rsidRPr="00ED189D">
        <w:rPr>
          <w:rFonts w:cstheme="minorHAnsi"/>
          <w:b/>
        </w:rPr>
        <w:t>Aansprakelijkheid</w:t>
      </w:r>
      <w:r w:rsidRPr="00FF4D82">
        <w:rPr>
          <w:rFonts w:cstheme="minorHAnsi"/>
        </w:rPr>
        <w:br/>
      </w:r>
      <w:r w:rsidRPr="00FF4D82">
        <w:rPr>
          <w:rFonts w:cstheme="minorHAnsi"/>
        </w:rPr>
        <w:t xml:space="preserve">Een medewerker is alleen persoonlijk aanspreekbaar op zijn reactie als er sprake is van disproportioneel handelen, en niet als achteraf blijkt dat hij wellicht een verkeerde keuze heeft gemaakt. Er dient rekening te worden gehouden met de druk van de omstandigheden en het is op zich niet verwijtbaar als een medewerker een bepaalde situatie verkeerd inschat.  </w:t>
      </w:r>
    </w:p>
    <w:p w:rsidRPr="00FF4D82" w:rsidR="0006158F" w:rsidP="0006158F" w:rsidRDefault="0006158F" w14:paraId="4B6326FE" w14:textId="77777777">
      <w:pPr>
        <w:rPr>
          <w:rFonts w:cstheme="minorHAnsi"/>
        </w:rPr>
      </w:pPr>
      <w:r w:rsidRPr="00FF4D82">
        <w:rPr>
          <w:rFonts w:cstheme="minorHAnsi"/>
        </w:rPr>
        <w:t xml:space="preserve">Het kan voorkomen dat de medewerker door zijn handelen letsel of pijn aan de leerling toebrengt. Als er volgens deze richtlijn wordt gehandeld, is er echter geen sprake van mishandeling. </w:t>
      </w:r>
    </w:p>
    <w:p w:rsidRPr="00FF4D82" w:rsidR="0006158F" w:rsidP="0006158F" w:rsidRDefault="0006158F" w14:paraId="35DBB3D8" w14:textId="72F19B7F">
      <w:pPr>
        <w:rPr>
          <w:rFonts w:cstheme="minorHAnsi"/>
        </w:rPr>
      </w:pPr>
      <w:r w:rsidRPr="00ED189D">
        <w:rPr>
          <w:rFonts w:cstheme="minorHAnsi"/>
          <w:b/>
        </w:rPr>
        <w:t>Scholing medewerkers</w:t>
      </w:r>
      <w:r w:rsidRPr="00FF4D82">
        <w:rPr>
          <w:rFonts w:cstheme="minorHAnsi"/>
        </w:rPr>
        <w:br/>
      </w:r>
      <w:r w:rsidRPr="00FF4D82">
        <w:rPr>
          <w:rFonts w:cstheme="minorHAnsi"/>
        </w:rPr>
        <w:t xml:space="preserve">Gezien de impact van dit soort situaties en het belang van zoveel mogelijk adequaat kunnen handelen indien een dergelijke situatie zich voordoet, hecht </w:t>
      </w:r>
      <w:proofErr w:type="spellStart"/>
      <w:r w:rsidR="00FE6C48">
        <w:rPr>
          <w:rFonts w:cstheme="minorHAnsi"/>
        </w:rPr>
        <w:t>Ommeriek</w:t>
      </w:r>
      <w:proofErr w:type="spellEnd"/>
      <w:r w:rsidRPr="00FF4D82">
        <w:rPr>
          <w:rFonts w:cstheme="minorHAnsi"/>
        </w:rPr>
        <w:t xml:space="preserve"> er waarde aan al haar personeel hierin te scholen. Alle medewerkers op onze scholen krijgen een </w:t>
      </w:r>
      <w:r>
        <w:rPr>
          <w:rFonts w:cstheme="minorHAnsi"/>
        </w:rPr>
        <w:t xml:space="preserve">ABC </w:t>
      </w:r>
      <w:r w:rsidRPr="00FF4D82">
        <w:rPr>
          <w:rFonts w:cstheme="minorHAnsi"/>
        </w:rPr>
        <w:t>agressie</w:t>
      </w:r>
      <w:r>
        <w:rPr>
          <w:rFonts w:cstheme="minorHAnsi"/>
        </w:rPr>
        <w:t>-</w:t>
      </w:r>
      <w:r w:rsidRPr="00FF4D82">
        <w:rPr>
          <w:rFonts w:cstheme="minorHAnsi"/>
        </w:rPr>
        <w:t>regulatietraining, waarbij aandacht wordt besteed aan het herkennen, voorkomen en begeleiden van alle vormen van agressie en geweld.</w:t>
      </w:r>
    </w:p>
    <w:p w:rsidR="0006158F" w:rsidP="0006158F" w:rsidRDefault="0006158F" w14:paraId="488F2994" w14:textId="77777777">
      <w:pPr>
        <w:rPr>
          <w:rFonts w:ascii="Verdana" w:hAnsi="Verdana" w:eastAsia="Verdana" w:cs="Times New Roman"/>
          <w:b/>
          <w:bCs/>
          <w:sz w:val="20"/>
          <w:szCs w:val="20"/>
        </w:rPr>
      </w:pPr>
      <w:r>
        <w:br w:type="page"/>
      </w:r>
    </w:p>
    <w:p w:rsidRPr="001828A5" w:rsidR="0006158F" w:rsidP="0006158F" w:rsidRDefault="0006158F" w14:paraId="373AF0E0" w14:textId="77777777">
      <w:pPr>
        <w:pStyle w:val="Kop3"/>
        <w:ind w:left="0" w:firstLine="0"/>
        <w:rPr>
          <w:lang w:val="nl-NL"/>
        </w:rPr>
      </w:pPr>
      <w:bookmarkStart w:name="_Toc166579789" w:id="31"/>
      <w:r w:rsidRPr="001828A5">
        <w:rPr>
          <w:lang w:val="nl-NL"/>
        </w:rPr>
        <w:t>4.4 Protocol opvang bij ernstige incidenten</w:t>
      </w:r>
      <w:r w:rsidRPr="00024608">
        <w:rPr>
          <w:rStyle w:val="Voetnootmarkering"/>
          <w:rFonts w:cstheme="minorHAnsi"/>
          <w:b w:val="0"/>
          <w:u w:val="single"/>
        </w:rPr>
        <w:footnoteReference w:id="32"/>
      </w:r>
      <w:bookmarkEnd w:id="31"/>
    </w:p>
    <w:p w:rsidRPr="00450A23" w:rsidR="0006158F" w:rsidP="7E7C17CC" w:rsidRDefault="6FD6F734" w14:paraId="6B37A09B" w14:textId="77777777">
      <w:pPr>
        <w:pStyle w:val="Gemiddeldraster21"/>
        <w:rPr>
          <w:rFonts w:asciiTheme="minorHAnsi" w:hAnsiTheme="minorHAnsi" w:cstheme="minorBidi"/>
        </w:rPr>
      </w:pPr>
      <w:proofErr w:type="spellStart"/>
      <w:r w:rsidRPr="7E7C17CC">
        <w:rPr>
          <w:rFonts w:asciiTheme="minorHAnsi" w:hAnsiTheme="minorHAnsi" w:cstheme="minorBidi"/>
        </w:rPr>
        <w:t>Vo</w:t>
      </w:r>
      <w:r w:rsidRPr="7E7C17CC">
        <w:rPr>
          <w:rFonts w:asciiTheme="minorHAnsi" w:hAnsiTheme="minorHAnsi" w:cstheme="minorBidi"/>
          <w:spacing w:val="1"/>
        </w:rPr>
        <w:t>o</w:t>
      </w:r>
      <w:r w:rsidRPr="7E7C17CC">
        <w:rPr>
          <w:rFonts w:asciiTheme="minorHAnsi" w:hAnsiTheme="minorHAnsi" w:cstheme="minorBidi"/>
          <w:spacing w:val="-1"/>
        </w:rPr>
        <w:t>r</w:t>
      </w:r>
      <w:r w:rsidRPr="7E7C17CC">
        <w:rPr>
          <w:rFonts w:asciiTheme="minorHAnsi" w:hAnsiTheme="minorHAnsi" w:cstheme="minorBidi"/>
        </w:rPr>
        <w:t>al</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rPr>
        <w:t>naar</w:t>
      </w:r>
      <w:proofErr w:type="spellEnd"/>
      <w:r w:rsidRPr="7E7C17CC">
        <w:rPr>
          <w:rFonts w:asciiTheme="minorHAnsi" w:hAnsiTheme="minorHAnsi" w:cstheme="minorBidi"/>
          <w:spacing w:val="-9"/>
        </w:rPr>
        <w:t xml:space="preserve"> </w:t>
      </w:r>
      <w:proofErr w:type="spellStart"/>
      <w:r w:rsidRPr="7E7C17CC">
        <w:rPr>
          <w:rFonts w:asciiTheme="minorHAnsi" w:hAnsiTheme="minorHAnsi" w:cstheme="minorBidi"/>
        </w:rPr>
        <w:t>aa</w:t>
      </w:r>
      <w:r w:rsidRPr="7E7C17CC">
        <w:rPr>
          <w:rFonts w:asciiTheme="minorHAnsi" w:hAnsiTheme="minorHAnsi" w:cstheme="minorBidi"/>
          <w:spacing w:val="1"/>
        </w:rPr>
        <w:t>n</w:t>
      </w:r>
      <w:r w:rsidRPr="7E7C17CC">
        <w:rPr>
          <w:rFonts w:asciiTheme="minorHAnsi" w:hAnsiTheme="minorHAnsi" w:cstheme="minorBidi"/>
          <w:spacing w:val="2"/>
        </w:rPr>
        <w:t>l</w:t>
      </w:r>
      <w:r w:rsidRPr="7E7C17CC">
        <w:rPr>
          <w:rFonts w:asciiTheme="minorHAnsi" w:hAnsiTheme="minorHAnsi" w:cstheme="minorBidi"/>
          <w:spacing w:val="-2"/>
        </w:rPr>
        <w:t>e</w:t>
      </w:r>
      <w:r w:rsidRPr="7E7C17CC">
        <w:rPr>
          <w:rFonts w:asciiTheme="minorHAnsi" w:hAnsiTheme="minorHAnsi" w:cstheme="minorBidi"/>
          <w:spacing w:val="2"/>
        </w:rPr>
        <w:t>i</w:t>
      </w:r>
      <w:r w:rsidRPr="7E7C17CC">
        <w:rPr>
          <w:rFonts w:asciiTheme="minorHAnsi" w:hAnsiTheme="minorHAnsi" w:cstheme="minorBidi"/>
          <w:spacing w:val="-2"/>
        </w:rPr>
        <w:t>d</w:t>
      </w:r>
      <w:r w:rsidRPr="7E7C17CC">
        <w:rPr>
          <w:rFonts w:asciiTheme="minorHAnsi" w:hAnsiTheme="minorHAnsi" w:cstheme="minorBidi"/>
        </w:rPr>
        <w:t>i</w:t>
      </w:r>
      <w:r w:rsidRPr="7E7C17CC">
        <w:rPr>
          <w:rFonts w:asciiTheme="minorHAnsi" w:hAnsiTheme="minorHAnsi" w:cstheme="minorBidi"/>
          <w:spacing w:val="1"/>
        </w:rPr>
        <w:t>n</w:t>
      </w:r>
      <w:r w:rsidRPr="7E7C17CC">
        <w:rPr>
          <w:rFonts w:asciiTheme="minorHAnsi" w:hAnsiTheme="minorHAnsi" w:cstheme="minorBidi"/>
        </w:rPr>
        <w:t>g</w:t>
      </w:r>
      <w:proofErr w:type="spellEnd"/>
      <w:r w:rsidRPr="7E7C17CC">
        <w:rPr>
          <w:rFonts w:asciiTheme="minorHAnsi" w:hAnsiTheme="minorHAnsi" w:cstheme="minorBidi"/>
          <w:spacing w:val="-7"/>
        </w:rPr>
        <w:t xml:space="preserve"> </w:t>
      </w:r>
      <w:r w:rsidRPr="7E7C17CC">
        <w:rPr>
          <w:rFonts w:asciiTheme="minorHAnsi" w:hAnsiTheme="minorHAnsi" w:cstheme="minorBidi"/>
          <w:spacing w:val="-1"/>
        </w:rPr>
        <w:t>v</w:t>
      </w:r>
      <w:r w:rsidRPr="7E7C17CC">
        <w:rPr>
          <w:rFonts w:asciiTheme="minorHAnsi" w:hAnsiTheme="minorHAnsi" w:cstheme="minorBidi"/>
        </w:rPr>
        <w:t>an</w:t>
      </w:r>
      <w:r w:rsidRPr="7E7C17CC">
        <w:rPr>
          <w:rFonts w:asciiTheme="minorHAnsi" w:hAnsiTheme="minorHAnsi" w:cstheme="minorBidi"/>
          <w:spacing w:val="-7"/>
        </w:rPr>
        <w:t xml:space="preserve"> </w:t>
      </w:r>
      <w:proofErr w:type="spellStart"/>
      <w:r w:rsidRPr="7E7C17CC">
        <w:rPr>
          <w:rFonts w:asciiTheme="minorHAnsi" w:hAnsiTheme="minorHAnsi" w:cstheme="minorBidi"/>
        </w:rPr>
        <w:t>g</w:t>
      </w:r>
      <w:r w:rsidRPr="7E7C17CC">
        <w:rPr>
          <w:rFonts w:asciiTheme="minorHAnsi" w:hAnsiTheme="minorHAnsi" w:cstheme="minorBidi"/>
          <w:spacing w:val="-1"/>
        </w:rPr>
        <w:t>e</w:t>
      </w:r>
      <w:r w:rsidRPr="7E7C17CC">
        <w:rPr>
          <w:rFonts w:asciiTheme="minorHAnsi" w:hAnsiTheme="minorHAnsi" w:cstheme="minorBidi"/>
          <w:spacing w:val="2"/>
        </w:rPr>
        <w:t>w</w:t>
      </w:r>
      <w:r w:rsidRPr="7E7C17CC">
        <w:rPr>
          <w:rFonts w:asciiTheme="minorHAnsi" w:hAnsiTheme="minorHAnsi" w:cstheme="minorBidi"/>
          <w:spacing w:val="-2"/>
        </w:rPr>
        <w:t>e</w:t>
      </w:r>
      <w:r w:rsidRPr="7E7C17CC">
        <w:rPr>
          <w:rFonts w:asciiTheme="minorHAnsi" w:hAnsiTheme="minorHAnsi" w:cstheme="minorBidi"/>
          <w:spacing w:val="2"/>
        </w:rPr>
        <w:t>l</w:t>
      </w:r>
      <w:r w:rsidRPr="7E7C17CC">
        <w:rPr>
          <w:rFonts w:asciiTheme="minorHAnsi" w:hAnsiTheme="minorHAnsi" w:cstheme="minorBidi"/>
          <w:spacing w:val="-2"/>
        </w:rPr>
        <w:t>d</w:t>
      </w:r>
      <w:r w:rsidRPr="7E7C17CC">
        <w:rPr>
          <w:rFonts w:asciiTheme="minorHAnsi" w:hAnsiTheme="minorHAnsi" w:cstheme="minorBidi"/>
          <w:spacing w:val="2"/>
        </w:rPr>
        <w:t>i</w:t>
      </w:r>
      <w:r w:rsidRPr="7E7C17CC">
        <w:rPr>
          <w:rFonts w:asciiTheme="minorHAnsi" w:hAnsiTheme="minorHAnsi" w:cstheme="minorBidi"/>
          <w:spacing w:val="1"/>
        </w:rPr>
        <w:t>n</w:t>
      </w:r>
      <w:r w:rsidRPr="7E7C17CC">
        <w:rPr>
          <w:rFonts w:asciiTheme="minorHAnsi" w:hAnsiTheme="minorHAnsi" w:cstheme="minorBidi"/>
          <w:spacing w:val="-3"/>
        </w:rPr>
        <w:t>c</w:t>
      </w:r>
      <w:r w:rsidRPr="7E7C17CC">
        <w:rPr>
          <w:rFonts w:asciiTheme="minorHAnsi" w:hAnsiTheme="minorHAnsi" w:cstheme="minorBidi"/>
          <w:spacing w:val="2"/>
        </w:rPr>
        <w:t>i</w:t>
      </w:r>
      <w:r w:rsidRPr="7E7C17CC">
        <w:rPr>
          <w:rFonts w:asciiTheme="minorHAnsi" w:hAnsiTheme="minorHAnsi" w:cstheme="minorBidi"/>
        </w:rPr>
        <w:t>d</w:t>
      </w:r>
      <w:r w:rsidRPr="7E7C17CC">
        <w:rPr>
          <w:rFonts w:asciiTheme="minorHAnsi" w:hAnsiTheme="minorHAnsi" w:cstheme="minorBidi"/>
          <w:spacing w:val="-2"/>
        </w:rPr>
        <w:t>e</w:t>
      </w:r>
      <w:r w:rsidRPr="7E7C17CC">
        <w:rPr>
          <w:rFonts w:asciiTheme="minorHAnsi" w:hAnsiTheme="minorHAnsi" w:cstheme="minorBidi"/>
          <w:spacing w:val="4"/>
        </w:rPr>
        <w:t>n</w:t>
      </w:r>
      <w:r w:rsidRPr="7E7C17CC">
        <w:rPr>
          <w:rFonts w:asciiTheme="minorHAnsi" w:hAnsiTheme="minorHAnsi" w:cstheme="minorBidi"/>
        </w:rPr>
        <w:t>t</w:t>
      </w:r>
      <w:r w:rsidRPr="7E7C17CC">
        <w:rPr>
          <w:rFonts w:asciiTheme="minorHAnsi" w:hAnsiTheme="minorHAnsi" w:cstheme="minorBidi"/>
          <w:spacing w:val="-2"/>
        </w:rPr>
        <w:t>e</w:t>
      </w:r>
      <w:r w:rsidRPr="7E7C17CC">
        <w:rPr>
          <w:rFonts w:asciiTheme="minorHAnsi" w:hAnsiTheme="minorHAnsi" w:cstheme="minorBidi"/>
        </w:rPr>
        <w:t>n</w:t>
      </w:r>
      <w:proofErr w:type="spellEnd"/>
      <w:r w:rsidRPr="7E7C17CC">
        <w:rPr>
          <w:rFonts w:asciiTheme="minorHAnsi" w:hAnsiTheme="minorHAnsi" w:cstheme="minorBidi"/>
          <w:spacing w:val="-7"/>
        </w:rPr>
        <w:t xml:space="preserve"> </w:t>
      </w:r>
      <w:r w:rsidRPr="7E7C17CC">
        <w:rPr>
          <w:rFonts w:asciiTheme="minorHAnsi" w:hAnsiTheme="minorHAnsi" w:cstheme="minorBidi"/>
        </w:rPr>
        <w:t>d</w:t>
      </w:r>
      <w:r w:rsidRPr="7E7C17CC">
        <w:rPr>
          <w:rFonts w:asciiTheme="minorHAnsi" w:hAnsiTheme="minorHAnsi" w:cstheme="minorBidi"/>
          <w:spacing w:val="2"/>
        </w:rPr>
        <w:t>i</w:t>
      </w:r>
      <w:r w:rsidRPr="7E7C17CC">
        <w:rPr>
          <w:rFonts w:asciiTheme="minorHAnsi" w:hAnsiTheme="minorHAnsi" w:cstheme="minorBidi"/>
        </w:rPr>
        <w:t>e</w:t>
      </w:r>
      <w:r w:rsidRPr="7E7C17CC">
        <w:rPr>
          <w:rFonts w:asciiTheme="minorHAnsi" w:hAnsiTheme="minorHAnsi" w:cstheme="minorBidi"/>
          <w:spacing w:val="-11"/>
        </w:rPr>
        <w:t xml:space="preserve"> </w:t>
      </w:r>
      <w:r w:rsidRPr="7E7C17CC">
        <w:rPr>
          <w:rFonts w:asciiTheme="minorHAnsi" w:hAnsiTheme="minorHAnsi" w:cstheme="minorBidi"/>
          <w:spacing w:val="2"/>
        </w:rPr>
        <w:t>i</w:t>
      </w:r>
      <w:r w:rsidRPr="7E7C17CC">
        <w:rPr>
          <w:rFonts w:asciiTheme="minorHAnsi" w:hAnsiTheme="minorHAnsi" w:cstheme="minorBidi"/>
        </w:rPr>
        <w:t>n</w:t>
      </w:r>
      <w:r w:rsidRPr="7E7C17CC">
        <w:rPr>
          <w:rFonts w:asciiTheme="minorHAnsi" w:hAnsiTheme="minorHAnsi" w:cstheme="minorBidi"/>
          <w:spacing w:val="-8"/>
        </w:rPr>
        <w:t xml:space="preserve"> </w:t>
      </w:r>
      <w:proofErr w:type="spellStart"/>
      <w:r w:rsidRPr="7E7C17CC">
        <w:rPr>
          <w:rFonts w:asciiTheme="minorHAnsi" w:hAnsiTheme="minorHAnsi" w:cstheme="minorBidi"/>
          <w:spacing w:val="-2"/>
        </w:rPr>
        <w:t>o</w:t>
      </w:r>
      <w:r w:rsidRPr="7E7C17CC">
        <w:rPr>
          <w:rFonts w:asciiTheme="minorHAnsi" w:hAnsiTheme="minorHAnsi" w:cstheme="minorBidi"/>
          <w:spacing w:val="1"/>
        </w:rPr>
        <w:t>n</w:t>
      </w:r>
      <w:r w:rsidRPr="7E7C17CC">
        <w:rPr>
          <w:rFonts w:asciiTheme="minorHAnsi" w:hAnsiTheme="minorHAnsi" w:cstheme="minorBidi"/>
        </w:rPr>
        <w:t>s</w:t>
      </w:r>
      <w:proofErr w:type="spellEnd"/>
      <w:r w:rsidRPr="7E7C17CC">
        <w:rPr>
          <w:rFonts w:asciiTheme="minorHAnsi" w:hAnsiTheme="minorHAnsi" w:cstheme="minorBidi"/>
          <w:spacing w:val="-9"/>
        </w:rPr>
        <w:t xml:space="preserve"> </w:t>
      </w:r>
      <w:r w:rsidRPr="7E7C17CC">
        <w:rPr>
          <w:rFonts w:asciiTheme="minorHAnsi" w:hAnsiTheme="minorHAnsi" w:cstheme="minorBidi"/>
          <w:spacing w:val="2"/>
        </w:rPr>
        <w:t>l</w:t>
      </w:r>
      <w:r w:rsidRPr="7E7C17CC">
        <w:rPr>
          <w:rFonts w:asciiTheme="minorHAnsi" w:hAnsiTheme="minorHAnsi" w:cstheme="minorBidi"/>
        </w:rPr>
        <w:t>a</w:t>
      </w:r>
      <w:r w:rsidRPr="7E7C17CC">
        <w:rPr>
          <w:rFonts w:asciiTheme="minorHAnsi" w:hAnsiTheme="minorHAnsi" w:cstheme="minorBidi"/>
          <w:spacing w:val="1"/>
        </w:rPr>
        <w:t>n</w:t>
      </w:r>
      <w:r w:rsidRPr="7E7C17CC">
        <w:rPr>
          <w:rFonts w:asciiTheme="minorHAnsi" w:hAnsiTheme="minorHAnsi" w:cstheme="minorBidi"/>
        </w:rPr>
        <w:t>d</w:t>
      </w:r>
      <w:r w:rsidRPr="7E7C17CC">
        <w:rPr>
          <w:rFonts w:asciiTheme="minorHAnsi" w:hAnsiTheme="minorHAnsi" w:cstheme="minorBidi"/>
          <w:spacing w:val="-8"/>
        </w:rPr>
        <w:t xml:space="preserve"> </w:t>
      </w:r>
      <w:proofErr w:type="spellStart"/>
      <w:r w:rsidRPr="7E7C17CC">
        <w:rPr>
          <w:rFonts w:asciiTheme="minorHAnsi" w:hAnsiTheme="minorHAnsi" w:cstheme="minorBidi"/>
          <w:spacing w:val="-3"/>
        </w:rPr>
        <w:t>p</w:t>
      </w:r>
      <w:r w:rsidRPr="7E7C17CC">
        <w:rPr>
          <w:rFonts w:asciiTheme="minorHAnsi" w:hAnsiTheme="minorHAnsi" w:cstheme="minorBidi"/>
          <w:spacing w:val="2"/>
        </w:rPr>
        <w:t>l</w:t>
      </w:r>
      <w:r w:rsidRPr="7E7C17CC">
        <w:rPr>
          <w:rFonts w:asciiTheme="minorHAnsi" w:hAnsiTheme="minorHAnsi" w:cstheme="minorBidi"/>
        </w:rPr>
        <w:t>aa</w:t>
      </w:r>
      <w:r w:rsidRPr="7E7C17CC">
        <w:rPr>
          <w:rFonts w:asciiTheme="minorHAnsi" w:hAnsiTheme="minorHAnsi" w:cstheme="minorBidi"/>
          <w:spacing w:val="1"/>
        </w:rPr>
        <w:t>t</w:t>
      </w:r>
      <w:r w:rsidRPr="7E7C17CC">
        <w:rPr>
          <w:rFonts w:asciiTheme="minorHAnsi" w:hAnsiTheme="minorHAnsi" w:cstheme="minorBidi"/>
        </w:rPr>
        <w:t>s</w:t>
      </w:r>
      <w:r w:rsidRPr="7E7C17CC">
        <w:rPr>
          <w:rFonts w:asciiTheme="minorHAnsi" w:hAnsiTheme="minorHAnsi" w:cstheme="minorBidi"/>
          <w:spacing w:val="-1"/>
        </w:rPr>
        <w:t>vo</w:t>
      </w:r>
      <w:r w:rsidRPr="7E7C17CC">
        <w:rPr>
          <w:rFonts w:asciiTheme="minorHAnsi" w:hAnsiTheme="minorHAnsi" w:cstheme="minorBidi"/>
          <w:spacing w:val="1"/>
        </w:rPr>
        <w:t>n</w:t>
      </w:r>
      <w:r w:rsidRPr="7E7C17CC">
        <w:rPr>
          <w:rFonts w:asciiTheme="minorHAnsi" w:hAnsiTheme="minorHAnsi" w:cstheme="minorBidi"/>
        </w:rPr>
        <w:t>d</w:t>
      </w:r>
      <w:r w:rsidRPr="7E7C17CC">
        <w:rPr>
          <w:rFonts w:asciiTheme="minorHAnsi" w:hAnsiTheme="minorHAnsi" w:cstheme="minorBidi"/>
          <w:spacing w:val="1"/>
        </w:rPr>
        <w:t>e</w:t>
      </w:r>
      <w:r w:rsidRPr="7E7C17CC">
        <w:rPr>
          <w:rFonts w:asciiTheme="minorHAnsi" w:hAnsiTheme="minorHAnsi" w:cstheme="minorBidi"/>
        </w:rPr>
        <w:t>n</w:t>
      </w:r>
      <w:proofErr w:type="spellEnd"/>
      <w:r w:rsidRPr="7E7C17CC">
        <w:rPr>
          <w:rFonts w:asciiTheme="minorHAnsi" w:hAnsiTheme="minorHAnsi" w:cstheme="minorBidi"/>
          <w:spacing w:val="-7"/>
        </w:rPr>
        <w:t xml:space="preserve"> </w:t>
      </w:r>
      <w:proofErr w:type="spellStart"/>
      <w:r w:rsidRPr="7E7C17CC">
        <w:rPr>
          <w:rFonts w:asciiTheme="minorHAnsi" w:hAnsiTheme="minorHAnsi" w:cstheme="minorBidi"/>
        </w:rPr>
        <w:t>t</w:t>
      </w:r>
      <w:r w:rsidRPr="7E7C17CC">
        <w:rPr>
          <w:rFonts w:asciiTheme="minorHAnsi" w:hAnsiTheme="minorHAnsi" w:cstheme="minorBidi"/>
          <w:spacing w:val="1"/>
        </w:rPr>
        <w:t>u</w:t>
      </w:r>
      <w:r w:rsidRPr="7E7C17CC">
        <w:rPr>
          <w:rFonts w:asciiTheme="minorHAnsi" w:hAnsiTheme="minorHAnsi" w:cstheme="minorBidi"/>
        </w:rPr>
        <w:t>s</w:t>
      </w:r>
      <w:r w:rsidRPr="7E7C17CC">
        <w:rPr>
          <w:rFonts w:asciiTheme="minorHAnsi" w:hAnsiTheme="minorHAnsi" w:cstheme="minorBidi"/>
          <w:spacing w:val="-2"/>
        </w:rPr>
        <w:t>se</w:t>
      </w:r>
      <w:r w:rsidRPr="7E7C17CC">
        <w:rPr>
          <w:rFonts w:asciiTheme="minorHAnsi" w:hAnsiTheme="minorHAnsi" w:cstheme="minorBidi"/>
        </w:rPr>
        <w:t>n</w:t>
      </w:r>
      <w:proofErr w:type="spellEnd"/>
      <w:r w:rsidRPr="7E7C17CC">
        <w:rPr>
          <w:rFonts w:asciiTheme="minorHAnsi" w:hAnsiTheme="minorHAnsi" w:cstheme="minorBidi"/>
          <w:w w:val="99"/>
        </w:rPr>
        <w:t xml:space="preserve"> </w:t>
      </w:r>
      <w:proofErr w:type="spellStart"/>
      <w:r w:rsidRPr="7E7C17CC">
        <w:rPr>
          <w:rFonts w:asciiTheme="minorHAnsi" w:hAnsiTheme="minorHAnsi" w:cstheme="minorBidi"/>
          <w:spacing w:val="2"/>
        </w:rPr>
        <w:t>l</w:t>
      </w:r>
      <w:r w:rsidRPr="7E7C17CC">
        <w:rPr>
          <w:rFonts w:asciiTheme="minorHAnsi" w:hAnsiTheme="minorHAnsi" w:cstheme="minorBidi"/>
          <w:spacing w:val="-2"/>
        </w:rPr>
        <w:t>ee</w:t>
      </w:r>
      <w:r w:rsidRPr="7E7C17CC">
        <w:rPr>
          <w:rFonts w:asciiTheme="minorHAnsi" w:hAnsiTheme="minorHAnsi" w:cstheme="minorBidi"/>
          <w:spacing w:val="-1"/>
        </w:rPr>
        <w:t>r</w:t>
      </w:r>
      <w:r w:rsidRPr="7E7C17CC">
        <w:rPr>
          <w:rFonts w:asciiTheme="minorHAnsi" w:hAnsiTheme="minorHAnsi" w:cstheme="minorBidi"/>
        </w:rPr>
        <w:t>l</w:t>
      </w:r>
      <w:r w:rsidRPr="7E7C17CC">
        <w:rPr>
          <w:rFonts w:asciiTheme="minorHAnsi" w:hAnsiTheme="minorHAnsi" w:cstheme="minorBidi"/>
          <w:spacing w:val="2"/>
        </w:rPr>
        <w:t>i</w:t>
      </w:r>
      <w:r w:rsidRPr="7E7C17CC">
        <w:rPr>
          <w:rFonts w:asciiTheme="minorHAnsi" w:hAnsiTheme="minorHAnsi" w:cstheme="minorBidi"/>
          <w:spacing w:val="1"/>
        </w:rPr>
        <w:t>n</w:t>
      </w:r>
      <w:r w:rsidRPr="7E7C17CC">
        <w:rPr>
          <w:rFonts w:asciiTheme="minorHAnsi" w:hAnsiTheme="minorHAnsi" w:cstheme="minorBidi"/>
        </w:rPr>
        <w:t>g</w:t>
      </w:r>
      <w:r w:rsidRPr="7E7C17CC">
        <w:rPr>
          <w:rFonts w:asciiTheme="minorHAnsi" w:hAnsiTheme="minorHAnsi" w:cstheme="minorBidi"/>
          <w:spacing w:val="-2"/>
        </w:rPr>
        <w:t>e</w:t>
      </w:r>
      <w:r w:rsidRPr="7E7C17CC">
        <w:rPr>
          <w:rFonts w:asciiTheme="minorHAnsi" w:hAnsiTheme="minorHAnsi" w:cstheme="minorBidi"/>
          <w:spacing w:val="1"/>
        </w:rPr>
        <w:t>n</w:t>
      </w:r>
      <w:proofErr w:type="spellEnd"/>
      <w:r w:rsidRPr="7E7C17CC">
        <w:rPr>
          <w:rFonts w:asciiTheme="minorHAnsi" w:hAnsiTheme="minorHAnsi" w:cstheme="minorBidi"/>
        </w:rPr>
        <w:t>,</w:t>
      </w:r>
      <w:r w:rsidRPr="7E7C17CC">
        <w:rPr>
          <w:rFonts w:asciiTheme="minorHAnsi" w:hAnsiTheme="minorHAnsi" w:cstheme="minorBidi"/>
          <w:spacing w:val="-8"/>
        </w:rPr>
        <w:t xml:space="preserve"> </w:t>
      </w:r>
      <w:proofErr w:type="spellStart"/>
      <w:r w:rsidRPr="7E7C17CC">
        <w:rPr>
          <w:rFonts w:asciiTheme="minorHAnsi" w:hAnsiTheme="minorHAnsi" w:cstheme="minorBidi"/>
        </w:rPr>
        <w:t>t</w:t>
      </w:r>
      <w:r w:rsidRPr="7E7C17CC">
        <w:rPr>
          <w:rFonts w:asciiTheme="minorHAnsi" w:hAnsiTheme="minorHAnsi" w:cstheme="minorBidi"/>
          <w:spacing w:val="1"/>
        </w:rPr>
        <w:t>u</w:t>
      </w:r>
      <w:r w:rsidRPr="7E7C17CC">
        <w:rPr>
          <w:rFonts w:asciiTheme="minorHAnsi" w:hAnsiTheme="minorHAnsi" w:cstheme="minorBidi"/>
        </w:rPr>
        <w:t>s</w:t>
      </w:r>
      <w:r w:rsidRPr="7E7C17CC">
        <w:rPr>
          <w:rFonts w:asciiTheme="minorHAnsi" w:hAnsiTheme="minorHAnsi" w:cstheme="minorBidi"/>
          <w:spacing w:val="-2"/>
        </w:rPr>
        <w:t>se</w:t>
      </w:r>
      <w:r w:rsidRPr="7E7C17CC">
        <w:rPr>
          <w:rFonts w:asciiTheme="minorHAnsi" w:hAnsiTheme="minorHAnsi" w:cstheme="minorBidi"/>
        </w:rPr>
        <w:t>n</w:t>
      </w:r>
      <w:proofErr w:type="spellEnd"/>
      <w:r w:rsidRPr="7E7C17CC">
        <w:rPr>
          <w:rFonts w:asciiTheme="minorHAnsi" w:hAnsiTheme="minorHAnsi" w:cstheme="minorBidi"/>
          <w:spacing w:val="-4"/>
        </w:rPr>
        <w:t xml:space="preserve"> </w:t>
      </w:r>
      <w:proofErr w:type="spellStart"/>
      <w:r w:rsidRPr="7E7C17CC">
        <w:rPr>
          <w:rFonts w:asciiTheme="minorHAnsi" w:hAnsiTheme="minorHAnsi" w:cstheme="minorBidi"/>
          <w:spacing w:val="1"/>
        </w:rPr>
        <w:t>e</w:t>
      </w:r>
      <w:r w:rsidRPr="7E7C17CC">
        <w:rPr>
          <w:rFonts w:asciiTheme="minorHAnsi" w:hAnsiTheme="minorHAnsi" w:cstheme="minorBidi"/>
          <w:spacing w:val="-2"/>
        </w:rPr>
        <w:t>e</w:t>
      </w:r>
      <w:r w:rsidRPr="7E7C17CC">
        <w:rPr>
          <w:rFonts w:asciiTheme="minorHAnsi" w:hAnsiTheme="minorHAnsi" w:cstheme="minorBidi"/>
        </w:rPr>
        <w:t>n</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rPr>
        <w:t>l</w:t>
      </w:r>
      <w:r w:rsidRPr="7E7C17CC">
        <w:rPr>
          <w:rFonts w:asciiTheme="minorHAnsi" w:hAnsiTheme="minorHAnsi" w:cstheme="minorBidi"/>
          <w:spacing w:val="-1"/>
        </w:rPr>
        <w:t>e</w:t>
      </w:r>
      <w:r w:rsidRPr="7E7C17CC">
        <w:rPr>
          <w:rFonts w:asciiTheme="minorHAnsi" w:hAnsiTheme="minorHAnsi" w:cstheme="minorBidi"/>
          <w:spacing w:val="1"/>
        </w:rPr>
        <w:t>e</w:t>
      </w:r>
      <w:r w:rsidRPr="7E7C17CC">
        <w:rPr>
          <w:rFonts w:asciiTheme="minorHAnsi" w:hAnsiTheme="minorHAnsi" w:cstheme="minorBidi"/>
          <w:spacing w:val="-1"/>
        </w:rPr>
        <w:t>r</w:t>
      </w:r>
      <w:r w:rsidRPr="7E7C17CC">
        <w:rPr>
          <w:rFonts w:asciiTheme="minorHAnsi" w:hAnsiTheme="minorHAnsi" w:cstheme="minorBidi"/>
          <w:spacing w:val="2"/>
        </w:rPr>
        <w:t>l</w:t>
      </w:r>
      <w:r w:rsidRPr="7E7C17CC">
        <w:rPr>
          <w:rFonts w:asciiTheme="minorHAnsi" w:hAnsiTheme="minorHAnsi" w:cstheme="minorBidi"/>
        </w:rPr>
        <w:t>i</w:t>
      </w:r>
      <w:r w:rsidRPr="7E7C17CC">
        <w:rPr>
          <w:rFonts w:asciiTheme="minorHAnsi" w:hAnsiTheme="minorHAnsi" w:cstheme="minorBidi"/>
          <w:spacing w:val="1"/>
        </w:rPr>
        <w:t>n</w:t>
      </w:r>
      <w:r w:rsidRPr="7E7C17CC">
        <w:rPr>
          <w:rFonts w:asciiTheme="minorHAnsi" w:hAnsiTheme="minorHAnsi" w:cstheme="minorBidi"/>
        </w:rPr>
        <w:t>g</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spacing w:val="-2"/>
        </w:rPr>
        <w:t>e</w:t>
      </w:r>
      <w:r w:rsidRPr="7E7C17CC">
        <w:rPr>
          <w:rFonts w:asciiTheme="minorHAnsi" w:hAnsiTheme="minorHAnsi" w:cstheme="minorBidi"/>
        </w:rPr>
        <w:t>n</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rPr>
        <w:t>e</w:t>
      </w:r>
      <w:r w:rsidRPr="7E7C17CC">
        <w:rPr>
          <w:rFonts w:asciiTheme="minorHAnsi" w:hAnsiTheme="minorHAnsi" w:cstheme="minorBidi"/>
          <w:spacing w:val="-2"/>
        </w:rPr>
        <w:t>e</w:t>
      </w:r>
      <w:r w:rsidRPr="7E7C17CC">
        <w:rPr>
          <w:rFonts w:asciiTheme="minorHAnsi" w:hAnsiTheme="minorHAnsi" w:cstheme="minorBidi"/>
        </w:rPr>
        <w:t>n</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rPr>
        <w:t>p</w:t>
      </w:r>
      <w:r w:rsidRPr="7E7C17CC">
        <w:rPr>
          <w:rFonts w:asciiTheme="minorHAnsi" w:hAnsiTheme="minorHAnsi" w:cstheme="minorBidi"/>
          <w:spacing w:val="1"/>
        </w:rPr>
        <w:t>e</w:t>
      </w:r>
      <w:r w:rsidRPr="7E7C17CC">
        <w:rPr>
          <w:rFonts w:asciiTheme="minorHAnsi" w:hAnsiTheme="minorHAnsi" w:cstheme="minorBidi"/>
          <w:spacing w:val="-1"/>
        </w:rPr>
        <w:t>r</w:t>
      </w:r>
      <w:r w:rsidRPr="7E7C17CC">
        <w:rPr>
          <w:rFonts w:asciiTheme="minorHAnsi" w:hAnsiTheme="minorHAnsi" w:cstheme="minorBidi"/>
          <w:spacing w:val="1"/>
        </w:rPr>
        <w:t>s</w:t>
      </w:r>
      <w:r w:rsidRPr="7E7C17CC">
        <w:rPr>
          <w:rFonts w:asciiTheme="minorHAnsi" w:hAnsiTheme="minorHAnsi" w:cstheme="minorBidi"/>
          <w:spacing w:val="-1"/>
        </w:rPr>
        <w:t>o</w:t>
      </w:r>
      <w:r w:rsidRPr="7E7C17CC">
        <w:rPr>
          <w:rFonts w:asciiTheme="minorHAnsi" w:hAnsiTheme="minorHAnsi" w:cstheme="minorBidi"/>
          <w:spacing w:val="1"/>
        </w:rPr>
        <w:t>nee</w:t>
      </w:r>
      <w:r w:rsidRPr="7E7C17CC">
        <w:rPr>
          <w:rFonts w:asciiTheme="minorHAnsi" w:hAnsiTheme="minorHAnsi" w:cstheme="minorBidi"/>
          <w:spacing w:val="2"/>
        </w:rPr>
        <w:t>l</w:t>
      </w:r>
      <w:r w:rsidRPr="7E7C17CC">
        <w:rPr>
          <w:rFonts w:asciiTheme="minorHAnsi" w:hAnsiTheme="minorHAnsi" w:cstheme="minorBidi"/>
          <w:spacing w:val="-3"/>
        </w:rPr>
        <w:t>s</w:t>
      </w:r>
      <w:r w:rsidRPr="7E7C17CC">
        <w:rPr>
          <w:rFonts w:asciiTheme="minorHAnsi" w:hAnsiTheme="minorHAnsi" w:cstheme="minorBidi"/>
        </w:rPr>
        <w:t>l</w:t>
      </w:r>
      <w:r w:rsidRPr="7E7C17CC">
        <w:rPr>
          <w:rFonts w:asciiTheme="minorHAnsi" w:hAnsiTheme="minorHAnsi" w:cstheme="minorBidi"/>
          <w:spacing w:val="2"/>
        </w:rPr>
        <w:t>i</w:t>
      </w:r>
      <w:r w:rsidRPr="7E7C17CC">
        <w:rPr>
          <w:rFonts w:asciiTheme="minorHAnsi" w:hAnsiTheme="minorHAnsi" w:cstheme="minorBidi"/>
        </w:rPr>
        <w:t>d</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spacing w:val="-2"/>
        </w:rPr>
        <w:t>e</w:t>
      </w:r>
      <w:r w:rsidRPr="7E7C17CC">
        <w:rPr>
          <w:rFonts w:asciiTheme="minorHAnsi" w:hAnsiTheme="minorHAnsi" w:cstheme="minorBidi"/>
        </w:rPr>
        <w:t>n</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rPr>
        <w:t>t</w:t>
      </w:r>
      <w:r w:rsidRPr="7E7C17CC">
        <w:rPr>
          <w:rFonts w:asciiTheme="minorHAnsi" w:hAnsiTheme="minorHAnsi" w:cstheme="minorBidi"/>
          <w:spacing w:val="1"/>
        </w:rPr>
        <w:t>u</w:t>
      </w:r>
      <w:r w:rsidRPr="7E7C17CC">
        <w:rPr>
          <w:rFonts w:asciiTheme="minorHAnsi" w:hAnsiTheme="minorHAnsi" w:cstheme="minorBidi"/>
        </w:rPr>
        <w:t>s</w:t>
      </w:r>
      <w:r w:rsidRPr="7E7C17CC">
        <w:rPr>
          <w:rFonts w:asciiTheme="minorHAnsi" w:hAnsiTheme="minorHAnsi" w:cstheme="minorBidi"/>
          <w:spacing w:val="-2"/>
        </w:rPr>
        <w:t>se</w:t>
      </w:r>
      <w:r w:rsidRPr="7E7C17CC">
        <w:rPr>
          <w:rFonts w:asciiTheme="minorHAnsi" w:hAnsiTheme="minorHAnsi" w:cstheme="minorBidi"/>
        </w:rPr>
        <w:t>n</w:t>
      </w:r>
      <w:proofErr w:type="spellEnd"/>
      <w:r w:rsidRPr="7E7C17CC">
        <w:rPr>
          <w:rFonts w:asciiTheme="minorHAnsi" w:hAnsiTheme="minorHAnsi" w:cstheme="minorBidi"/>
          <w:spacing w:val="-4"/>
        </w:rPr>
        <w:t xml:space="preserve"> </w:t>
      </w:r>
      <w:proofErr w:type="spellStart"/>
      <w:r w:rsidRPr="7E7C17CC">
        <w:rPr>
          <w:rFonts w:asciiTheme="minorHAnsi" w:hAnsiTheme="minorHAnsi" w:cstheme="minorBidi"/>
          <w:spacing w:val="-2"/>
        </w:rPr>
        <w:t>ee</w:t>
      </w:r>
      <w:r w:rsidRPr="7E7C17CC">
        <w:rPr>
          <w:rFonts w:asciiTheme="minorHAnsi" w:hAnsiTheme="minorHAnsi" w:cstheme="minorBidi"/>
        </w:rPr>
        <w:t>n</w:t>
      </w:r>
      <w:proofErr w:type="spellEnd"/>
      <w:r w:rsidRPr="7E7C17CC">
        <w:rPr>
          <w:rFonts w:asciiTheme="minorHAnsi" w:hAnsiTheme="minorHAnsi" w:cstheme="minorBidi"/>
          <w:spacing w:val="-5"/>
        </w:rPr>
        <w:t xml:space="preserve"> </w:t>
      </w:r>
      <w:proofErr w:type="spellStart"/>
      <w:r w:rsidRPr="7E7C17CC">
        <w:rPr>
          <w:rFonts w:asciiTheme="minorHAnsi" w:hAnsiTheme="minorHAnsi" w:cstheme="minorBidi"/>
          <w:spacing w:val="-1"/>
        </w:rPr>
        <w:t>o</w:t>
      </w:r>
      <w:r w:rsidRPr="7E7C17CC">
        <w:rPr>
          <w:rFonts w:asciiTheme="minorHAnsi" w:hAnsiTheme="minorHAnsi" w:cstheme="minorBidi"/>
          <w:spacing w:val="1"/>
        </w:rPr>
        <w:t>u</w:t>
      </w:r>
      <w:r w:rsidRPr="7E7C17CC">
        <w:rPr>
          <w:rFonts w:asciiTheme="minorHAnsi" w:hAnsiTheme="minorHAnsi" w:cstheme="minorBidi"/>
        </w:rPr>
        <w:t>d</w:t>
      </w:r>
      <w:r w:rsidRPr="7E7C17CC">
        <w:rPr>
          <w:rFonts w:asciiTheme="minorHAnsi" w:hAnsiTheme="minorHAnsi" w:cstheme="minorBidi"/>
          <w:spacing w:val="1"/>
        </w:rPr>
        <w:t>e</w:t>
      </w:r>
      <w:r w:rsidRPr="7E7C17CC">
        <w:rPr>
          <w:rFonts w:asciiTheme="minorHAnsi" w:hAnsiTheme="minorHAnsi" w:cstheme="minorBidi"/>
        </w:rPr>
        <w:t>r</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spacing w:val="-2"/>
        </w:rPr>
        <w:t>e</w:t>
      </w:r>
      <w:r w:rsidRPr="7E7C17CC">
        <w:rPr>
          <w:rFonts w:asciiTheme="minorHAnsi" w:hAnsiTheme="minorHAnsi" w:cstheme="minorBidi"/>
        </w:rPr>
        <w:t>n</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rPr>
        <w:t>e</w:t>
      </w:r>
      <w:r w:rsidRPr="7E7C17CC">
        <w:rPr>
          <w:rFonts w:asciiTheme="minorHAnsi" w:hAnsiTheme="minorHAnsi" w:cstheme="minorBidi"/>
          <w:spacing w:val="-2"/>
        </w:rPr>
        <w:t>e</w:t>
      </w:r>
      <w:r w:rsidRPr="7E7C17CC">
        <w:rPr>
          <w:rFonts w:asciiTheme="minorHAnsi" w:hAnsiTheme="minorHAnsi" w:cstheme="minorBidi"/>
        </w:rPr>
        <w:t>n</w:t>
      </w:r>
      <w:proofErr w:type="spellEnd"/>
      <w:r w:rsidRPr="7E7C17CC">
        <w:rPr>
          <w:rFonts w:asciiTheme="minorHAnsi" w:hAnsiTheme="minorHAnsi" w:cstheme="minorBidi"/>
          <w:w w:val="99"/>
        </w:rPr>
        <w:t xml:space="preserve"> </w:t>
      </w:r>
      <w:proofErr w:type="spellStart"/>
      <w:r w:rsidRPr="7E7C17CC">
        <w:rPr>
          <w:rFonts w:asciiTheme="minorHAnsi" w:hAnsiTheme="minorHAnsi" w:cstheme="minorBidi"/>
        </w:rPr>
        <w:t>p</w:t>
      </w:r>
      <w:r w:rsidRPr="7E7C17CC">
        <w:rPr>
          <w:rFonts w:asciiTheme="minorHAnsi" w:hAnsiTheme="minorHAnsi" w:cstheme="minorBidi"/>
          <w:spacing w:val="-2"/>
        </w:rPr>
        <w:t>e</w:t>
      </w:r>
      <w:r w:rsidRPr="7E7C17CC">
        <w:rPr>
          <w:rFonts w:asciiTheme="minorHAnsi" w:hAnsiTheme="minorHAnsi" w:cstheme="minorBidi"/>
          <w:spacing w:val="1"/>
        </w:rPr>
        <w:t>r</w:t>
      </w:r>
      <w:r w:rsidRPr="7E7C17CC">
        <w:rPr>
          <w:rFonts w:asciiTheme="minorHAnsi" w:hAnsiTheme="minorHAnsi" w:cstheme="minorBidi"/>
        </w:rPr>
        <w:t>s</w:t>
      </w:r>
      <w:r w:rsidRPr="7E7C17CC">
        <w:rPr>
          <w:rFonts w:asciiTheme="minorHAnsi" w:hAnsiTheme="minorHAnsi" w:cstheme="minorBidi"/>
          <w:spacing w:val="-2"/>
        </w:rPr>
        <w:t>o</w:t>
      </w:r>
      <w:r w:rsidRPr="7E7C17CC">
        <w:rPr>
          <w:rFonts w:asciiTheme="minorHAnsi" w:hAnsiTheme="minorHAnsi" w:cstheme="minorBidi"/>
          <w:spacing w:val="3"/>
        </w:rPr>
        <w:t>n</w:t>
      </w:r>
      <w:r w:rsidRPr="7E7C17CC">
        <w:rPr>
          <w:rFonts w:asciiTheme="minorHAnsi" w:hAnsiTheme="minorHAnsi" w:cstheme="minorBidi"/>
          <w:spacing w:val="-2"/>
        </w:rPr>
        <w:t>ee</w:t>
      </w:r>
      <w:r w:rsidRPr="7E7C17CC">
        <w:rPr>
          <w:rFonts w:asciiTheme="minorHAnsi" w:hAnsiTheme="minorHAnsi" w:cstheme="minorBidi"/>
          <w:spacing w:val="2"/>
        </w:rPr>
        <w:t>l</w:t>
      </w:r>
      <w:r w:rsidRPr="7E7C17CC">
        <w:rPr>
          <w:rFonts w:asciiTheme="minorHAnsi" w:hAnsiTheme="minorHAnsi" w:cstheme="minorBidi"/>
        </w:rPr>
        <w:t>sl</w:t>
      </w:r>
      <w:r w:rsidRPr="7E7C17CC">
        <w:rPr>
          <w:rFonts w:asciiTheme="minorHAnsi" w:hAnsiTheme="minorHAnsi" w:cstheme="minorBidi"/>
          <w:spacing w:val="2"/>
        </w:rPr>
        <w:t>i</w:t>
      </w:r>
      <w:r w:rsidRPr="7E7C17CC">
        <w:rPr>
          <w:rFonts w:asciiTheme="minorHAnsi" w:hAnsiTheme="minorHAnsi" w:cstheme="minorBidi"/>
        </w:rPr>
        <w:t>d</w:t>
      </w:r>
      <w:proofErr w:type="spellEnd"/>
      <w:r w:rsidRPr="7E7C17CC">
        <w:rPr>
          <w:rFonts w:asciiTheme="minorHAnsi" w:hAnsiTheme="minorHAnsi" w:cstheme="minorBidi"/>
        </w:rPr>
        <w:t>,</w:t>
      </w:r>
      <w:r w:rsidRPr="7E7C17CC">
        <w:rPr>
          <w:rFonts w:asciiTheme="minorHAnsi" w:hAnsiTheme="minorHAnsi" w:cstheme="minorBidi"/>
          <w:spacing w:val="-9"/>
        </w:rPr>
        <w:t xml:space="preserve"> </w:t>
      </w:r>
      <w:r w:rsidRPr="7E7C17CC">
        <w:rPr>
          <w:rFonts w:asciiTheme="minorHAnsi" w:hAnsiTheme="minorHAnsi" w:cstheme="minorBidi"/>
          <w:spacing w:val="2"/>
        </w:rPr>
        <w:t>i</w:t>
      </w:r>
      <w:r w:rsidRPr="7E7C17CC">
        <w:rPr>
          <w:rFonts w:asciiTheme="minorHAnsi" w:hAnsiTheme="minorHAnsi" w:cstheme="minorBidi"/>
        </w:rPr>
        <w:t>s</w:t>
      </w:r>
      <w:r w:rsidRPr="7E7C17CC">
        <w:rPr>
          <w:rFonts w:asciiTheme="minorHAnsi" w:hAnsiTheme="minorHAnsi" w:cstheme="minorBidi"/>
          <w:spacing w:val="-8"/>
        </w:rPr>
        <w:t xml:space="preserve"> </w:t>
      </w:r>
      <w:r w:rsidRPr="7E7C17CC">
        <w:rPr>
          <w:rFonts w:asciiTheme="minorHAnsi" w:hAnsiTheme="minorHAnsi" w:cstheme="minorBidi"/>
          <w:spacing w:val="1"/>
        </w:rPr>
        <w:t>h</w:t>
      </w:r>
      <w:r w:rsidRPr="7E7C17CC">
        <w:rPr>
          <w:rFonts w:asciiTheme="minorHAnsi" w:hAnsiTheme="minorHAnsi" w:cstheme="minorBidi"/>
          <w:spacing w:val="-2"/>
        </w:rPr>
        <w:t>e</w:t>
      </w:r>
      <w:r w:rsidRPr="7E7C17CC">
        <w:rPr>
          <w:rFonts w:asciiTheme="minorHAnsi" w:hAnsiTheme="minorHAnsi" w:cstheme="minorBidi"/>
        </w:rPr>
        <w:t>t</w:t>
      </w:r>
      <w:r w:rsidRPr="7E7C17CC">
        <w:rPr>
          <w:rFonts w:asciiTheme="minorHAnsi" w:hAnsiTheme="minorHAnsi" w:cstheme="minorBidi"/>
          <w:spacing w:val="-6"/>
        </w:rPr>
        <w:t xml:space="preserve"> </w:t>
      </w:r>
      <w:proofErr w:type="spellStart"/>
      <w:r w:rsidRPr="7E7C17CC">
        <w:rPr>
          <w:rFonts w:asciiTheme="minorHAnsi" w:hAnsiTheme="minorHAnsi" w:cstheme="minorBidi"/>
        </w:rPr>
        <w:t>we</w:t>
      </w:r>
      <w:r w:rsidRPr="7E7C17CC">
        <w:rPr>
          <w:rFonts w:asciiTheme="minorHAnsi" w:hAnsiTheme="minorHAnsi" w:cstheme="minorBidi"/>
          <w:spacing w:val="1"/>
        </w:rPr>
        <w:t>n</w:t>
      </w:r>
      <w:r w:rsidRPr="7E7C17CC">
        <w:rPr>
          <w:rFonts w:asciiTheme="minorHAnsi" w:hAnsiTheme="minorHAnsi" w:cstheme="minorBidi"/>
        </w:rPr>
        <w:t>s</w:t>
      </w:r>
      <w:r w:rsidRPr="7E7C17CC">
        <w:rPr>
          <w:rFonts w:asciiTheme="minorHAnsi" w:hAnsiTheme="minorHAnsi" w:cstheme="minorBidi"/>
          <w:spacing w:val="-2"/>
        </w:rPr>
        <w:t>e</w:t>
      </w:r>
      <w:r w:rsidRPr="7E7C17CC">
        <w:rPr>
          <w:rFonts w:asciiTheme="minorHAnsi" w:hAnsiTheme="minorHAnsi" w:cstheme="minorBidi"/>
          <w:spacing w:val="2"/>
        </w:rPr>
        <w:t>l</w:t>
      </w:r>
      <w:r w:rsidRPr="7E7C17CC">
        <w:rPr>
          <w:rFonts w:asciiTheme="minorHAnsi" w:hAnsiTheme="minorHAnsi" w:cstheme="minorBidi"/>
        </w:rPr>
        <w:t>ijk</w:t>
      </w:r>
      <w:proofErr w:type="spellEnd"/>
      <w:r w:rsidRPr="7E7C17CC">
        <w:rPr>
          <w:rFonts w:asciiTheme="minorHAnsi" w:hAnsiTheme="minorHAnsi" w:cstheme="minorBidi"/>
          <w:spacing w:val="-9"/>
        </w:rPr>
        <w:t xml:space="preserve"> </w:t>
      </w:r>
      <w:proofErr w:type="spellStart"/>
      <w:r w:rsidRPr="7E7C17CC">
        <w:rPr>
          <w:rFonts w:asciiTheme="minorHAnsi" w:hAnsiTheme="minorHAnsi" w:cstheme="minorBidi"/>
        </w:rPr>
        <w:t>g</w:t>
      </w:r>
      <w:r w:rsidRPr="7E7C17CC">
        <w:rPr>
          <w:rFonts w:asciiTheme="minorHAnsi" w:hAnsiTheme="minorHAnsi" w:cstheme="minorBidi"/>
          <w:spacing w:val="-2"/>
        </w:rPr>
        <w:t>e</w:t>
      </w:r>
      <w:r w:rsidRPr="7E7C17CC">
        <w:rPr>
          <w:rFonts w:asciiTheme="minorHAnsi" w:hAnsiTheme="minorHAnsi" w:cstheme="minorBidi"/>
        </w:rPr>
        <w:t>b</w:t>
      </w:r>
      <w:r w:rsidRPr="7E7C17CC">
        <w:rPr>
          <w:rFonts w:asciiTheme="minorHAnsi" w:hAnsiTheme="minorHAnsi" w:cstheme="minorBidi"/>
          <w:spacing w:val="2"/>
        </w:rPr>
        <w:t>l</w:t>
      </w:r>
      <w:r w:rsidRPr="7E7C17CC">
        <w:rPr>
          <w:rFonts w:asciiTheme="minorHAnsi" w:hAnsiTheme="minorHAnsi" w:cstheme="minorBidi"/>
          <w:spacing w:val="-2"/>
        </w:rPr>
        <w:t>e</w:t>
      </w:r>
      <w:r w:rsidRPr="7E7C17CC">
        <w:rPr>
          <w:rFonts w:asciiTheme="minorHAnsi" w:hAnsiTheme="minorHAnsi" w:cstheme="minorBidi"/>
        </w:rPr>
        <w:t>k</w:t>
      </w:r>
      <w:r w:rsidRPr="7E7C17CC">
        <w:rPr>
          <w:rFonts w:asciiTheme="minorHAnsi" w:hAnsiTheme="minorHAnsi" w:cstheme="minorBidi"/>
          <w:spacing w:val="-2"/>
        </w:rPr>
        <w:t>e</w:t>
      </w:r>
      <w:r w:rsidRPr="7E7C17CC">
        <w:rPr>
          <w:rFonts w:asciiTheme="minorHAnsi" w:hAnsiTheme="minorHAnsi" w:cstheme="minorBidi"/>
        </w:rPr>
        <w:t>n</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rPr>
        <w:t>dat</w:t>
      </w:r>
      <w:proofErr w:type="spellEnd"/>
      <w:r w:rsidRPr="7E7C17CC">
        <w:rPr>
          <w:rFonts w:asciiTheme="minorHAnsi" w:hAnsiTheme="minorHAnsi" w:cstheme="minorBidi"/>
          <w:spacing w:val="-6"/>
        </w:rPr>
        <w:t xml:space="preserve"> </w:t>
      </w:r>
      <w:r w:rsidRPr="7E7C17CC">
        <w:rPr>
          <w:rFonts w:asciiTheme="minorHAnsi" w:hAnsiTheme="minorHAnsi" w:cstheme="minorBidi"/>
          <w:spacing w:val="2"/>
        </w:rPr>
        <w:t>d</w:t>
      </w:r>
      <w:r w:rsidRPr="7E7C17CC">
        <w:rPr>
          <w:rFonts w:asciiTheme="minorHAnsi" w:hAnsiTheme="minorHAnsi" w:cstheme="minorBidi"/>
        </w:rPr>
        <w:t>e</w:t>
      </w:r>
      <w:r w:rsidRPr="7E7C17CC">
        <w:rPr>
          <w:rFonts w:asciiTheme="minorHAnsi" w:hAnsiTheme="minorHAnsi" w:cstheme="minorBidi"/>
          <w:spacing w:val="-7"/>
        </w:rPr>
        <w:t xml:space="preserve"> </w:t>
      </w:r>
      <w:r w:rsidRPr="7E7C17CC">
        <w:rPr>
          <w:rFonts w:asciiTheme="minorHAnsi" w:hAnsiTheme="minorHAnsi" w:cstheme="minorBidi"/>
        </w:rPr>
        <w:t>s</w:t>
      </w:r>
      <w:r w:rsidRPr="7E7C17CC">
        <w:rPr>
          <w:rFonts w:asciiTheme="minorHAnsi" w:hAnsiTheme="minorHAnsi" w:cstheme="minorBidi"/>
          <w:spacing w:val="-2"/>
        </w:rPr>
        <w:t>c</w:t>
      </w:r>
      <w:r w:rsidRPr="7E7C17CC">
        <w:rPr>
          <w:rFonts w:asciiTheme="minorHAnsi" w:hAnsiTheme="minorHAnsi" w:cstheme="minorBidi"/>
          <w:spacing w:val="1"/>
        </w:rPr>
        <w:t>ho</w:t>
      </w:r>
      <w:r w:rsidRPr="7E7C17CC">
        <w:rPr>
          <w:rFonts w:asciiTheme="minorHAnsi" w:hAnsiTheme="minorHAnsi" w:cstheme="minorBidi"/>
          <w:spacing w:val="-1"/>
        </w:rPr>
        <w:t>o</w:t>
      </w:r>
      <w:r w:rsidRPr="7E7C17CC">
        <w:rPr>
          <w:rFonts w:asciiTheme="minorHAnsi" w:hAnsiTheme="minorHAnsi" w:cstheme="minorBidi"/>
        </w:rPr>
        <w:t>l</w:t>
      </w:r>
      <w:r w:rsidRPr="7E7C17CC">
        <w:rPr>
          <w:rFonts w:asciiTheme="minorHAnsi" w:hAnsiTheme="minorHAnsi" w:cstheme="minorBidi"/>
          <w:spacing w:val="-5"/>
        </w:rPr>
        <w:t xml:space="preserve"> </w:t>
      </w:r>
      <w:r w:rsidRPr="7E7C17CC">
        <w:rPr>
          <w:rFonts w:asciiTheme="minorHAnsi" w:hAnsiTheme="minorHAnsi" w:cstheme="minorBidi"/>
        </w:rPr>
        <w:t>de</w:t>
      </w:r>
      <w:r w:rsidRPr="7E7C17CC">
        <w:rPr>
          <w:rFonts w:asciiTheme="minorHAnsi" w:hAnsiTheme="minorHAnsi" w:cstheme="minorBidi"/>
          <w:spacing w:val="-8"/>
        </w:rPr>
        <w:t xml:space="preserve"> </w:t>
      </w:r>
      <w:proofErr w:type="spellStart"/>
      <w:r w:rsidRPr="7E7C17CC">
        <w:rPr>
          <w:rFonts w:asciiTheme="minorHAnsi" w:hAnsiTheme="minorHAnsi" w:cstheme="minorBidi"/>
        </w:rPr>
        <w:t>b</w:t>
      </w:r>
      <w:r w:rsidRPr="7E7C17CC">
        <w:rPr>
          <w:rFonts w:asciiTheme="minorHAnsi" w:hAnsiTheme="minorHAnsi" w:cstheme="minorBidi"/>
          <w:spacing w:val="1"/>
        </w:rPr>
        <w:t>e</w:t>
      </w:r>
      <w:r w:rsidRPr="7E7C17CC">
        <w:rPr>
          <w:rFonts w:asciiTheme="minorHAnsi" w:hAnsiTheme="minorHAnsi" w:cstheme="minorBidi"/>
        </w:rPr>
        <w:t>s</w:t>
      </w:r>
      <w:r w:rsidRPr="7E7C17CC">
        <w:rPr>
          <w:rFonts w:asciiTheme="minorHAnsi" w:hAnsiTheme="minorHAnsi" w:cstheme="minorBidi"/>
          <w:spacing w:val="-2"/>
        </w:rPr>
        <w:t>c</w:t>
      </w:r>
      <w:r w:rsidRPr="7E7C17CC">
        <w:rPr>
          <w:rFonts w:asciiTheme="minorHAnsi" w:hAnsiTheme="minorHAnsi" w:cstheme="minorBidi"/>
          <w:spacing w:val="1"/>
        </w:rPr>
        <w:t>h</w:t>
      </w:r>
      <w:r w:rsidRPr="7E7C17CC">
        <w:rPr>
          <w:rFonts w:asciiTheme="minorHAnsi" w:hAnsiTheme="minorHAnsi" w:cstheme="minorBidi"/>
          <w:spacing w:val="2"/>
        </w:rPr>
        <w:t>i</w:t>
      </w:r>
      <w:r w:rsidRPr="7E7C17CC">
        <w:rPr>
          <w:rFonts w:asciiTheme="minorHAnsi" w:hAnsiTheme="minorHAnsi" w:cstheme="minorBidi"/>
        </w:rPr>
        <w:t>k</w:t>
      </w:r>
      <w:r w:rsidRPr="7E7C17CC">
        <w:rPr>
          <w:rFonts w:asciiTheme="minorHAnsi" w:hAnsiTheme="minorHAnsi" w:cstheme="minorBidi"/>
          <w:spacing w:val="-1"/>
        </w:rPr>
        <w:t>k</w:t>
      </w:r>
      <w:r w:rsidRPr="7E7C17CC">
        <w:rPr>
          <w:rFonts w:asciiTheme="minorHAnsi" w:hAnsiTheme="minorHAnsi" w:cstheme="minorBidi"/>
          <w:spacing w:val="2"/>
        </w:rPr>
        <w:t>i</w:t>
      </w:r>
      <w:r w:rsidRPr="7E7C17CC">
        <w:rPr>
          <w:rFonts w:asciiTheme="minorHAnsi" w:hAnsiTheme="minorHAnsi" w:cstheme="minorBidi"/>
          <w:spacing w:val="1"/>
        </w:rPr>
        <w:t>n</w:t>
      </w:r>
      <w:r w:rsidRPr="7E7C17CC">
        <w:rPr>
          <w:rFonts w:asciiTheme="minorHAnsi" w:hAnsiTheme="minorHAnsi" w:cstheme="minorBidi"/>
        </w:rPr>
        <w:t>g</w:t>
      </w:r>
      <w:proofErr w:type="spellEnd"/>
      <w:r w:rsidRPr="7E7C17CC">
        <w:rPr>
          <w:rFonts w:asciiTheme="minorHAnsi" w:hAnsiTheme="minorHAnsi" w:cstheme="minorBidi"/>
          <w:spacing w:val="-6"/>
        </w:rPr>
        <w:t xml:space="preserve"> </w:t>
      </w:r>
      <w:proofErr w:type="spellStart"/>
      <w:r w:rsidRPr="7E7C17CC">
        <w:rPr>
          <w:rFonts w:asciiTheme="minorHAnsi" w:hAnsiTheme="minorHAnsi" w:cstheme="minorBidi"/>
          <w:spacing w:val="-2"/>
        </w:rPr>
        <w:t>he</w:t>
      </w:r>
      <w:r w:rsidRPr="7E7C17CC">
        <w:rPr>
          <w:rFonts w:asciiTheme="minorHAnsi" w:hAnsiTheme="minorHAnsi" w:cstheme="minorBidi"/>
          <w:spacing w:val="1"/>
        </w:rPr>
        <w:t>e</w:t>
      </w:r>
      <w:r w:rsidRPr="7E7C17CC">
        <w:rPr>
          <w:rFonts w:asciiTheme="minorHAnsi" w:hAnsiTheme="minorHAnsi" w:cstheme="minorBidi"/>
        </w:rPr>
        <w:t>ft</w:t>
      </w:r>
      <w:proofErr w:type="spellEnd"/>
      <w:r w:rsidRPr="7E7C17CC">
        <w:rPr>
          <w:rFonts w:asciiTheme="minorHAnsi" w:hAnsiTheme="minorHAnsi" w:cstheme="minorBidi"/>
          <w:spacing w:val="-8"/>
        </w:rPr>
        <w:t xml:space="preserve"> </w:t>
      </w:r>
      <w:r w:rsidRPr="7E7C17CC">
        <w:rPr>
          <w:rFonts w:asciiTheme="minorHAnsi" w:hAnsiTheme="minorHAnsi" w:cstheme="minorBidi"/>
          <w:spacing w:val="1"/>
        </w:rPr>
        <w:t>o</w:t>
      </w:r>
      <w:r w:rsidRPr="7E7C17CC">
        <w:rPr>
          <w:rFonts w:asciiTheme="minorHAnsi" w:hAnsiTheme="minorHAnsi" w:cstheme="minorBidi"/>
        </w:rPr>
        <w:t>ver</w:t>
      </w:r>
      <w:r w:rsidRPr="7E7C17CC">
        <w:rPr>
          <w:rFonts w:asciiTheme="minorHAnsi" w:hAnsiTheme="minorHAnsi" w:cstheme="minorBidi"/>
          <w:spacing w:val="-6"/>
        </w:rPr>
        <w:t xml:space="preserve"> </w:t>
      </w:r>
      <w:proofErr w:type="spellStart"/>
      <w:r w:rsidRPr="7E7C17CC">
        <w:rPr>
          <w:rFonts w:asciiTheme="minorHAnsi" w:hAnsiTheme="minorHAnsi" w:cstheme="minorBidi"/>
          <w:spacing w:val="-2"/>
        </w:rPr>
        <w:t>ee</w:t>
      </w:r>
      <w:r w:rsidRPr="7E7C17CC">
        <w:rPr>
          <w:rFonts w:asciiTheme="minorHAnsi" w:hAnsiTheme="minorHAnsi" w:cstheme="minorBidi"/>
        </w:rPr>
        <w:t>n</w:t>
      </w:r>
      <w:proofErr w:type="spellEnd"/>
      <w:r w:rsidRPr="7E7C17CC">
        <w:rPr>
          <w:rFonts w:asciiTheme="minorHAnsi" w:hAnsiTheme="minorHAnsi" w:cstheme="minorBidi"/>
          <w:w w:val="99"/>
        </w:rPr>
        <w:t xml:space="preserve"> </w:t>
      </w:r>
      <w:r w:rsidRPr="7E7C17CC">
        <w:rPr>
          <w:rFonts w:asciiTheme="minorHAnsi" w:hAnsiTheme="minorHAnsi" w:cstheme="minorBidi"/>
        </w:rPr>
        <w:t>p</w:t>
      </w:r>
      <w:r w:rsidRPr="7E7C17CC">
        <w:rPr>
          <w:rFonts w:asciiTheme="minorHAnsi" w:hAnsiTheme="minorHAnsi" w:cstheme="minorBidi"/>
          <w:spacing w:val="-1"/>
        </w:rPr>
        <w:t>ro</w:t>
      </w:r>
      <w:r w:rsidRPr="7E7C17CC">
        <w:rPr>
          <w:rFonts w:asciiTheme="minorHAnsi" w:hAnsiTheme="minorHAnsi" w:cstheme="minorBidi"/>
        </w:rPr>
        <w:t>t</w:t>
      </w:r>
      <w:r w:rsidRPr="7E7C17CC">
        <w:rPr>
          <w:rFonts w:asciiTheme="minorHAnsi" w:hAnsiTheme="minorHAnsi" w:cstheme="minorBidi"/>
          <w:spacing w:val="1"/>
        </w:rPr>
        <w:t>o</w:t>
      </w:r>
      <w:r w:rsidRPr="7E7C17CC">
        <w:rPr>
          <w:rFonts w:asciiTheme="minorHAnsi" w:hAnsiTheme="minorHAnsi" w:cstheme="minorBidi"/>
        </w:rPr>
        <w:t>c</w:t>
      </w:r>
      <w:r w:rsidRPr="7E7C17CC">
        <w:rPr>
          <w:rFonts w:asciiTheme="minorHAnsi" w:hAnsiTheme="minorHAnsi" w:cstheme="minorBidi"/>
          <w:spacing w:val="-2"/>
        </w:rPr>
        <w:t>o</w:t>
      </w:r>
      <w:r w:rsidRPr="7E7C17CC">
        <w:rPr>
          <w:rFonts w:asciiTheme="minorHAnsi" w:hAnsiTheme="minorHAnsi" w:cstheme="minorBidi"/>
        </w:rPr>
        <w:t>l</w:t>
      </w:r>
      <w:r w:rsidRPr="7E7C17CC">
        <w:rPr>
          <w:rFonts w:asciiTheme="minorHAnsi" w:hAnsiTheme="minorHAnsi" w:cstheme="minorBidi"/>
          <w:spacing w:val="-9"/>
        </w:rPr>
        <w:t xml:space="preserve"> </w:t>
      </w:r>
      <w:r w:rsidRPr="7E7C17CC">
        <w:rPr>
          <w:rFonts w:asciiTheme="minorHAnsi" w:hAnsiTheme="minorHAnsi" w:cstheme="minorBidi"/>
          <w:spacing w:val="1"/>
        </w:rPr>
        <w:t>“</w:t>
      </w:r>
      <w:proofErr w:type="spellStart"/>
      <w:r w:rsidRPr="7E7C17CC">
        <w:rPr>
          <w:rFonts w:asciiTheme="minorHAnsi" w:hAnsiTheme="minorHAnsi" w:cstheme="minorBidi"/>
          <w:spacing w:val="-1"/>
        </w:rPr>
        <w:t>O</w:t>
      </w:r>
      <w:r w:rsidRPr="7E7C17CC">
        <w:rPr>
          <w:rFonts w:asciiTheme="minorHAnsi" w:hAnsiTheme="minorHAnsi" w:cstheme="minorBidi"/>
        </w:rPr>
        <w:t>pvang</w:t>
      </w:r>
      <w:proofErr w:type="spellEnd"/>
      <w:r w:rsidRPr="7E7C17CC">
        <w:rPr>
          <w:rFonts w:asciiTheme="minorHAnsi" w:hAnsiTheme="minorHAnsi" w:cstheme="minorBidi"/>
          <w:spacing w:val="-9"/>
        </w:rPr>
        <w:t xml:space="preserve"> </w:t>
      </w:r>
      <w:proofErr w:type="spellStart"/>
      <w:r w:rsidRPr="7E7C17CC">
        <w:rPr>
          <w:rFonts w:asciiTheme="minorHAnsi" w:hAnsiTheme="minorHAnsi" w:cstheme="minorBidi"/>
        </w:rPr>
        <w:t>b</w:t>
      </w:r>
      <w:r w:rsidRPr="7E7C17CC">
        <w:rPr>
          <w:rFonts w:asciiTheme="minorHAnsi" w:hAnsiTheme="minorHAnsi" w:cstheme="minorBidi"/>
          <w:spacing w:val="3"/>
        </w:rPr>
        <w:t>i</w:t>
      </w:r>
      <w:r w:rsidRPr="7E7C17CC">
        <w:rPr>
          <w:rFonts w:asciiTheme="minorHAnsi" w:hAnsiTheme="minorHAnsi" w:cstheme="minorBidi"/>
        </w:rPr>
        <w:t>j</w:t>
      </w:r>
      <w:proofErr w:type="spellEnd"/>
      <w:r w:rsidRPr="7E7C17CC">
        <w:rPr>
          <w:rFonts w:asciiTheme="minorHAnsi" w:hAnsiTheme="minorHAnsi" w:cstheme="minorBidi"/>
          <w:spacing w:val="-10"/>
        </w:rPr>
        <w:t xml:space="preserve"> </w:t>
      </w:r>
      <w:proofErr w:type="spellStart"/>
      <w:r w:rsidRPr="7E7C17CC">
        <w:rPr>
          <w:rFonts w:asciiTheme="minorHAnsi" w:hAnsiTheme="minorHAnsi" w:cstheme="minorBidi"/>
          <w:spacing w:val="-2"/>
        </w:rPr>
        <w:t>e</w:t>
      </w:r>
      <w:r w:rsidRPr="7E7C17CC">
        <w:rPr>
          <w:rFonts w:asciiTheme="minorHAnsi" w:hAnsiTheme="minorHAnsi" w:cstheme="minorBidi"/>
          <w:spacing w:val="1"/>
        </w:rPr>
        <w:t>rn</w:t>
      </w:r>
      <w:r w:rsidRPr="7E7C17CC">
        <w:rPr>
          <w:rFonts w:asciiTheme="minorHAnsi" w:hAnsiTheme="minorHAnsi" w:cstheme="minorBidi"/>
        </w:rPr>
        <w:t>st</w:t>
      </w:r>
      <w:r w:rsidRPr="7E7C17CC">
        <w:rPr>
          <w:rFonts w:asciiTheme="minorHAnsi" w:hAnsiTheme="minorHAnsi" w:cstheme="minorBidi"/>
          <w:spacing w:val="3"/>
        </w:rPr>
        <w:t>i</w:t>
      </w:r>
      <w:r w:rsidRPr="7E7C17CC">
        <w:rPr>
          <w:rFonts w:asciiTheme="minorHAnsi" w:hAnsiTheme="minorHAnsi" w:cstheme="minorBidi"/>
        </w:rPr>
        <w:t>ge</w:t>
      </w:r>
      <w:proofErr w:type="spellEnd"/>
      <w:r w:rsidRPr="7E7C17CC">
        <w:rPr>
          <w:rFonts w:asciiTheme="minorHAnsi" w:hAnsiTheme="minorHAnsi" w:cstheme="minorBidi"/>
          <w:spacing w:val="-12"/>
        </w:rPr>
        <w:t xml:space="preserve"> </w:t>
      </w:r>
      <w:proofErr w:type="spellStart"/>
      <w:r w:rsidRPr="7E7C17CC">
        <w:rPr>
          <w:rFonts w:asciiTheme="minorHAnsi" w:hAnsiTheme="minorHAnsi" w:cstheme="minorBidi"/>
        </w:rPr>
        <w:t>i</w:t>
      </w:r>
      <w:r w:rsidRPr="7E7C17CC">
        <w:rPr>
          <w:rFonts w:asciiTheme="minorHAnsi" w:hAnsiTheme="minorHAnsi" w:cstheme="minorBidi"/>
          <w:spacing w:val="1"/>
        </w:rPr>
        <w:t>n</w:t>
      </w:r>
      <w:r w:rsidRPr="7E7C17CC">
        <w:rPr>
          <w:rFonts w:asciiTheme="minorHAnsi" w:hAnsiTheme="minorHAnsi" w:cstheme="minorBidi"/>
        </w:rPr>
        <w:t>c</w:t>
      </w:r>
      <w:r w:rsidRPr="7E7C17CC">
        <w:rPr>
          <w:rFonts w:asciiTheme="minorHAnsi" w:hAnsiTheme="minorHAnsi" w:cstheme="minorBidi"/>
          <w:spacing w:val="2"/>
        </w:rPr>
        <w:t>i</w:t>
      </w:r>
      <w:r w:rsidRPr="7E7C17CC">
        <w:rPr>
          <w:rFonts w:asciiTheme="minorHAnsi" w:hAnsiTheme="minorHAnsi" w:cstheme="minorBidi"/>
        </w:rPr>
        <w:t>d</w:t>
      </w:r>
      <w:r w:rsidRPr="7E7C17CC">
        <w:rPr>
          <w:rFonts w:asciiTheme="minorHAnsi" w:hAnsiTheme="minorHAnsi" w:cstheme="minorBidi"/>
          <w:spacing w:val="-2"/>
        </w:rPr>
        <w:t>e</w:t>
      </w:r>
      <w:r w:rsidRPr="7E7C17CC">
        <w:rPr>
          <w:rFonts w:asciiTheme="minorHAnsi" w:hAnsiTheme="minorHAnsi" w:cstheme="minorBidi"/>
          <w:spacing w:val="1"/>
        </w:rPr>
        <w:t>n</w:t>
      </w:r>
      <w:r w:rsidRPr="7E7C17CC">
        <w:rPr>
          <w:rFonts w:asciiTheme="minorHAnsi" w:hAnsiTheme="minorHAnsi" w:cstheme="minorBidi"/>
        </w:rPr>
        <w:t>t</w:t>
      </w:r>
      <w:r w:rsidRPr="7E7C17CC">
        <w:rPr>
          <w:rFonts w:asciiTheme="minorHAnsi" w:hAnsiTheme="minorHAnsi" w:cstheme="minorBidi"/>
          <w:spacing w:val="-2"/>
        </w:rPr>
        <w:t>e</w:t>
      </w:r>
      <w:r w:rsidRPr="7E7C17CC">
        <w:rPr>
          <w:rFonts w:asciiTheme="minorHAnsi" w:hAnsiTheme="minorHAnsi" w:cstheme="minorBidi"/>
          <w:spacing w:val="1"/>
        </w:rPr>
        <w:t>n</w:t>
      </w:r>
      <w:proofErr w:type="spellEnd"/>
      <w:r w:rsidRPr="7E7C17CC">
        <w:rPr>
          <w:rFonts w:asciiTheme="minorHAnsi" w:hAnsiTheme="minorHAnsi" w:cstheme="minorBidi"/>
        </w:rPr>
        <w:t>”.</w:t>
      </w:r>
    </w:p>
    <w:p w:rsidRPr="00FF4D82" w:rsidR="0006158F" w:rsidP="0006158F" w:rsidRDefault="0006158F" w14:paraId="50195557" w14:textId="4B4918A6">
      <w:pPr>
        <w:pStyle w:val="Gemiddeldraster21"/>
        <w:rPr>
          <w:rFonts w:asciiTheme="minorHAnsi" w:hAnsiTheme="minorHAnsi" w:cstheme="minorHAnsi"/>
          <w:lang w:val="nl-NL"/>
        </w:rPr>
      </w:pPr>
      <w:r w:rsidRPr="00FF4D82">
        <w:rPr>
          <w:rFonts w:asciiTheme="minorHAnsi" w:hAnsiTheme="minorHAnsi" w:cstheme="minorHAnsi"/>
          <w:lang w:val="nl-NL"/>
        </w:rPr>
        <w:t>A</w:t>
      </w:r>
      <w:r w:rsidRPr="00FF4D82">
        <w:rPr>
          <w:rFonts w:asciiTheme="minorHAnsi" w:hAnsiTheme="minorHAnsi" w:cstheme="minorHAnsi"/>
          <w:spacing w:val="3"/>
          <w:lang w:val="nl-NL"/>
        </w:rPr>
        <w:t>l</w:t>
      </w:r>
      <w:r w:rsidRPr="00FF4D82">
        <w:rPr>
          <w:rFonts w:asciiTheme="minorHAnsi" w:hAnsiTheme="minorHAnsi" w:cstheme="minorHAnsi"/>
          <w:lang w:val="nl-NL"/>
        </w:rPr>
        <w:t>s</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sp</w:t>
      </w:r>
      <w:r w:rsidRPr="00FF4D82">
        <w:rPr>
          <w:rFonts w:asciiTheme="minorHAnsi" w:hAnsiTheme="minorHAnsi" w:cstheme="minorHAnsi"/>
          <w:spacing w:val="-1"/>
          <w:lang w:val="nl-NL"/>
        </w:rPr>
        <w:t>r</w:t>
      </w:r>
      <w:r w:rsidRPr="00FF4D82">
        <w:rPr>
          <w:rFonts w:asciiTheme="minorHAnsi" w:hAnsiTheme="minorHAnsi" w:cstheme="minorHAnsi"/>
          <w:lang w:val="nl-NL"/>
        </w:rPr>
        <w:t>ake</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s</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van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rn</w:t>
      </w:r>
      <w:r w:rsidRPr="00FF4D82">
        <w:rPr>
          <w:rFonts w:asciiTheme="minorHAnsi" w:hAnsiTheme="minorHAnsi" w:cstheme="minorHAnsi"/>
          <w:lang w:val="nl-NL"/>
        </w:rPr>
        <w:t>st</w:t>
      </w:r>
      <w:r w:rsidRPr="00FF4D82">
        <w:rPr>
          <w:rFonts w:asciiTheme="minorHAnsi" w:hAnsiTheme="minorHAnsi" w:cstheme="minorHAnsi"/>
          <w:spacing w:val="2"/>
          <w:lang w:val="nl-NL"/>
        </w:rPr>
        <w:t>i</w:t>
      </w:r>
      <w:r w:rsidRPr="00FF4D82">
        <w:rPr>
          <w:rFonts w:asciiTheme="minorHAnsi" w:hAnsiTheme="minorHAnsi" w:cstheme="minorHAnsi"/>
          <w:lang w:val="nl-NL"/>
        </w:rPr>
        <w:t>g</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l</w:t>
      </w:r>
      <w:r w:rsidRPr="00FF4D82">
        <w:rPr>
          <w:rFonts w:asciiTheme="minorHAnsi" w:hAnsiTheme="minorHAnsi" w:cstheme="minorHAnsi"/>
          <w:spacing w:val="2"/>
          <w:lang w:val="nl-NL"/>
        </w:rPr>
        <w:t>i</w:t>
      </w:r>
      <w:r w:rsidRPr="00FF4D82">
        <w:rPr>
          <w:rFonts w:asciiTheme="minorHAnsi" w:hAnsiTheme="minorHAnsi" w:cstheme="minorHAnsi"/>
          <w:lang w:val="nl-NL"/>
        </w:rPr>
        <w:t>chamelijk</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ts</w:t>
      </w:r>
      <w:r w:rsidRPr="00FF4D82">
        <w:rPr>
          <w:rFonts w:asciiTheme="minorHAnsi" w:hAnsiTheme="minorHAnsi" w:cstheme="minorHAnsi"/>
          <w:spacing w:val="-2"/>
          <w:lang w:val="nl-NL"/>
        </w:rPr>
        <w:t>e</w:t>
      </w:r>
      <w:r w:rsidRPr="00FF4D82">
        <w:rPr>
          <w:rFonts w:asciiTheme="minorHAnsi" w:hAnsiTheme="minorHAnsi" w:cstheme="minorHAnsi"/>
          <w:lang w:val="nl-NL"/>
        </w:rPr>
        <w:t>l</w:t>
      </w:r>
      <w:r w:rsidR="003F213D">
        <w:rPr>
          <w:rFonts w:asciiTheme="minorHAnsi" w:hAnsiTheme="minorHAnsi" w:cstheme="minorHAnsi"/>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f</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s</w:t>
      </w:r>
      <w:r w:rsidRPr="00FF4D82">
        <w:rPr>
          <w:rFonts w:asciiTheme="minorHAnsi" w:hAnsiTheme="minorHAnsi" w:cstheme="minorHAnsi"/>
          <w:spacing w:val="2"/>
          <w:lang w:val="nl-NL"/>
        </w:rPr>
        <w:t>i</w:t>
      </w:r>
      <w:r w:rsidRPr="00FF4D82">
        <w:rPr>
          <w:rFonts w:asciiTheme="minorHAnsi" w:hAnsiTheme="minorHAnsi" w:cstheme="minorHAnsi"/>
          <w:lang w:val="nl-NL"/>
        </w:rPr>
        <w:t>t</w:t>
      </w:r>
      <w:r w:rsidRPr="00FF4D82">
        <w:rPr>
          <w:rFonts w:asciiTheme="minorHAnsi" w:hAnsiTheme="minorHAnsi" w:cstheme="minorHAnsi"/>
          <w:spacing w:val="1"/>
          <w:lang w:val="nl-NL"/>
        </w:rPr>
        <w:t>u</w:t>
      </w:r>
      <w:r w:rsidRPr="00FF4D82">
        <w:rPr>
          <w:rFonts w:asciiTheme="minorHAnsi" w:hAnsiTheme="minorHAnsi" w:cstheme="minorHAnsi"/>
          <w:lang w:val="nl-NL"/>
        </w:rPr>
        <w:t>a</w:t>
      </w:r>
      <w:r w:rsidRPr="00FF4D82">
        <w:rPr>
          <w:rFonts w:asciiTheme="minorHAnsi" w:hAnsiTheme="minorHAnsi" w:cstheme="minorHAnsi"/>
          <w:spacing w:val="-2"/>
          <w:lang w:val="nl-NL"/>
        </w:rPr>
        <w:t>t</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s</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waa</w:t>
      </w:r>
      <w:r w:rsidRPr="00FF4D82">
        <w:rPr>
          <w:rFonts w:asciiTheme="minorHAnsi" w:hAnsiTheme="minorHAnsi" w:cstheme="minorHAnsi"/>
          <w:spacing w:val="-1"/>
          <w:lang w:val="nl-NL"/>
        </w:rPr>
        <w:t>r</w:t>
      </w:r>
      <w:r w:rsidRPr="00FF4D82">
        <w:rPr>
          <w:rFonts w:asciiTheme="minorHAnsi" w:hAnsiTheme="minorHAnsi" w:cstheme="minorHAnsi"/>
          <w:lang w:val="nl-NL"/>
        </w:rPr>
        <w:t>b</w:t>
      </w:r>
      <w:r w:rsidRPr="00FF4D82">
        <w:rPr>
          <w:rFonts w:asciiTheme="minorHAnsi" w:hAnsiTheme="minorHAnsi" w:cstheme="minorHAnsi"/>
          <w:spacing w:val="2"/>
          <w:lang w:val="nl-NL"/>
        </w:rPr>
        <w:t>i</w:t>
      </w:r>
      <w:r w:rsidRPr="00FF4D82">
        <w:rPr>
          <w:rFonts w:asciiTheme="minorHAnsi" w:hAnsiTheme="minorHAnsi" w:cstheme="minorHAnsi"/>
          <w:lang w:val="nl-NL"/>
        </w:rPr>
        <w:t>j</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aa</w:t>
      </w:r>
      <w:r w:rsidRPr="00FF4D82">
        <w:rPr>
          <w:rFonts w:asciiTheme="minorHAnsi" w:hAnsiTheme="minorHAnsi" w:cstheme="minorHAnsi"/>
          <w:spacing w:val="1"/>
          <w:lang w:val="nl-NL"/>
        </w:rPr>
        <w:t>n</w:t>
      </w:r>
      <w:r w:rsidRPr="00FF4D82">
        <w:rPr>
          <w:rFonts w:asciiTheme="minorHAnsi" w:hAnsiTheme="minorHAnsi" w:cstheme="minorHAnsi"/>
          <w:lang w:val="nl-NL"/>
        </w:rPr>
        <w:t>gifte</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w</w:t>
      </w:r>
      <w:r w:rsidRPr="00FF4D82">
        <w:rPr>
          <w:rFonts w:asciiTheme="minorHAnsi" w:hAnsiTheme="minorHAnsi" w:cstheme="minorHAnsi"/>
          <w:spacing w:val="-1"/>
          <w:lang w:val="nl-NL"/>
        </w:rPr>
        <w:t>or</w:t>
      </w:r>
      <w:r w:rsidRPr="00FF4D82">
        <w:rPr>
          <w:rFonts w:asciiTheme="minorHAnsi" w:hAnsiTheme="minorHAnsi" w:cstheme="minorHAnsi"/>
          <w:lang w:val="nl-NL"/>
        </w:rPr>
        <w:t>dt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daan</w:t>
      </w:r>
      <w:r w:rsidRPr="00FF4D82">
        <w:rPr>
          <w:rFonts w:asciiTheme="minorHAnsi" w:hAnsiTheme="minorHAnsi" w:cstheme="minorHAnsi"/>
          <w:w w:val="99"/>
          <w:lang w:val="nl-NL"/>
        </w:rPr>
        <w:t xml:space="preserve"> </w:t>
      </w:r>
      <w:r w:rsidRPr="00FF4D82">
        <w:rPr>
          <w:rFonts w:asciiTheme="minorHAnsi" w:hAnsiTheme="minorHAnsi" w:cstheme="minorHAnsi"/>
          <w:lang w:val="nl-NL"/>
        </w:rPr>
        <w:t>bij</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o</w:t>
      </w:r>
      <w:r w:rsidRPr="00FF4D82">
        <w:rPr>
          <w:rFonts w:asciiTheme="minorHAnsi" w:hAnsiTheme="minorHAnsi" w:cstheme="minorHAnsi"/>
          <w:lang w:val="nl-NL"/>
        </w:rPr>
        <w:t>l</w:t>
      </w:r>
      <w:r w:rsidRPr="00FF4D82">
        <w:rPr>
          <w:rFonts w:asciiTheme="minorHAnsi" w:hAnsiTheme="minorHAnsi" w:cstheme="minorHAnsi"/>
          <w:spacing w:val="2"/>
          <w:lang w:val="nl-NL"/>
        </w:rPr>
        <w:t>i</w:t>
      </w:r>
      <w:r w:rsidRPr="00FF4D82">
        <w:rPr>
          <w:rFonts w:asciiTheme="minorHAnsi" w:hAnsiTheme="minorHAnsi" w:cstheme="minorHAnsi"/>
          <w:spacing w:val="-2"/>
          <w:lang w:val="nl-NL"/>
        </w:rPr>
        <w:t>t</w:t>
      </w:r>
      <w:r w:rsidRPr="00FF4D82">
        <w:rPr>
          <w:rFonts w:asciiTheme="minorHAnsi" w:hAnsiTheme="minorHAnsi" w:cstheme="minorHAnsi"/>
          <w:spacing w:val="2"/>
          <w:lang w:val="nl-NL"/>
        </w:rPr>
        <w:t>i</w:t>
      </w:r>
      <w:r w:rsidRPr="00FF4D82">
        <w:rPr>
          <w:rFonts w:asciiTheme="minorHAnsi" w:hAnsiTheme="minorHAnsi" w:cstheme="minorHAnsi"/>
          <w:lang w:val="nl-NL"/>
        </w:rPr>
        <w:t>e</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f</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j</w:t>
      </w:r>
      <w:r w:rsidRPr="00FF4D82">
        <w:rPr>
          <w:rFonts w:asciiTheme="minorHAnsi" w:hAnsiTheme="minorHAnsi" w:cstheme="minorHAnsi"/>
          <w:spacing w:val="1"/>
          <w:lang w:val="nl-NL"/>
        </w:rPr>
        <w:t>u</w:t>
      </w:r>
      <w:r w:rsidRPr="00FF4D82">
        <w:rPr>
          <w:rFonts w:asciiTheme="minorHAnsi" w:hAnsiTheme="minorHAnsi" w:cstheme="minorHAnsi"/>
          <w:lang w:val="nl-NL"/>
        </w:rPr>
        <w:t>st</w:t>
      </w:r>
      <w:r w:rsidRPr="00FF4D82">
        <w:rPr>
          <w:rFonts w:asciiTheme="minorHAnsi" w:hAnsiTheme="minorHAnsi" w:cstheme="minorHAnsi"/>
          <w:spacing w:val="2"/>
          <w:lang w:val="nl-NL"/>
        </w:rPr>
        <w:t>i</w:t>
      </w:r>
      <w:r w:rsidRPr="00FF4D82">
        <w:rPr>
          <w:rFonts w:asciiTheme="minorHAnsi" w:hAnsiTheme="minorHAnsi" w:cstheme="minorHAnsi"/>
          <w:spacing w:val="-2"/>
          <w:lang w:val="nl-NL"/>
        </w:rPr>
        <w:t>t</w:t>
      </w:r>
      <w:r w:rsidRPr="00FF4D82">
        <w:rPr>
          <w:rFonts w:asciiTheme="minorHAnsi" w:hAnsiTheme="minorHAnsi" w:cstheme="minorHAnsi"/>
          <w:spacing w:val="2"/>
          <w:lang w:val="nl-NL"/>
        </w:rPr>
        <w:t>i</w:t>
      </w:r>
      <w:r w:rsidRPr="00FF4D82">
        <w:rPr>
          <w:rFonts w:asciiTheme="minorHAnsi" w:hAnsiTheme="minorHAnsi" w:cstheme="minorHAnsi"/>
          <w:lang w:val="nl-NL"/>
        </w:rPr>
        <w:t>e</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er</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ee</w:t>
      </w:r>
      <w:r w:rsidRPr="00FF4D82">
        <w:rPr>
          <w:rFonts w:asciiTheme="minorHAnsi" w:hAnsiTheme="minorHAnsi" w:cstheme="minorHAnsi"/>
          <w:lang w:val="nl-NL"/>
        </w:rPr>
        <w:t>n</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s</w:t>
      </w:r>
      <w:r w:rsidRPr="00FF4D82">
        <w:rPr>
          <w:rFonts w:asciiTheme="minorHAnsi" w:hAnsiTheme="minorHAnsi" w:cstheme="minorHAnsi"/>
          <w:spacing w:val="2"/>
          <w:lang w:val="nl-NL"/>
        </w:rPr>
        <w:t>l</w:t>
      </w:r>
      <w:r w:rsidRPr="00FF4D82">
        <w:rPr>
          <w:rFonts w:asciiTheme="minorHAnsi" w:hAnsiTheme="minorHAnsi" w:cstheme="minorHAnsi"/>
          <w:lang w:val="nl-NL"/>
        </w:rPr>
        <w:t>acht</w:t>
      </w:r>
      <w:r w:rsidRPr="00FF4D82">
        <w:rPr>
          <w:rFonts w:asciiTheme="minorHAnsi" w:hAnsiTheme="minorHAnsi" w:cstheme="minorHAnsi"/>
          <w:spacing w:val="-1"/>
          <w:lang w:val="nl-NL"/>
        </w:rPr>
        <w:t>o</w:t>
      </w:r>
      <w:r w:rsidRPr="00FF4D82">
        <w:rPr>
          <w:rFonts w:asciiTheme="minorHAnsi" w:hAnsiTheme="minorHAnsi" w:cstheme="minorHAnsi"/>
          <w:lang w:val="nl-NL"/>
        </w:rPr>
        <w:t>f</w:t>
      </w:r>
      <w:r w:rsidRPr="00FF4D82">
        <w:rPr>
          <w:rFonts w:asciiTheme="minorHAnsi" w:hAnsiTheme="minorHAnsi" w:cstheme="minorHAnsi"/>
          <w:spacing w:val="-1"/>
          <w:lang w:val="nl-NL"/>
        </w:rPr>
        <w:t>f</w:t>
      </w:r>
      <w:r w:rsidRPr="00FF4D82">
        <w:rPr>
          <w:rFonts w:asciiTheme="minorHAnsi" w:hAnsiTheme="minorHAnsi" w:cstheme="minorHAnsi"/>
          <w:spacing w:val="1"/>
          <w:lang w:val="nl-NL"/>
        </w:rPr>
        <w:t>e</w:t>
      </w:r>
      <w:r w:rsidRPr="00FF4D82">
        <w:rPr>
          <w:rFonts w:asciiTheme="minorHAnsi" w:hAnsiTheme="minorHAnsi" w:cstheme="minorHAnsi"/>
          <w:lang w:val="nl-NL"/>
        </w:rPr>
        <w:t>r</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s,</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sp</w:t>
      </w:r>
      <w:r w:rsidRPr="00FF4D82">
        <w:rPr>
          <w:rFonts w:asciiTheme="minorHAnsi" w:hAnsiTheme="minorHAnsi" w:cstheme="minorHAnsi"/>
          <w:spacing w:val="1"/>
          <w:lang w:val="nl-NL"/>
        </w:rPr>
        <w:t>re</w:t>
      </w:r>
      <w:r w:rsidRPr="00FF4D82">
        <w:rPr>
          <w:rFonts w:asciiTheme="minorHAnsi" w:hAnsiTheme="minorHAnsi" w:cstheme="minorHAnsi"/>
          <w:lang w:val="nl-NL"/>
        </w:rPr>
        <w:t>k</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spacing w:val="1"/>
          <w:lang w:val="nl-NL"/>
        </w:rPr>
        <w:t>w</w:t>
      </w:r>
      <w:r w:rsidRPr="00FF4D82">
        <w:rPr>
          <w:rFonts w:asciiTheme="minorHAnsi" w:hAnsiTheme="minorHAnsi" w:cstheme="minorHAnsi"/>
          <w:lang w:val="nl-NL"/>
        </w:rPr>
        <w:t>e</w:t>
      </w:r>
      <w:r w:rsidRPr="00FF4D82">
        <w:rPr>
          <w:rFonts w:asciiTheme="minorHAnsi" w:hAnsiTheme="minorHAnsi" w:cstheme="minorHAnsi"/>
          <w:spacing w:val="-5"/>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lang w:val="nl-NL"/>
        </w:rPr>
        <w:t>r</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3"/>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n</w:t>
      </w:r>
      <w:r w:rsidRPr="00FF4D82">
        <w:rPr>
          <w:rFonts w:asciiTheme="minorHAnsi" w:hAnsiTheme="minorHAnsi" w:cstheme="minorHAnsi"/>
          <w:lang w:val="nl-NL"/>
        </w:rPr>
        <w:t>st</w:t>
      </w:r>
      <w:r w:rsidRPr="00FF4D82">
        <w:rPr>
          <w:rFonts w:asciiTheme="minorHAnsi" w:hAnsiTheme="minorHAnsi" w:cstheme="minorHAnsi"/>
          <w:spacing w:val="2"/>
          <w:lang w:val="nl-NL"/>
        </w:rPr>
        <w:t>i</w:t>
      </w:r>
      <w:r w:rsidRPr="00FF4D82">
        <w:rPr>
          <w:rFonts w:asciiTheme="minorHAnsi" w:hAnsiTheme="minorHAnsi" w:cstheme="minorHAnsi"/>
          <w:lang w:val="nl-NL"/>
        </w:rPr>
        <w:t>g</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spacing w:val="-3"/>
          <w:lang w:val="nl-NL"/>
        </w:rPr>
        <w:t>c</w:t>
      </w:r>
      <w:r w:rsidRPr="00FF4D82">
        <w:rPr>
          <w:rFonts w:asciiTheme="minorHAnsi" w:hAnsiTheme="minorHAnsi" w:cstheme="minorHAnsi"/>
          <w:spacing w:val="2"/>
          <w:lang w:val="nl-NL"/>
        </w:rPr>
        <w:t>i</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t.</w:t>
      </w:r>
    </w:p>
    <w:p w:rsidRPr="00FF4D82" w:rsidR="0006158F" w:rsidP="0006158F" w:rsidRDefault="0006158F" w14:paraId="4F578A04" w14:textId="4F4D0537">
      <w:pPr>
        <w:pStyle w:val="Gemiddeldraster21"/>
        <w:rPr>
          <w:rFonts w:asciiTheme="minorHAnsi" w:hAnsiTheme="minorHAnsi" w:cstheme="minorHAnsi"/>
          <w:lang w:val="nl-NL"/>
        </w:rPr>
      </w:pPr>
      <w:r w:rsidRPr="00FF4D82">
        <w:rPr>
          <w:rFonts w:asciiTheme="minorHAnsi" w:hAnsiTheme="minorHAnsi" w:cstheme="minorHAnsi"/>
          <w:spacing w:val="-1"/>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s</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b</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a</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1"/>
          <w:lang w:val="nl-NL"/>
        </w:rPr>
        <w:t>r</w:t>
      </w:r>
      <w:r w:rsidRPr="00FF4D82">
        <w:rPr>
          <w:rFonts w:asciiTheme="minorHAnsi" w:hAnsiTheme="minorHAnsi" w:cstheme="minorHAnsi"/>
          <w:lang w:val="nl-NL"/>
        </w:rPr>
        <w:t>ijk</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m</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v</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lang w:val="nl-NL"/>
        </w:rPr>
        <w:t>r</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li</w:t>
      </w:r>
      <w:r w:rsidRPr="00FF4D82">
        <w:rPr>
          <w:rFonts w:asciiTheme="minorHAnsi" w:hAnsiTheme="minorHAnsi" w:cstheme="minorHAnsi"/>
          <w:lang w:val="nl-NL"/>
        </w:rPr>
        <w:t>jke</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spacing w:val="2"/>
          <w:lang w:val="nl-NL"/>
        </w:rPr>
        <w:t>i</w:t>
      </w:r>
      <w:r w:rsidRPr="00FF4D82">
        <w:rPr>
          <w:rFonts w:asciiTheme="minorHAnsi" w:hAnsiTheme="minorHAnsi" w:cstheme="minorHAnsi"/>
          <w:lang w:val="nl-NL"/>
        </w:rPr>
        <w:t>t</w:t>
      </w:r>
      <w:r w:rsidRPr="00FF4D82">
        <w:rPr>
          <w:rFonts w:asciiTheme="minorHAnsi" w:hAnsiTheme="minorHAnsi" w:cstheme="minorHAnsi"/>
          <w:spacing w:val="1"/>
          <w:lang w:val="nl-NL"/>
        </w:rPr>
        <w:t>u</w:t>
      </w:r>
      <w:r w:rsidRPr="00FF4D82">
        <w:rPr>
          <w:rFonts w:asciiTheme="minorHAnsi" w:hAnsiTheme="minorHAnsi" w:cstheme="minorHAnsi"/>
          <w:lang w:val="nl-NL"/>
        </w:rPr>
        <w:t>a</w:t>
      </w:r>
      <w:r w:rsidRPr="00FF4D82">
        <w:rPr>
          <w:rFonts w:asciiTheme="minorHAnsi" w:hAnsiTheme="minorHAnsi" w:cstheme="minorHAnsi"/>
          <w:spacing w:val="-2"/>
          <w:lang w:val="nl-NL"/>
        </w:rPr>
        <w:t>t</w:t>
      </w:r>
      <w:r w:rsidRPr="00FF4D82">
        <w:rPr>
          <w:rFonts w:asciiTheme="minorHAnsi" w:hAnsiTheme="minorHAnsi" w:cstheme="minorHAnsi"/>
          <w:lang w:val="nl-NL"/>
        </w:rPr>
        <w:t>ie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a</w:t>
      </w:r>
      <w:r w:rsidRPr="00FF4D82">
        <w:rPr>
          <w:rFonts w:asciiTheme="minorHAnsi" w:hAnsiTheme="minorHAnsi" w:cstheme="minorHAnsi"/>
          <w:spacing w:val="1"/>
          <w:lang w:val="nl-NL"/>
        </w:rPr>
        <w:t>f</w:t>
      </w:r>
      <w:r w:rsidRPr="00FF4D82">
        <w:rPr>
          <w:rFonts w:asciiTheme="minorHAnsi" w:hAnsiTheme="minorHAnsi" w:cstheme="minorHAnsi"/>
          <w:lang w:val="nl-NL"/>
        </w:rPr>
        <w:t>sp</w:t>
      </w:r>
      <w:r w:rsidRPr="00FF4D82">
        <w:rPr>
          <w:rFonts w:asciiTheme="minorHAnsi" w:hAnsiTheme="minorHAnsi" w:cstheme="minorHAnsi"/>
          <w:spacing w:val="-1"/>
          <w:lang w:val="nl-NL"/>
        </w:rPr>
        <w:t>r</w:t>
      </w:r>
      <w:r w:rsidRPr="00FF4D82">
        <w:rPr>
          <w:rFonts w:asciiTheme="minorHAnsi" w:hAnsiTheme="minorHAnsi" w:cstheme="minorHAnsi"/>
          <w:spacing w:val="2"/>
          <w:lang w:val="nl-NL"/>
        </w:rPr>
        <w:t>a</w:t>
      </w:r>
      <w:r w:rsidRPr="00FF4D82">
        <w:rPr>
          <w:rFonts w:asciiTheme="minorHAnsi" w:hAnsiTheme="minorHAnsi" w:cstheme="minorHAnsi"/>
          <w:lang w:val="nl-NL"/>
        </w:rPr>
        <w:t>k</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t</w:t>
      </w:r>
      <w:r w:rsidRPr="00FF4D82">
        <w:rPr>
          <w:rFonts w:asciiTheme="minorHAnsi" w:hAnsiTheme="minorHAnsi" w:cstheme="minorHAnsi"/>
          <w:lang w:val="nl-NL"/>
        </w:rPr>
        <w:t>e</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ma</w:t>
      </w:r>
      <w:r w:rsidRPr="00FF4D82">
        <w:rPr>
          <w:rFonts w:asciiTheme="minorHAnsi" w:hAnsiTheme="minorHAnsi" w:cstheme="minorHAnsi"/>
          <w:spacing w:val="2"/>
          <w:lang w:val="nl-NL"/>
        </w:rPr>
        <w:t>k</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4"/>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ver</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2"/>
          <w:lang w:val="nl-NL"/>
        </w:rPr>
        <w:t>i</w:t>
      </w:r>
      <w:r w:rsidRPr="00FF4D82">
        <w:rPr>
          <w:rFonts w:asciiTheme="minorHAnsi" w:hAnsiTheme="minorHAnsi" w:cstheme="minorHAnsi"/>
          <w:lang w:val="nl-NL"/>
        </w:rPr>
        <w:t>jze</w:t>
      </w:r>
      <w:r w:rsidR="003F213D">
        <w:rPr>
          <w:rFonts w:asciiTheme="minorHAnsi" w:hAnsiTheme="minorHAnsi" w:cstheme="minorHAnsi"/>
          <w:lang w:val="nl-NL"/>
        </w:rPr>
        <w:t xml:space="preserve"> </w:t>
      </w:r>
      <w:r w:rsidRPr="00FF4D82">
        <w:rPr>
          <w:rFonts w:asciiTheme="minorHAnsi" w:hAnsiTheme="minorHAnsi" w:cstheme="minorHAnsi"/>
          <w:lang w:val="nl-NL"/>
        </w:rPr>
        <w:t>waa</w:t>
      </w:r>
      <w:r w:rsidRPr="00FF4D82">
        <w:rPr>
          <w:rFonts w:asciiTheme="minorHAnsi" w:hAnsiTheme="minorHAnsi" w:cstheme="minorHAnsi"/>
          <w:spacing w:val="-1"/>
          <w:lang w:val="nl-NL"/>
        </w:rPr>
        <w:t>ro</w:t>
      </w:r>
      <w:r w:rsidRPr="00FF4D82">
        <w:rPr>
          <w:rFonts w:asciiTheme="minorHAnsi" w:hAnsiTheme="minorHAnsi" w:cstheme="minorHAnsi"/>
          <w:lang w:val="nl-NL"/>
        </w:rPr>
        <w:t>p</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s</w:t>
      </w:r>
      <w:r w:rsidRPr="00FF4D82">
        <w:rPr>
          <w:rFonts w:asciiTheme="minorHAnsi" w:hAnsiTheme="minorHAnsi" w:cstheme="minorHAnsi"/>
          <w:spacing w:val="2"/>
          <w:lang w:val="nl-NL"/>
        </w:rPr>
        <w:t>l</w:t>
      </w:r>
      <w:r w:rsidRPr="00FF4D82">
        <w:rPr>
          <w:rFonts w:asciiTheme="minorHAnsi" w:hAnsiTheme="minorHAnsi" w:cstheme="minorHAnsi"/>
          <w:lang w:val="nl-NL"/>
        </w:rPr>
        <w:t>acht</w:t>
      </w:r>
      <w:r w:rsidRPr="00FF4D82">
        <w:rPr>
          <w:rFonts w:asciiTheme="minorHAnsi" w:hAnsiTheme="minorHAnsi" w:cstheme="minorHAnsi"/>
          <w:spacing w:val="-1"/>
          <w:lang w:val="nl-NL"/>
        </w:rPr>
        <w:t>o</w:t>
      </w:r>
      <w:r w:rsidRPr="00FF4D82">
        <w:rPr>
          <w:rFonts w:asciiTheme="minorHAnsi" w:hAnsiTheme="minorHAnsi" w:cstheme="minorHAnsi"/>
          <w:lang w:val="nl-NL"/>
        </w:rPr>
        <w:t>f</w:t>
      </w:r>
      <w:r w:rsidRPr="00FF4D82">
        <w:rPr>
          <w:rFonts w:asciiTheme="minorHAnsi" w:hAnsiTheme="minorHAnsi" w:cstheme="minorHAnsi"/>
          <w:spacing w:val="-1"/>
          <w:lang w:val="nl-NL"/>
        </w:rPr>
        <w:t>f</w:t>
      </w:r>
      <w:r w:rsidRPr="00FF4D82">
        <w:rPr>
          <w:rFonts w:asciiTheme="minorHAnsi" w:hAnsiTheme="minorHAnsi" w:cstheme="minorHAnsi"/>
          <w:spacing w:val="1"/>
          <w:lang w:val="nl-NL"/>
        </w:rPr>
        <w:t>e</w:t>
      </w:r>
      <w:r w:rsidRPr="00FF4D82">
        <w:rPr>
          <w:rFonts w:asciiTheme="minorHAnsi" w:hAnsiTheme="minorHAnsi" w:cstheme="minorHAnsi"/>
          <w:lang w:val="nl-NL"/>
        </w:rPr>
        <w:t>r</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n</w:t>
      </w:r>
      <w:r w:rsidRPr="00FF4D82">
        <w:rPr>
          <w:rFonts w:asciiTheme="minorHAnsi" w:hAnsiTheme="minorHAnsi" w:cstheme="minorHAnsi"/>
          <w:lang w:val="nl-NL"/>
        </w:rPr>
        <w:t>a</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c</w:t>
      </w:r>
      <w:r w:rsidRPr="00FF4D82">
        <w:rPr>
          <w:rFonts w:asciiTheme="minorHAnsi" w:hAnsiTheme="minorHAnsi" w:cstheme="minorHAnsi"/>
          <w:spacing w:val="2"/>
          <w:lang w:val="nl-NL"/>
        </w:rPr>
        <w:t>i</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1"/>
          <w:lang w:val="nl-NL"/>
        </w:rPr>
        <w:t>oo</w:t>
      </w:r>
      <w:r w:rsidRPr="00FF4D82">
        <w:rPr>
          <w:rFonts w:asciiTheme="minorHAnsi" w:hAnsiTheme="minorHAnsi" w:cstheme="minorHAnsi"/>
          <w:lang w:val="nl-NL"/>
        </w:rPr>
        <w:t>r</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s</w:t>
      </w:r>
      <w:r w:rsidRPr="00FF4D82">
        <w:rPr>
          <w:rFonts w:asciiTheme="minorHAnsi" w:hAnsiTheme="minorHAnsi" w:cstheme="minorHAnsi"/>
          <w:lang w:val="nl-NL"/>
        </w:rPr>
        <w:t>cho</w:t>
      </w:r>
      <w:r w:rsidRPr="00FF4D82">
        <w:rPr>
          <w:rFonts w:asciiTheme="minorHAnsi" w:hAnsiTheme="minorHAnsi" w:cstheme="minorHAnsi"/>
          <w:spacing w:val="-2"/>
          <w:lang w:val="nl-NL"/>
        </w:rPr>
        <w:t>o</w:t>
      </w:r>
      <w:r w:rsidRPr="00FF4D82">
        <w:rPr>
          <w:rFonts w:asciiTheme="minorHAnsi" w:hAnsiTheme="minorHAnsi" w:cstheme="minorHAnsi"/>
          <w:lang w:val="nl-NL"/>
        </w:rPr>
        <w:t>l</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wo</w:t>
      </w:r>
      <w:r w:rsidRPr="00FF4D82">
        <w:rPr>
          <w:rFonts w:asciiTheme="minorHAnsi" w:hAnsiTheme="minorHAnsi" w:cstheme="minorHAnsi"/>
          <w:spacing w:val="-1"/>
          <w:lang w:val="nl-NL"/>
        </w:rPr>
        <w:t>r</w:t>
      </w:r>
      <w:r w:rsidRPr="00FF4D82">
        <w:rPr>
          <w:rFonts w:asciiTheme="minorHAnsi" w:hAnsiTheme="minorHAnsi" w:cstheme="minorHAnsi"/>
          <w:lang w:val="nl-NL"/>
        </w:rPr>
        <w:t>dt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1"/>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a</w:t>
      </w:r>
      <w:r w:rsidRPr="00FF4D82">
        <w:rPr>
          <w:rFonts w:asciiTheme="minorHAnsi" w:hAnsiTheme="minorHAnsi" w:cstheme="minorHAnsi"/>
          <w:spacing w:val="3"/>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d</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om</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r</w:t>
      </w:r>
      <w:r w:rsidRPr="00FF4D82">
        <w:rPr>
          <w:rFonts w:asciiTheme="minorHAnsi" w:hAnsiTheme="minorHAnsi" w:cstheme="minorHAnsi"/>
          <w:spacing w:val="5"/>
          <w:lang w:val="nl-NL"/>
        </w:rPr>
        <w:t>e</w:t>
      </w:r>
      <w:r w:rsidRPr="00FF4D82">
        <w:rPr>
          <w:rFonts w:asciiTheme="minorHAnsi" w:hAnsiTheme="minorHAnsi" w:cstheme="minorHAnsi"/>
          <w:lang w:val="nl-NL"/>
        </w:rPr>
        <w:t>-</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t</w:t>
      </w:r>
      <w:r w:rsidRPr="00FF4D82">
        <w:rPr>
          <w:rFonts w:asciiTheme="minorHAnsi" w:hAnsiTheme="minorHAnsi" w:cstheme="minorHAnsi"/>
          <w:spacing w:val="-2"/>
          <w:lang w:val="nl-NL"/>
        </w:rPr>
        <w:t>e</w:t>
      </w:r>
      <w:r w:rsidRPr="00FF4D82">
        <w:rPr>
          <w:rFonts w:asciiTheme="minorHAnsi" w:hAnsiTheme="minorHAnsi" w:cstheme="minorHAnsi"/>
          <w:lang w:val="nl-NL"/>
        </w:rPr>
        <w:t>g</w:t>
      </w:r>
      <w:r w:rsidRPr="00FF4D82">
        <w:rPr>
          <w:rFonts w:asciiTheme="minorHAnsi" w:hAnsiTheme="minorHAnsi" w:cstheme="minorHAnsi"/>
          <w:spacing w:val="-1"/>
          <w:lang w:val="nl-NL"/>
        </w:rPr>
        <w:t>r</w:t>
      </w:r>
      <w:r w:rsidRPr="00FF4D82">
        <w:rPr>
          <w:rFonts w:asciiTheme="minorHAnsi" w:hAnsiTheme="minorHAnsi" w:cstheme="minorHAnsi"/>
          <w:lang w:val="nl-NL"/>
        </w:rPr>
        <w:t>at</w:t>
      </w:r>
      <w:r w:rsidRPr="00FF4D82">
        <w:rPr>
          <w:rFonts w:asciiTheme="minorHAnsi" w:hAnsiTheme="minorHAnsi" w:cstheme="minorHAnsi"/>
          <w:spacing w:val="2"/>
          <w:lang w:val="nl-NL"/>
        </w:rPr>
        <w:t>i</w:t>
      </w:r>
      <w:r w:rsidRPr="00FF4D82">
        <w:rPr>
          <w:rFonts w:asciiTheme="minorHAnsi" w:hAnsiTheme="minorHAnsi" w:cstheme="minorHAnsi"/>
          <w:lang w:val="nl-NL"/>
        </w:rPr>
        <w:t>e</w:t>
      </w:r>
      <w:r w:rsidRPr="00FF4D82">
        <w:rPr>
          <w:rFonts w:asciiTheme="minorHAnsi" w:hAnsiTheme="minorHAnsi" w:cstheme="minorHAnsi"/>
          <w:w w:val="99"/>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t</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u</w:t>
      </w:r>
      <w:r w:rsidRPr="00FF4D82">
        <w:rPr>
          <w:rFonts w:asciiTheme="minorHAnsi" w:hAnsiTheme="minorHAnsi" w:cstheme="minorHAnsi"/>
          <w:lang w:val="nl-NL"/>
        </w:rPr>
        <w:t>gke</w:t>
      </w:r>
      <w:r w:rsidRPr="00FF4D82">
        <w:rPr>
          <w:rFonts w:asciiTheme="minorHAnsi" w:hAnsiTheme="minorHAnsi" w:cstheme="minorHAnsi"/>
          <w:spacing w:val="1"/>
          <w:lang w:val="nl-NL"/>
        </w:rPr>
        <w:t>e</w:t>
      </w:r>
      <w:r w:rsidRPr="00FF4D82">
        <w:rPr>
          <w:rFonts w:asciiTheme="minorHAnsi" w:hAnsiTheme="minorHAnsi" w:cstheme="minorHAnsi"/>
          <w:lang w:val="nl-NL"/>
        </w:rPr>
        <w:t>r</w:t>
      </w:r>
      <w:r w:rsidRPr="00FF4D82">
        <w:rPr>
          <w:rFonts w:asciiTheme="minorHAnsi" w:hAnsiTheme="minorHAnsi" w:cstheme="minorHAnsi"/>
          <w:spacing w:val="-11"/>
          <w:lang w:val="nl-NL"/>
        </w:rPr>
        <w:t xml:space="preserve"> </w:t>
      </w:r>
      <w:r w:rsidRPr="00FF4D82">
        <w:rPr>
          <w:rFonts w:asciiTheme="minorHAnsi" w:hAnsiTheme="minorHAnsi" w:cstheme="minorHAnsi"/>
          <w:lang w:val="nl-NL"/>
        </w:rPr>
        <w:t>te</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1"/>
          <w:lang w:val="nl-NL"/>
        </w:rPr>
        <w:t>e</w:t>
      </w:r>
      <w:r w:rsidRPr="00FF4D82">
        <w:rPr>
          <w:rFonts w:asciiTheme="minorHAnsi" w:hAnsiTheme="minorHAnsi" w:cstheme="minorHAnsi"/>
          <w:lang w:val="nl-NL"/>
        </w:rPr>
        <w:t>v</w:t>
      </w:r>
      <w:r w:rsidRPr="00FF4D82">
        <w:rPr>
          <w:rFonts w:asciiTheme="minorHAnsi" w:hAnsiTheme="minorHAnsi" w:cstheme="minorHAnsi"/>
          <w:spacing w:val="1"/>
          <w:lang w:val="nl-NL"/>
        </w:rPr>
        <w:t>o</w:t>
      </w:r>
      <w:r w:rsidRPr="00FF4D82">
        <w:rPr>
          <w:rFonts w:asciiTheme="minorHAnsi" w:hAnsiTheme="minorHAnsi" w:cstheme="minorHAnsi"/>
          <w:spacing w:val="-1"/>
          <w:lang w:val="nl-NL"/>
        </w:rPr>
        <w:t>r</w:t>
      </w:r>
      <w:r w:rsidRPr="00FF4D82">
        <w:rPr>
          <w:rFonts w:asciiTheme="minorHAnsi" w:hAnsiTheme="minorHAnsi" w:cstheme="minorHAnsi"/>
          <w:lang w:val="nl-NL"/>
        </w:rPr>
        <w:t>d</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06158F" w:rsidRDefault="0006158F" w14:paraId="6C568E19" w14:textId="77777777">
      <w:pPr>
        <w:pStyle w:val="Gemiddeldraster21"/>
        <w:rPr>
          <w:rFonts w:asciiTheme="minorHAnsi" w:hAnsiTheme="minorHAnsi" w:cstheme="minorHAnsi"/>
          <w:lang w:val="nl-NL"/>
        </w:rPr>
      </w:pPr>
    </w:p>
    <w:p w:rsidRPr="00FF4D82" w:rsidR="0006158F" w:rsidP="0006158F" w:rsidRDefault="0006158F" w14:paraId="4F963C55" w14:textId="77777777">
      <w:pPr>
        <w:pStyle w:val="Gemiddeldraster21"/>
        <w:rPr>
          <w:rFonts w:asciiTheme="minorHAnsi" w:hAnsiTheme="minorHAnsi" w:cstheme="minorHAnsi"/>
          <w:lang w:val="nl-NL"/>
        </w:rPr>
      </w:pPr>
      <w:r w:rsidRPr="00FF4D82">
        <w:rPr>
          <w:rFonts w:asciiTheme="minorHAnsi" w:hAnsiTheme="minorHAnsi" w:cstheme="minorHAnsi"/>
          <w:spacing w:val="-1"/>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p</w:t>
      </w:r>
      <w:r w:rsidRPr="00FF4D82">
        <w:rPr>
          <w:rFonts w:asciiTheme="minorHAnsi" w:hAnsiTheme="minorHAnsi" w:cstheme="minorHAnsi"/>
          <w:spacing w:val="-1"/>
          <w:lang w:val="nl-NL"/>
        </w:rPr>
        <w:t>ro</w:t>
      </w:r>
      <w:r w:rsidRPr="00FF4D82">
        <w:rPr>
          <w:rFonts w:asciiTheme="minorHAnsi" w:hAnsiTheme="minorHAnsi" w:cstheme="minorHAnsi"/>
          <w:spacing w:val="2"/>
          <w:lang w:val="nl-NL"/>
        </w:rPr>
        <w:t>t</w:t>
      </w:r>
      <w:r w:rsidRPr="00FF4D82">
        <w:rPr>
          <w:rFonts w:asciiTheme="minorHAnsi" w:hAnsiTheme="minorHAnsi" w:cstheme="minorHAnsi"/>
          <w:spacing w:val="-1"/>
          <w:lang w:val="nl-NL"/>
        </w:rPr>
        <w:t>o</w:t>
      </w:r>
      <w:r w:rsidRPr="00FF4D82">
        <w:rPr>
          <w:rFonts w:asciiTheme="minorHAnsi" w:hAnsiTheme="minorHAnsi" w:cstheme="minorHAnsi"/>
          <w:spacing w:val="1"/>
          <w:lang w:val="nl-NL"/>
        </w:rPr>
        <w:t>c</w:t>
      </w:r>
      <w:r w:rsidRPr="00FF4D82">
        <w:rPr>
          <w:rFonts w:asciiTheme="minorHAnsi" w:hAnsiTheme="minorHAnsi" w:cstheme="minorHAnsi"/>
          <w:spacing w:val="-1"/>
          <w:lang w:val="nl-NL"/>
        </w:rPr>
        <w:t>o</w:t>
      </w:r>
      <w:r w:rsidRPr="00FF4D82">
        <w:rPr>
          <w:rFonts w:asciiTheme="minorHAnsi" w:hAnsiTheme="minorHAnsi" w:cstheme="minorHAnsi"/>
          <w:lang w:val="nl-NL"/>
        </w:rPr>
        <w:t>l</w:t>
      </w:r>
      <w:r w:rsidRPr="00FF4D82">
        <w:rPr>
          <w:rFonts w:asciiTheme="minorHAnsi" w:hAnsiTheme="minorHAnsi" w:cstheme="minorHAnsi"/>
          <w:spacing w:val="-4"/>
          <w:lang w:val="nl-NL"/>
        </w:rPr>
        <w:t xml:space="preserve"> </w:t>
      </w:r>
      <w:r w:rsidRPr="00FF4D82">
        <w:rPr>
          <w:rFonts w:asciiTheme="minorHAnsi" w:hAnsiTheme="minorHAnsi" w:cstheme="minorHAnsi"/>
          <w:spacing w:val="-2"/>
          <w:lang w:val="nl-NL"/>
        </w:rPr>
        <w:t>r</w:t>
      </w:r>
      <w:r w:rsidRPr="00FF4D82">
        <w:rPr>
          <w:rFonts w:asciiTheme="minorHAnsi" w:hAnsiTheme="minorHAnsi" w:cstheme="minorHAnsi"/>
          <w:spacing w:val="2"/>
          <w:lang w:val="nl-NL"/>
        </w:rPr>
        <w:t>i</w:t>
      </w:r>
      <w:r w:rsidRPr="00FF4D82">
        <w:rPr>
          <w:rFonts w:asciiTheme="minorHAnsi" w:hAnsiTheme="minorHAnsi" w:cstheme="minorHAnsi"/>
          <w:lang w:val="nl-NL"/>
        </w:rPr>
        <w:t>cht</w:t>
      </w:r>
      <w:r w:rsidRPr="00FF4D82">
        <w:rPr>
          <w:rFonts w:asciiTheme="minorHAnsi" w:hAnsiTheme="minorHAnsi" w:cstheme="minorHAnsi"/>
          <w:spacing w:val="-6"/>
          <w:lang w:val="nl-NL"/>
        </w:rPr>
        <w:t xml:space="preserve"> </w:t>
      </w:r>
      <w:r w:rsidRPr="00FF4D82">
        <w:rPr>
          <w:rFonts w:asciiTheme="minorHAnsi" w:hAnsiTheme="minorHAnsi" w:cstheme="minorHAnsi"/>
          <w:spacing w:val="-3"/>
          <w:lang w:val="nl-NL"/>
        </w:rPr>
        <w:t>z</w:t>
      </w:r>
      <w:r w:rsidRPr="00FF4D82">
        <w:rPr>
          <w:rFonts w:asciiTheme="minorHAnsi" w:hAnsiTheme="minorHAnsi" w:cstheme="minorHAnsi"/>
          <w:spacing w:val="2"/>
          <w:lang w:val="nl-NL"/>
        </w:rPr>
        <w:t>i</w:t>
      </w:r>
      <w:r w:rsidRPr="00FF4D82">
        <w:rPr>
          <w:rFonts w:asciiTheme="minorHAnsi" w:hAnsiTheme="minorHAnsi" w:cstheme="minorHAnsi"/>
          <w:lang w:val="nl-NL"/>
        </w:rPr>
        <w:t>ch</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p:</w:t>
      </w:r>
    </w:p>
    <w:p w:rsidRPr="00FF4D82" w:rsidR="0006158F" w:rsidP="007E1B80" w:rsidRDefault="0006158F" w14:paraId="51956E68" w14:textId="77777777">
      <w:pPr>
        <w:pStyle w:val="Gemiddeldraster21"/>
        <w:numPr>
          <w:ilvl w:val="0"/>
          <w:numId w:val="38"/>
        </w:numPr>
        <w:rPr>
          <w:rFonts w:asciiTheme="minorHAnsi" w:hAnsiTheme="minorHAnsi" w:cstheme="minorHAnsi"/>
          <w:lang w:val="nl-NL"/>
        </w:rPr>
      </w:pPr>
      <w:r w:rsidRPr="00FF4D82">
        <w:rPr>
          <w:rFonts w:asciiTheme="minorHAnsi" w:hAnsiTheme="minorHAnsi" w:cstheme="minorHAnsi"/>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ha</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2"/>
          <w:lang w:val="nl-NL"/>
        </w:rPr>
        <w:t>i</w:t>
      </w:r>
      <w:r w:rsidRPr="00FF4D82">
        <w:rPr>
          <w:rFonts w:asciiTheme="minorHAnsi" w:hAnsiTheme="minorHAnsi" w:cstheme="minorHAnsi"/>
          <w:lang w:val="nl-NL"/>
        </w:rPr>
        <w:t>j</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spacing w:val="-2"/>
          <w:lang w:val="nl-NL"/>
        </w:rPr>
        <w:t>n</w:t>
      </w:r>
      <w:r w:rsidRPr="00FF4D82">
        <w:rPr>
          <w:rFonts w:asciiTheme="minorHAnsi" w:hAnsiTheme="minorHAnsi" w:cstheme="minorHAnsi"/>
          <w:lang w:val="nl-NL"/>
        </w:rPr>
        <w:t>c</w:t>
      </w:r>
      <w:r w:rsidRPr="00FF4D82">
        <w:rPr>
          <w:rFonts w:asciiTheme="minorHAnsi" w:hAnsiTheme="minorHAnsi" w:cstheme="minorHAnsi"/>
          <w:spacing w:val="2"/>
          <w:lang w:val="nl-NL"/>
        </w:rPr>
        <w:t>i</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pvang</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2"/>
          <w:lang w:val="nl-NL"/>
        </w:rPr>
        <w:t>a</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l</w:t>
      </w:r>
      <w:r w:rsidRPr="00FF4D82">
        <w:rPr>
          <w:rFonts w:asciiTheme="minorHAnsi" w:hAnsiTheme="minorHAnsi" w:cstheme="minorHAnsi"/>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s</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ne</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s</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7E1B80" w:rsidRDefault="0006158F" w14:paraId="6CB96A57" w14:textId="77777777">
      <w:pPr>
        <w:pStyle w:val="Gemiddeldraster21"/>
        <w:numPr>
          <w:ilvl w:val="0"/>
          <w:numId w:val="38"/>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5"/>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pvang</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3"/>
          <w:lang w:val="nl-NL"/>
        </w:rPr>
        <w:t xml:space="preserve"> </w:t>
      </w:r>
      <w:r w:rsidRPr="00FF4D82">
        <w:rPr>
          <w:rFonts w:asciiTheme="minorHAnsi" w:hAnsiTheme="minorHAnsi" w:cstheme="minorHAnsi"/>
          <w:lang w:val="nl-NL"/>
        </w:rPr>
        <w:t>m</w:t>
      </w:r>
      <w:r w:rsidRPr="00FF4D82">
        <w:rPr>
          <w:rFonts w:asciiTheme="minorHAnsi" w:hAnsiTheme="minorHAnsi" w:cstheme="minorHAnsi"/>
          <w:spacing w:val="1"/>
          <w:lang w:val="nl-NL"/>
        </w:rPr>
        <w:t>ee</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v</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m</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spacing w:val="2"/>
          <w:lang w:val="nl-NL"/>
        </w:rPr>
        <w:t>l</w:t>
      </w:r>
      <w:r w:rsidRPr="00FF4D82">
        <w:rPr>
          <w:rFonts w:asciiTheme="minorHAnsi" w:hAnsiTheme="minorHAnsi" w:cstheme="minorHAnsi"/>
          <w:lang w:val="nl-NL"/>
        </w:rPr>
        <w:t>acht</w:t>
      </w:r>
      <w:r w:rsidRPr="00FF4D82">
        <w:rPr>
          <w:rFonts w:asciiTheme="minorHAnsi" w:hAnsiTheme="minorHAnsi" w:cstheme="minorHAnsi"/>
          <w:spacing w:val="-1"/>
          <w:lang w:val="nl-NL"/>
        </w:rPr>
        <w:t>o</w:t>
      </w:r>
      <w:r w:rsidRPr="00FF4D82">
        <w:rPr>
          <w:rFonts w:asciiTheme="minorHAnsi" w:hAnsiTheme="minorHAnsi" w:cstheme="minorHAnsi"/>
          <w:lang w:val="nl-NL"/>
        </w:rPr>
        <w:t>f</w:t>
      </w:r>
      <w:r w:rsidRPr="00FF4D82">
        <w:rPr>
          <w:rFonts w:asciiTheme="minorHAnsi" w:hAnsiTheme="minorHAnsi" w:cstheme="minorHAnsi"/>
          <w:spacing w:val="1"/>
          <w:lang w:val="nl-NL"/>
        </w:rPr>
        <w:t>fe</w:t>
      </w:r>
      <w:r w:rsidRPr="00FF4D82">
        <w:rPr>
          <w:rFonts w:asciiTheme="minorHAnsi" w:hAnsiTheme="minorHAnsi" w:cstheme="minorHAnsi"/>
          <w:spacing w:val="-1"/>
          <w:lang w:val="nl-NL"/>
        </w:rPr>
        <w:t>r</w:t>
      </w:r>
      <w:r w:rsidRPr="00FF4D82">
        <w:rPr>
          <w:rFonts w:asciiTheme="minorHAnsi" w:hAnsiTheme="minorHAnsi" w:cstheme="minorHAnsi"/>
          <w:lang w:val="nl-NL"/>
        </w:rPr>
        <w:t>;</w:t>
      </w:r>
    </w:p>
    <w:p w:rsidRPr="00FF4D82" w:rsidR="0006158F" w:rsidP="007E1B80" w:rsidRDefault="0006158F" w14:paraId="20316E4A" w14:textId="77777777">
      <w:pPr>
        <w:pStyle w:val="Gemiddeldraster21"/>
        <w:numPr>
          <w:ilvl w:val="0"/>
          <w:numId w:val="38"/>
        </w:numPr>
        <w:rPr>
          <w:rFonts w:asciiTheme="minorHAnsi" w:hAnsiTheme="minorHAnsi" w:cstheme="minorHAnsi"/>
          <w:lang w:val="nl-NL"/>
        </w:rPr>
      </w:pPr>
      <w:r w:rsidRPr="00FF4D82">
        <w:rPr>
          <w:rFonts w:asciiTheme="minorHAnsi" w:hAnsiTheme="minorHAnsi" w:cstheme="minorHAnsi"/>
          <w:lang w:val="nl-NL"/>
        </w:rPr>
        <w:t>Adm</w:t>
      </w:r>
      <w:r w:rsidRPr="00FF4D82">
        <w:rPr>
          <w:rFonts w:asciiTheme="minorHAnsi" w:hAnsiTheme="minorHAnsi" w:cstheme="minorHAnsi"/>
          <w:spacing w:val="3"/>
          <w:lang w:val="nl-NL"/>
        </w:rPr>
        <w:t>i</w:t>
      </w:r>
      <w:r w:rsidRPr="00FF4D82">
        <w:rPr>
          <w:rFonts w:asciiTheme="minorHAnsi" w:hAnsiTheme="minorHAnsi" w:cstheme="minorHAnsi"/>
          <w:spacing w:val="-2"/>
          <w:lang w:val="nl-NL"/>
        </w:rPr>
        <w:t>n</w:t>
      </w:r>
      <w:r w:rsidRPr="00FF4D82">
        <w:rPr>
          <w:rFonts w:asciiTheme="minorHAnsi" w:hAnsiTheme="minorHAnsi" w:cstheme="minorHAnsi"/>
          <w:spacing w:val="2"/>
          <w:lang w:val="nl-NL"/>
        </w:rPr>
        <w:t>i</w:t>
      </w:r>
      <w:r w:rsidRPr="00FF4D82">
        <w:rPr>
          <w:rFonts w:asciiTheme="minorHAnsi" w:hAnsiTheme="minorHAnsi" w:cstheme="minorHAnsi"/>
          <w:lang w:val="nl-NL"/>
        </w:rPr>
        <w:t>st</w:t>
      </w:r>
      <w:r w:rsidRPr="00FF4D82">
        <w:rPr>
          <w:rFonts w:asciiTheme="minorHAnsi" w:hAnsiTheme="minorHAnsi" w:cstheme="minorHAnsi"/>
          <w:spacing w:val="-1"/>
          <w:lang w:val="nl-NL"/>
        </w:rPr>
        <w:t>r</w:t>
      </w:r>
      <w:r w:rsidRPr="00FF4D82">
        <w:rPr>
          <w:rFonts w:asciiTheme="minorHAnsi" w:hAnsiTheme="minorHAnsi" w:cstheme="minorHAnsi"/>
          <w:lang w:val="nl-NL"/>
        </w:rPr>
        <w:t>at</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ve</w:t>
      </w:r>
      <w:r w:rsidRPr="00FF4D82">
        <w:rPr>
          <w:rFonts w:asciiTheme="minorHAnsi" w:hAnsiTheme="minorHAnsi" w:cstheme="minorHAnsi"/>
          <w:spacing w:val="-17"/>
          <w:lang w:val="nl-NL"/>
        </w:rPr>
        <w:t xml:space="preserve"> </w:t>
      </w:r>
      <w:r w:rsidRPr="00FF4D82">
        <w:rPr>
          <w:rFonts w:asciiTheme="minorHAnsi" w:hAnsiTheme="minorHAnsi" w:cstheme="minorHAnsi"/>
          <w:lang w:val="nl-NL"/>
        </w:rPr>
        <w:t>ha</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06158F" w:rsidRDefault="0006158F" w14:paraId="2360C8E7" w14:textId="77777777">
      <w:pPr>
        <w:pStyle w:val="Gemiddeldraster21"/>
        <w:rPr>
          <w:rFonts w:asciiTheme="minorHAnsi" w:hAnsiTheme="minorHAnsi" w:cstheme="minorHAnsi"/>
          <w:lang w:val="nl-NL"/>
        </w:rPr>
      </w:pPr>
      <w:r w:rsidRPr="00FF4D82">
        <w:rPr>
          <w:rFonts w:asciiTheme="minorHAnsi" w:hAnsiTheme="minorHAnsi" w:cstheme="minorHAnsi"/>
          <w:lang w:val="nl-NL"/>
        </w:rPr>
        <w:t>S</w:t>
      </w:r>
      <w:r w:rsidRPr="00FF4D82">
        <w:rPr>
          <w:rFonts w:asciiTheme="minorHAnsi" w:hAnsiTheme="minorHAnsi" w:cstheme="minorHAnsi"/>
          <w:spacing w:val="3"/>
          <w:lang w:val="nl-NL"/>
        </w:rPr>
        <w:t>i</w:t>
      </w:r>
      <w:r w:rsidRPr="00FF4D82">
        <w:rPr>
          <w:rFonts w:asciiTheme="minorHAnsi" w:hAnsiTheme="minorHAnsi" w:cstheme="minorHAnsi"/>
          <w:spacing w:val="-2"/>
          <w:lang w:val="nl-NL"/>
        </w:rPr>
        <w:t>t</w:t>
      </w:r>
      <w:r w:rsidRPr="00FF4D82">
        <w:rPr>
          <w:rFonts w:asciiTheme="minorHAnsi" w:hAnsiTheme="minorHAnsi" w:cstheme="minorHAnsi"/>
          <w:spacing w:val="1"/>
          <w:lang w:val="nl-NL"/>
        </w:rPr>
        <w:t>u</w:t>
      </w:r>
      <w:r w:rsidRPr="00FF4D82">
        <w:rPr>
          <w:rFonts w:asciiTheme="minorHAnsi" w:hAnsiTheme="minorHAnsi" w:cstheme="minorHAnsi"/>
          <w:lang w:val="nl-NL"/>
        </w:rPr>
        <w:t>a</w:t>
      </w:r>
      <w:r w:rsidRPr="00FF4D82">
        <w:rPr>
          <w:rFonts w:asciiTheme="minorHAnsi" w:hAnsiTheme="minorHAnsi" w:cstheme="minorHAnsi"/>
          <w:spacing w:val="-2"/>
          <w:lang w:val="nl-NL"/>
        </w:rPr>
        <w:t>t</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s</w:t>
      </w:r>
      <w:r w:rsidRPr="00FF4D82">
        <w:rPr>
          <w:rFonts w:asciiTheme="minorHAnsi" w:hAnsiTheme="minorHAnsi" w:cstheme="minorHAnsi"/>
          <w:spacing w:val="-10"/>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s</w:t>
      </w:r>
      <w:r w:rsidRPr="00FF4D82">
        <w:rPr>
          <w:rFonts w:asciiTheme="minorHAnsi" w:hAnsiTheme="minorHAnsi" w:cstheme="minorHAnsi"/>
          <w:lang w:val="nl-NL"/>
        </w:rPr>
        <w:t>chil</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ro</w:t>
      </w:r>
      <w:r w:rsidRPr="00FF4D82">
        <w:rPr>
          <w:rFonts w:asciiTheme="minorHAnsi" w:hAnsiTheme="minorHAnsi" w:cstheme="minorHAnsi"/>
          <w:spacing w:val="2"/>
          <w:lang w:val="nl-NL"/>
        </w:rPr>
        <w:t>t</w:t>
      </w:r>
      <w:r w:rsidRPr="00FF4D82">
        <w:rPr>
          <w:rFonts w:asciiTheme="minorHAnsi" w:hAnsiTheme="minorHAnsi" w:cstheme="minorHAnsi"/>
          <w:spacing w:val="-1"/>
          <w:lang w:val="nl-NL"/>
        </w:rPr>
        <w:t>o</w:t>
      </w:r>
      <w:r w:rsidRPr="00FF4D82">
        <w:rPr>
          <w:rFonts w:asciiTheme="minorHAnsi" w:hAnsiTheme="minorHAnsi" w:cstheme="minorHAnsi"/>
          <w:spacing w:val="1"/>
          <w:lang w:val="nl-NL"/>
        </w:rPr>
        <w:t>c</w:t>
      </w:r>
      <w:r w:rsidRPr="00FF4D82">
        <w:rPr>
          <w:rFonts w:asciiTheme="minorHAnsi" w:hAnsiTheme="minorHAnsi" w:cstheme="minorHAnsi"/>
          <w:spacing w:val="-1"/>
          <w:lang w:val="nl-NL"/>
        </w:rPr>
        <w:t>o</w:t>
      </w:r>
      <w:r w:rsidRPr="00FF4D82">
        <w:rPr>
          <w:rFonts w:asciiTheme="minorHAnsi" w:hAnsiTheme="minorHAnsi" w:cstheme="minorHAnsi"/>
          <w:lang w:val="nl-NL"/>
        </w:rPr>
        <w:t>l</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2"/>
          <w:lang w:val="nl-NL"/>
        </w:rPr>
        <w:t>o</w:t>
      </w:r>
      <w:r w:rsidRPr="00FF4D82">
        <w:rPr>
          <w:rFonts w:asciiTheme="minorHAnsi" w:hAnsiTheme="minorHAnsi" w:cstheme="minorHAnsi"/>
          <w:spacing w:val="-1"/>
          <w:lang w:val="nl-NL"/>
        </w:rPr>
        <w:t>r</w:t>
      </w:r>
      <w:r w:rsidRPr="00FF4D82">
        <w:rPr>
          <w:rFonts w:asciiTheme="minorHAnsi" w:hAnsiTheme="minorHAnsi" w:cstheme="minorHAnsi"/>
          <w:lang w:val="nl-NL"/>
        </w:rPr>
        <w:t>dt</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aa</w:t>
      </w:r>
      <w:r w:rsidRPr="00FF4D82">
        <w:rPr>
          <w:rFonts w:asciiTheme="minorHAnsi" w:hAnsiTheme="minorHAnsi" w:cstheme="minorHAnsi"/>
          <w:spacing w:val="1"/>
          <w:lang w:val="nl-NL"/>
        </w:rPr>
        <w:t>n</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spacing w:val="2"/>
          <w:lang w:val="nl-NL"/>
        </w:rPr>
        <w:t>p</w:t>
      </w:r>
      <w:r w:rsidRPr="00FF4D82">
        <w:rPr>
          <w:rFonts w:asciiTheme="minorHAnsi" w:hAnsiTheme="minorHAnsi" w:cstheme="minorHAnsi"/>
          <w:lang w:val="nl-NL"/>
        </w:rPr>
        <w:t>ast</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aan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spacing w:val="2"/>
          <w:lang w:val="nl-NL"/>
        </w:rPr>
        <w:t>i</w:t>
      </w:r>
      <w:r w:rsidRPr="00FF4D82">
        <w:rPr>
          <w:rFonts w:asciiTheme="minorHAnsi" w:hAnsiTheme="minorHAnsi" w:cstheme="minorHAnsi"/>
          <w:lang w:val="nl-NL"/>
        </w:rPr>
        <w:t>t</w:t>
      </w:r>
      <w:r w:rsidRPr="00FF4D82">
        <w:rPr>
          <w:rFonts w:asciiTheme="minorHAnsi" w:hAnsiTheme="minorHAnsi" w:cstheme="minorHAnsi"/>
          <w:spacing w:val="1"/>
          <w:lang w:val="nl-NL"/>
        </w:rPr>
        <w:t>u</w:t>
      </w:r>
      <w:r w:rsidRPr="00FF4D82">
        <w:rPr>
          <w:rFonts w:asciiTheme="minorHAnsi" w:hAnsiTheme="minorHAnsi" w:cstheme="minorHAnsi"/>
          <w:lang w:val="nl-NL"/>
        </w:rPr>
        <w:t>a</w:t>
      </w:r>
      <w:r w:rsidRPr="00FF4D82">
        <w:rPr>
          <w:rFonts w:asciiTheme="minorHAnsi" w:hAnsiTheme="minorHAnsi" w:cstheme="minorHAnsi"/>
          <w:spacing w:val="-2"/>
          <w:lang w:val="nl-NL"/>
        </w:rPr>
        <w:t>t</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w:t>
      </w:r>
    </w:p>
    <w:p w:rsidRPr="00FF4D82" w:rsidR="0006158F" w:rsidP="0006158F" w:rsidRDefault="0006158F" w14:paraId="53080C5A" w14:textId="77777777">
      <w:pPr>
        <w:pStyle w:val="Gemiddeldraster21"/>
        <w:rPr>
          <w:rFonts w:asciiTheme="minorHAnsi" w:hAnsiTheme="minorHAnsi" w:cstheme="minorHAnsi"/>
          <w:lang w:val="nl-NL"/>
        </w:rPr>
      </w:pPr>
    </w:p>
    <w:p w:rsidRPr="00ED189D" w:rsidR="0006158F" w:rsidP="0006158F" w:rsidRDefault="0006158F" w14:paraId="76CEA8A4" w14:textId="77777777">
      <w:pPr>
        <w:pStyle w:val="Gemiddeldraster21"/>
        <w:rPr>
          <w:rFonts w:asciiTheme="minorHAnsi" w:hAnsiTheme="minorHAnsi" w:cstheme="minorHAnsi"/>
          <w:b/>
        </w:rPr>
      </w:pPr>
      <w:r w:rsidRPr="00ED189D">
        <w:rPr>
          <w:rFonts w:asciiTheme="minorHAnsi" w:hAnsiTheme="minorHAnsi" w:cstheme="minorHAnsi"/>
          <w:b/>
          <w:spacing w:val="-1"/>
        </w:rPr>
        <w:t>H</w:t>
      </w:r>
      <w:r w:rsidRPr="00ED189D">
        <w:rPr>
          <w:rFonts w:asciiTheme="minorHAnsi" w:hAnsiTheme="minorHAnsi" w:cstheme="minorHAnsi"/>
          <w:b/>
          <w:spacing w:val="-2"/>
        </w:rPr>
        <w:t>e</w:t>
      </w:r>
      <w:r w:rsidRPr="00ED189D">
        <w:rPr>
          <w:rFonts w:asciiTheme="minorHAnsi" w:hAnsiTheme="minorHAnsi" w:cstheme="minorHAnsi"/>
          <w:b/>
        </w:rPr>
        <w:t>t</w:t>
      </w:r>
      <w:r w:rsidRPr="00ED189D">
        <w:rPr>
          <w:rFonts w:asciiTheme="minorHAnsi" w:hAnsiTheme="minorHAnsi" w:cstheme="minorHAnsi"/>
          <w:b/>
          <w:spacing w:val="-12"/>
        </w:rPr>
        <w:t xml:space="preserve"> </w:t>
      </w:r>
      <w:r w:rsidRPr="00ED189D">
        <w:rPr>
          <w:rFonts w:asciiTheme="minorHAnsi" w:hAnsiTheme="minorHAnsi" w:cstheme="minorHAnsi"/>
          <w:b/>
        </w:rPr>
        <w:t>inci</w:t>
      </w:r>
      <w:r w:rsidRPr="00ED189D">
        <w:rPr>
          <w:rFonts w:asciiTheme="minorHAnsi" w:hAnsiTheme="minorHAnsi" w:cstheme="minorHAnsi"/>
          <w:b/>
          <w:spacing w:val="2"/>
        </w:rPr>
        <w:t>d</w:t>
      </w:r>
      <w:r w:rsidRPr="00ED189D">
        <w:rPr>
          <w:rFonts w:asciiTheme="minorHAnsi" w:hAnsiTheme="minorHAnsi" w:cstheme="minorHAnsi"/>
          <w:b/>
          <w:spacing w:val="-2"/>
        </w:rPr>
        <w:t>e</w:t>
      </w:r>
      <w:r w:rsidRPr="00ED189D">
        <w:rPr>
          <w:rFonts w:asciiTheme="minorHAnsi" w:hAnsiTheme="minorHAnsi" w:cstheme="minorHAnsi"/>
          <w:b/>
          <w:spacing w:val="1"/>
        </w:rPr>
        <w:t>n</w:t>
      </w:r>
      <w:r w:rsidRPr="00ED189D">
        <w:rPr>
          <w:rFonts w:asciiTheme="minorHAnsi" w:hAnsiTheme="minorHAnsi" w:cstheme="minorHAnsi"/>
          <w:b/>
        </w:rPr>
        <w:t>t</w:t>
      </w:r>
    </w:p>
    <w:p w:rsidRPr="00FF4D82" w:rsidR="0006158F" w:rsidP="007E1B80" w:rsidRDefault="0006158F" w14:paraId="71289482" w14:textId="77777777">
      <w:pPr>
        <w:pStyle w:val="Gemiddeldraster21"/>
        <w:numPr>
          <w:ilvl w:val="0"/>
          <w:numId w:val="39"/>
        </w:numPr>
        <w:rPr>
          <w:rFonts w:asciiTheme="minorHAnsi" w:hAnsiTheme="minorHAnsi" w:cstheme="minorHAnsi"/>
          <w:lang w:val="nl-NL"/>
        </w:rPr>
      </w:pPr>
      <w:r w:rsidRPr="00FF4D82">
        <w:rPr>
          <w:rFonts w:asciiTheme="minorHAnsi" w:hAnsiTheme="minorHAnsi" w:cstheme="minorHAnsi"/>
          <w:lang w:val="nl-NL"/>
        </w:rPr>
        <w:t>B</w:t>
      </w:r>
      <w:r w:rsidRPr="00FF4D82">
        <w:rPr>
          <w:rFonts w:asciiTheme="minorHAnsi" w:hAnsiTheme="minorHAnsi" w:cstheme="minorHAnsi"/>
          <w:spacing w:val="3"/>
          <w:lang w:val="nl-NL"/>
        </w:rPr>
        <w:t>i</w:t>
      </w:r>
      <w:r w:rsidRPr="00FF4D82">
        <w:rPr>
          <w:rFonts w:asciiTheme="minorHAnsi" w:hAnsiTheme="minorHAnsi" w:cstheme="minorHAnsi"/>
          <w:lang w:val="nl-NL"/>
        </w:rPr>
        <w:t>j</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spacing w:val="-3"/>
          <w:lang w:val="nl-NL"/>
        </w:rPr>
        <w:t>c</w:t>
      </w:r>
      <w:r w:rsidRPr="00FF4D82">
        <w:rPr>
          <w:rFonts w:asciiTheme="minorHAnsi" w:hAnsiTheme="minorHAnsi" w:cstheme="minorHAnsi"/>
          <w:spacing w:val="2"/>
          <w:lang w:val="nl-NL"/>
        </w:rPr>
        <w:t>i</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2"/>
          <w:lang w:val="nl-NL"/>
        </w:rPr>
        <w:t>o</w:t>
      </w:r>
      <w:r w:rsidRPr="00FF4D82">
        <w:rPr>
          <w:rFonts w:asciiTheme="minorHAnsi" w:hAnsiTheme="minorHAnsi" w:cstheme="minorHAnsi"/>
          <w:spacing w:val="-1"/>
          <w:lang w:val="nl-NL"/>
        </w:rPr>
        <w:t>r</w:t>
      </w:r>
      <w:r w:rsidRPr="00FF4D82">
        <w:rPr>
          <w:rFonts w:asciiTheme="minorHAnsi" w:hAnsiTheme="minorHAnsi" w:cstheme="minorHAnsi"/>
          <w:lang w:val="nl-NL"/>
        </w:rPr>
        <w:t>dt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z</w:t>
      </w:r>
      <w:r w:rsidRPr="00FF4D82">
        <w:rPr>
          <w:rFonts w:asciiTheme="minorHAnsi" w:hAnsiTheme="minorHAnsi" w:cstheme="minorHAnsi"/>
          <w:spacing w:val="-1"/>
          <w:lang w:val="nl-NL"/>
        </w:rPr>
        <w:t>o</w:t>
      </w:r>
      <w:r w:rsidRPr="00FF4D82">
        <w:rPr>
          <w:rFonts w:asciiTheme="minorHAnsi" w:hAnsiTheme="minorHAnsi" w:cstheme="minorHAnsi"/>
          <w:lang w:val="nl-NL"/>
        </w:rPr>
        <w:t>ve</w:t>
      </w:r>
      <w:r w:rsidRPr="00FF4D82">
        <w:rPr>
          <w:rFonts w:asciiTheme="minorHAnsi" w:hAnsiTheme="minorHAnsi" w:cstheme="minorHAnsi"/>
          <w:spacing w:val="-2"/>
          <w:lang w:val="nl-NL"/>
        </w:rPr>
        <w:t>e</w:t>
      </w:r>
      <w:r w:rsidRPr="00FF4D82">
        <w:rPr>
          <w:rFonts w:asciiTheme="minorHAnsi" w:hAnsiTheme="minorHAnsi" w:cstheme="minorHAnsi"/>
          <w:lang w:val="nl-NL"/>
        </w:rPr>
        <w:t>l</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m</w:t>
      </w:r>
      <w:r w:rsidRPr="00FF4D82">
        <w:rPr>
          <w:rFonts w:asciiTheme="minorHAnsi" w:hAnsiTheme="minorHAnsi" w:cstheme="minorHAnsi"/>
          <w:spacing w:val="-1"/>
          <w:lang w:val="nl-NL"/>
        </w:rPr>
        <w:t>o</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li</w:t>
      </w:r>
      <w:r w:rsidRPr="00FF4D82">
        <w:rPr>
          <w:rFonts w:asciiTheme="minorHAnsi" w:hAnsiTheme="minorHAnsi" w:cstheme="minorHAnsi"/>
          <w:lang w:val="nl-NL"/>
        </w:rPr>
        <w:t>jk</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ad</w:t>
      </w:r>
      <w:r w:rsidRPr="00FF4D82">
        <w:rPr>
          <w:rFonts w:asciiTheme="minorHAnsi" w:hAnsiTheme="minorHAnsi" w:cstheme="minorHAnsi"/>
          <w:spacing w:val="-2"/>
          <w:lang w:val="nl-NL"/>
        </w:rPr>
        <w:t>e</w:t>
      </w:r>
      <w:r w:rsidRPr="00FF4D82">
        <w:rPr>
          <w:rFonts w:asciiTheme="minorHAnsi" w:hAnsiTheme="minorHAnsi" w:cstheme="minorHAnsi"/>
          <w:lang w:val="nl-NL"/>
        </w:rPr>
        <w:t>q</w:t>
      </w:r>
      <w:r w:rsidRPr="00FF4D82">
        <w:rPr>
          <w:rFonts w:asciiTheme="minorHAnsi" w:hAnsiTheme="minorHAnsi" w:cstheme="minorHAnsi"/>
          <w:spacing w:val="1"/>
          <w:lang w:val="nl-NL"/>
        </w:rPr>
        <w:t>u</w:t>
      </w:r>
      <w:r w:rsidRPr="00FF4D82">
        <w:rPr>
          <w:rFonts w:asciiTheme="minorHAnsi" w:hAnsiTheme="minorHAnsi" w:cstheme="minorHAnsi"/>
          <w:lang w:val="nl-NL"/>
        </w:rPr>
        <w:t>ate</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h</w:t>
      </w:r>
      <w:r w:rsidRPr="00FF4D82">
        <w:rPr>
          <w:rFonts w:asciiTheme="minorHAnsi" w:hAnsiTheme="minorHAnsi" w:cstheme="minorHAnsi"/>
          <w:spacing w:val="1"/>
          <w:lang w:val="nl-NL"/>
        </w:rPr>
        <w:t>u</w:t>
      </w:r>
      <w:r w:rsidRPr="00FF4D82">
        <w:rPr>
          <w:rFonts w:asciiTheme="minorHAnsi" w:hAnsiTheme="minorHAnsi" w:cstheme="minorHAnsi"/>
          <w:spacing w:val="2"/>
          <w:lang w:val="nl-NL"/>
        </w:rPr>
        <w:t>l</w:t>
      </w:r>
      <w:r w:rsidRPr="00FF4D82">
        <w:rPr>
          <w:rFonts w:asciiTheme="minorHAnsi" w:hAnsiTheme="minorHAnsi" w:cstheme="minorHAnsi"/>
          <w:lang w:val="nl-NL"/>
        </w:rPr>
        <w:t>p</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lang w:val="nl-NL"/>
        </w:rPr>
        <w:t>b</w:t>
      </w:r>
      <w:r w:rsidRPr="00FF4D82">
        <w:rPr>
          <w:rFonts w:asciiTheme="minorHAnsi" w:hAnsiTheme="minorHAnsi" w:cstheme="minorHAnsi"/>
          <w:spacing w:val="-1"/>
          <w:lang w:val="nl-NL"/>
        </w:rPr>
        <w:t>o</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lang w:val="nl-NL"/>
        </w:rPr>
        <w:t>r</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2"/>
          <w:lang w:val="nl-NL"/>
        </w:rPr>
        <w:t>H</w:t>
      </w:r>
      <w:r w:rsidRPr="00FF4D82">
        <w:rPr>
          <w:rFonts w:asciiTheme="minorHAnsi" w:hAnsiTheme="minorHAnsi" w:cstheme="minorHAnsi"/>
          <w:spacing w:val="7"/>
          <w:lang w:val="nl-NL"/>
        </w:rPr>
        <w:t>V</w:t>
      </w:r>
      <w:r w:rsidRPr="00FF4D82">
        <w:rPr>
          <w:rFonts w:asciiTheme="minorHAnsi" w:hAnsiTheme="minorHAnsi" w:cstheme="minorHAnsi"/>
          <w:lang w:val="nl-NL"/>
        </w:rPr>
        <w:t>-</w:t>
      </w:r>
      <w:r w:rsidRPr="00FF4D82">
        <w:rPr>
          <w:rFonts w:asciiTheme="minorHAnsi" w:hAnsiTheme="minorHAnsi" w:cstheme="minorHAnsi"/>
          <w:spacing w:val="1"/>
          <w:lang w:val="nl-NL"/>
        </w:rPr>
        <w:t>c</w:t>
      </w:r>
      <w:r w:rsidRPr="00FF4D82">
        <w:rPr>
          <w:rFonts w:asciiTheme="minorHAnsi" w:hAnsiTheme="minorHAnsi" w:cstheme="minorHAnsi"/>
          <w:spacing w:val="-1"/>
          <w:lang w:val="nl-NL"/>
        </w:rPr>
        <w:t>o</w:t>
      </w:r>
      <w:r w:rsidRPr="00FF4D82">
        <w:rPr>
          <w:rFonts w:asciiTheme="minorHAnsi" w:hAnsiTheme="minorHAnsi" w:cstheme="minorHAnsi"/>
          <w:spacing w:val="1"/>
          <w:lang w:val="nl-NL"/>
        </w:rPr>
        <w:t>ö</w:t>
      </w:r>
      <w:r w:rsidRPr="00FF4D82">
        <w:rPr>
          <w:rFonts w:asciiTheme="minorHAnsi" w:hAnsiTheme="minorHAnsi" w:cstheme="minorHAnsi"/>
          <w:spacing w:val="-1"/>
          <w:lang w:val="nl-NL"/>
        </w:rPr>
        <w:t>r</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at</w:t>
      </w:r>
      <w:r w:rsidRPr="00FF4D82">
        <w:rPr>
          <w:rFonts w:asciiTheme="minorHAnsi" w:hAnsiTheme="minorHAnsi" w:cstheme="minorHAnsi"/>
          <w:spacing w:val="-1"/>
          <w:lang w:val="nl-NL"/>
        </w:rPr>
        <w:t>or</w:t>
      </w:r>
      <w:r w:rsidRPr="00FF4D82">
        <w:rPr>
          <w:rFonts w:asciiTheme="minorHAnsi" w:hAnsiTheme="minorHAnsi" w:cstheme="minorHAnsi"/>
          <w:lang w:val="nl-NL"/>
        </w:rPr>
        <w:t>,</w:t>
      </w:r>
      <w:r w:rsidRPr="00FF4D82">
        <w:rPr>
          <w:rFonts w:asciiTheme="minorHAnsi" w:hAnsiTheme="minorHAnsi" w:cstheme="minorHAnsi"/>
          <w:w w:val="99"/>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spacing w:val="-1"/>
          <w:lang w:val="nl-NL"/>
        </w:rPr>
        <w:t>r</w:t>
      </w:r>
      <w:r w:rsidRPr="00FF4D82">
        <w:rPr>
          <w:rFonts w:asciiTheme="minorHAnsi" w:hAnsiTheme="minorHAnsi" w:cstheme="minorHAnsi"/>
          <w:spacing w:val="1"/>
          <w:lang w:val="nl-NL"/>
        </w:rPr>
        <w:t>e</w:t>
      </w:r>
      <w:r w:rsidRPr="00FF4D82">
        <w:rPr>
          <w:rFonts w:asciiTheme="minorHAnsi" w:hAnsiTheme="minorHAnsi" w:cstheme="minorHAnsi"/>
          <w:lang w:val="nl-NL"/>
        </w:rPr>
        <w:t>ct</w:t>
      </w:r>
      <w:r w:rsidRPr="00FF4D82">
        <w:rPr>
          <w:rFonts w:asciiTheme="minorHAnsi" w:hAnsiTheme="minorHAnsi" w:cstheme="minorHAnsi"/>
          <w:spacing w:val="-1"/>
          <w:lang w:val="nl-NL"/>
        </w:rPr>
        <w:t>e</w:t>
      </w:r>
      <w:r w:rsidRPr="00FF4D82">
        <w:rPr>
          <w:rFonts w:asciiTheme="minorHAnsi" w:hAnsiTheme="minorHAnsi" w:cstheme="minorHAnsi"/>
          <w:spacing w:val="3"/>
          <w:lang w:val="nl-NL"/>
        </w:rPr>
        <w:t>u</w:t>
      </w:r>
      <w:r w:rsidRPr="00FF4D82">
        <w:rPr>
          <w:rFonts w:asciiTheme="minorHAnsi" w:hAnsiTheme="minorHAnsi" w:cstheme="minorHAnsi"/>
          <w:lang w:val="nl-NL"/>
        </w:rPr>
        <w:t>r</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and</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2"/>
          <w:lang w:val="nl-NL"/>
        </w:rPr>
        <w:t>o</w:t>
      </w:r>
      <w:r w:rsidRPr="00FF4D82">
        <w:rPr>
          <w:rFonts w:asciiTheme="minorHAnsi" w:hAnsiTheme="minorHAnsi" w:cstheme="minorHAnsi"/>
          <w:spacing w:val="3"/>
          <w:lang w:val="nl-NL"/>
        </w:rPr>
        <w:t>n</w:t>
      </w:r>
      <w:r w:rsidRPr="00FF4D82">
        <w:rPr>
          <w:rFonts w:asciiTheme="minorHAnsi" w:hAnsiTheme="minorHAnsi" w:cstheme="minorHAnsi"/>
          <w:spacing w:val="-2"/>
          <w:lang w:val="nl-NL"/>
        </w:rPr>
        <w:t>ee</w:t>
      </w:r>
      <w:r w:rsidRPr="00FF4D82">
        <w:rPr>
          <w:rFonts w:asciiTheme="minorHAnsi" w:hAnsiTheme="minorHAnsi" w:cstheme="minorHAnsi"/>
          <w:spacing w:val="6"/>
          <w:lang w:val="nl-NL"/>
        </w:rPr>
        <w:t>l</w:t>
      </w:r>
      <w:r w:rsidRPr="00FF4D82">
        <w:rPr>
          <w:rFonts w:asciiTheme="minorHAnsi" w:hAnsiTheme="minorHAnsi" w:cstheme="minorHAnsi"/>
          <w:lang w:val="nl-NL"/>
        </w:rPr>
        <w:t>s</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lang w:val="nl-NL"/>
        </w:rPr>
        <w:t>e</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a</w:t>
      </w:r>
      <w:r w:rsidRPr="00FF4D82">
        <w:rPr>
          <w:rFonts w:asciiTheme="minorHAnsi" w:hAnsiTheme="minorHAnsi" w:cstheme="minorHAnsi"/>
          <w:spacing w:val="2"/>
          <w:lang w:val="nl-NL"/>
        </w:rPr>
        <w:t>a</w:t>
      </w:r>
      <w:r w:rsidRPr="00FF4D82">
        <w:rPr>
          <w:rFonts w:asciiTheme="minorHAnsi" w:hAnsiTheme="minorHAnsi" w:cstheme="minorHAnsi"/>
          <w:spacing w:val="1"/>
          <w:lang w:val="nl-NL"/>
        </w:rPr>
        <w:t>n</w:t>
      </w:r>
      <w:r w:rsidRPr="00FF4D82">
        <w:rPr>
          <w:rFonts w:asciiTheme="minorHAnsi" w:hAnsiTheme="minorHAnsi" w:cstheme="minorHAnsi"/>
          <w:lang w:val="nl-NL"/>
        </w:rPr>
        <w:t>w</w:t>
      </w:r>
      <w:r w:rsidRPr="00FF4D82">
        <w:rPr>
          <w:rFonts w:asciiTheme="minorHAnsi" w:hAnsiTheme="minorHAnsi" w:cstheme="minorHAnsi"/>
          <w:spacing w:val="-1"/>
          <w:lang w:val="nl-NL"/>
        </w:rPr>
        <w:t>e</w:t>
      </w:r>
      <w:r w:rsidRPr="00FF4D82">
        <w:rPr>
          <w:rFonts w:asciiTheme="minorHAnsi" w:hAnsiTheme="minorHAnsi" w:cstheme="minorHAnsi"/>
          <w:lang w:val="nl-NL"/>
        </w:rPr>
        <w:t>z</w:t>
      </w:r>
      <w:r w:rsidRPr="00FF4D82">
        <w:rPr>
          <w:rFonts w:asciiTheme="minorHAnsi" w:hAnsiTheme="minorHAnsi" w:cstheme="minorHAnsi"/>
          <w:spacing w:val="2"/>
          <w:lang w:val="nl-NL"/>
        </w:rPr>
        <w:t>i</w:t>
      </w:r>
      <w:r w:rsidRPr="00FF4D82">
        <w:rPr>
          <w:rFonts w:asciiTheme="minorHAnsi" w:hAnsiTheme="minorHAnsi" w:cstheme="minorHAnsi"/>
          <w:lang w:val="nl-NL"/>
        </w:rPr>
        <w:t>g</w:t>
      </w:r>
      <w:r w:rsidRPr="00FF4D82">
        <w:rPr>
          <w:rFonts w:asciiTheme="minorHAnsi" w:hAnsiTheme="minorHAnsi" w:cstheme="minorHAnsi"/>
          <w:spacing w:val="-8"/>
          <w:lang w:val="nl-NL"/>
        </w:rPr>
        <w:t xml:space="preserve"> </w:t>
      </w:r>
      <w:r w:rsidRPr="00FF4D82">
        <w:rPr>
          <w:rFonts w:asciiTheme="minorHAnsi" w:hAnsiTheme="minorHAnsi" w:cstheme="minorHAnsi"/>
          <w:spacing w:val="-3"/>
          <w:lang w:val="nl-NL"/>
        </w:rPr>
        <w:t>z</w:t>
      </w:r>
      <w:r w:rsidRPr="00FF4D82">
        <w:rPr>
          <w:rFonts w:asciiTheme="minorHAnsi" w:hAnsiTheme="minorHAnsi" w:cstheme="minorHAnsi"/>
          <w:spacing w:val="2"/>
          <w:lang w:val="nl-NL"/>
        </w:rPr>
        <w:t>i</w:t>
      </w:r>
      <w:r w:rsidRPr="00FF4D82">
        <w:rPr>
          <w:rFonts w:asciiTheme="minorHAnsi" w:hAnsiTheme="minorHAnsi" w:cstheme="minorHAnsi"/>
          <w:lang w:val="nl-NL"/>
        </w:rPr>
        <w:t>j</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7E1B80" w:rsidRDefault="0006158F" w14:paraId="3CD64606" w14:textId="77777777">
      <w:pPr>
        <w:pStyle w:val="Gemiddeldraster21"/>
        <w:numPr>
          <w:ilvl w:val="0"/>
          <w:numId w:val="39"/>
        </w:numPr>
        <w:rPr>
          <w:rFonts w:asciiTheme="minorHAnsi" w:hAnsiTheme="minorHAnsi" w:cstheme="minorHAnsi"/>
          <w:lang w:val="nl-NL"/>
        </w:rPr>
      </w:pPr>
      <w:r w:rsidRPr="00FF4D82">
        <w:rPr>
          <w:rFonts w:asciiTheme="minorHAnsi" w:hAnsiTheme="minorHAnsi" w:cstheme="minorHAnsi"/>
          <w:lang w:val="nl-NL"/>
        </w:rPr>
        <w:t>P</w:t>
      </w:r>
      <w:r w:rsidRPr="00FF4D82">
        <w:rPr>
          <w:rFonts w:asciiTheme="minorHAnsi" w:hAnsiTheme="minorHAnsi" w:cstheme="minorHAnsi"/>
          <w:spacing w:val="-1"/>
          <w:lang w:val="nl-NL"/>
        </w:rPr>
        <w:t>o</w:t>
      </w:r>
      <w:r w:rsidRPr="00FF4D82">
        <w:rPr>
          <w:rFonts w:asciiTheme="minorHAnsi" w:hAnsiTheme="minorHAnsi" w:cstheme="minorHAnsi"/>
          <w:spacing w:val="2"/>
          <w:lang w:val="nl-NL"/>
        </w:rPr>
        <w:t>li</w:t>
      </w:r>
      <w:r w:rsidRPr="00FF4D82">
        <w:rPr>
          <w:rFonts w:asciiTheme="minorHAnsi" w:hAnsiTheme="minorHAnsi" w:cstheme="minorHAnsi"/>
          <w:spacing w:val="-2"/>
          <w:lang w:val="nl-NL"/>
        </w:rPr>
        <w:t>t</w:t>
      </w:r>
      <w:r w:rsidRPr="00FF4D82">
        <w:rPr>
          <w:rFonts w:asciiTheme="minorHAnsi" w:hAnsiTheme="minorHAnsi" w:cstheme="minorHAnsi"/>
          <w:spacing w:val="2"/>
          <w:lang w:val="nl-NL"/>
        </w:rPr>
        <w:t>i</w:t>
      </w:r>
      <w:r w:rsidRPr="00FF4D82">
        <w:rPr>
          <w:rFonts w:asciiTheme="minorHAnsi" w:hAnsiTheme="minorHAnsi" w:cstheme="minorHAnsi"/>
          <w:lang w:val="nl-NL"/>
        </w:rPr>
        <w:t>e</w:t>
      </w:r>
      <w:r w:rsidRPr="00FF4D82">
        <w:rPr>
          <w:rFonts w:asciiTheme="minorHAnsi" w:hAnsiTheme="minorHAnsi" w:cstheme="minorHAnsi"/>
          <w:spacing w:val="-11"/>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h</w:t>
      </w:r>
      <w:r w:rsidRPr="00FF4D82">
        <w:rPr>
          <w:rFonts w:asciiTheme="minorHAnsi" w:hAnsiTheme="minorHAnsi" w:cstheme="minorHAnsi"/>
          <w:spacing w:val="1"/>
          <w:lang w:val="nl-NL"/>
        </w:rPr>
        <w:t>u</w:t>
      </w:r>
      <w:r w:rsidRPr="00FF4D82">
        <w:rPr>
          <w:rFonts w:asciiTheme="minorHAnsi" w:hAnsiTheme="minorHAnsi" w:cstheme="minorHAnsi"/>
          <w:spacing w:val="2"/>
          <w:lang w:val="nl-NL"/>
        </w:rPr>
        <w:t>l</w:t>
      </w:r>
      <w:r w:rsidRPr="00FF4D82">
        <w:rPr>
          <w:rFonts w:asciiTheme="minorHAnsi" w:hAnsiTheme="minorHAnsi" w:cstheme="minorHAnsi"/>
          <w:lang w:val="nl-NL"/>
        </w:rPr>
        <w:t>p</w:t>
      </w:r>
      <w:r w:rsidRPr="00FF4D82">
        <w:rPr>
          <w:rFonts w:asciiTheme="minorHAnsi" w:hAnsiTheme="minorHAnsi" w:cstheme="minorHAnsi"/>
          <w:spacing w:val="-2"/>
          <w:lang w:val="nl-NL"/>
        </w:rPr>
        <w:t>d</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st</w:t>
      </w:r>
      <w:r w:rsidRPr="00FF4D82">
        <w:rPr>
          <w:rFonts w:asciiTheme="minorHAnsi" w:hAnsiTheme="minorHAnsi" w:cstheme="minorHAnsi"/>
          <w:spacing w:val="-1"/>
          <w:lang w:val="nl-NL"/>
        </w:rPr>
        <w:t>e</w:t>
      </w:r>
      <w:r w:rsidRPr="00FF4D82">
        <w:rPr>
          <w:rFonts w:asciiTheme="minorHAnsi" w:hAnsiTheme="minorHAnsi" w:cstheme="minorHAnsi"/>
          <w:lang w:val="nl-NL"/>
        </w:rPr>
        <w:t>n</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wo</w:t>
      </w:r>
      <w:r w:rsidRPr="00FF4D82">
        <w:rPr>
          <w:rFonts w:asciiTheme="minorHAnsi" w:hAnsiTheme="minorHAnsi" w:cstheme="minorHAnsi"/>
          <w:spacing w:val="-1"/>
          <w:lang w:val="nl-NL"/>
        </w:rPr>
        <w:t>r</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10"/>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wa</w:t>
      </w:r>
      <w:r w:rsidRPr="00FF4D82">
        <w:rPr>
          <w:rFonts w:asciiTheme="minorHAnsi" w:hAnsiTheme="minorHAnsi" w:cstheme="minorHAnsi"/>
          <w:spacing w:val="3"/>
          <w:lang w:val="nl-NL"/>
        </w:rPr>
        <w:t>a</w:t>
      </w:r>
      <w:r w:rsidRPr="00FF4D82">
        <w:rPr>
          <w:rFonts w:asciiTheme="minorHAnsi" w:hAnsiTheme="minorHAnsi" w:cstheme="minorHAnsi"/>
          <w:spacing w:val="-1"/>
          <w:lang w:val="nl-NL"/>
        </w:rPr>
        <w:t>r</w:t>
      </w:r>
      <w:r w:rsidRPr="00FF4D82">
        <w:rPr>
          <w:rFonts w:asciiTheme="minorHAnsi" w:hAnsiTheme="minorHAnsi" w:cstheme="minorHAnsi"/>
          <w:spacing w:val="1"/>
          <w:lang w:val="nl-NL"/>
        </w:rPr>
        <w:t>s</w:t>
      </w:r>
      <w:r w:rsidRPr="00FF4D82">
        <w:rPr>
          <w:rFonts w:asciiTheme="minorHAnsi" w:hAnsiTheme="minorHAnsi" w:cstheme="minorHAnsi"/>
          <w:lang w:val="nl-NL"/>
        </w:rPr>
        <w:t>ch</w:t>
      </w:r>
      <w:r w:rsidRPr="00FF4D82">
        <w:rPr>
          <w:rFonts w:asciiTheme="minorHAnsi" w:hAnsiTheme="minorHAnsi" w:cstheme="minorHAnsi"/>
          <w:spacing w:val="1"/>
          <w:lang w:val="nl-NL"/>
        </w:rPr>
        <w:t>u</w:t>
      </w:r>
      <w:r w:rsidRPr="00FF4D82">
        <w:rPr>
          <w:rFonts w:asciiTheme="minorHAnsi" w:hAnsiTheme="minorHAnsi" w:cstheme="minorHAnsi"/>
          <w:lang w:val="nl-NL"/>
        </w:rPr>
        <w:t>wd.</w:t>
      </w:r>
    </w:p>
    <w:p w:rsidRPr="00FF4D82" w:rsidR="0006158F" w:rsidP="007E1B80" w:rsidRDefault="0006158F" w14:paraId="03492555" w14:textId="77777777">
      <w:pPr>
        <w:pStyle w:val="Gemiddeldraster21"/>
        <w:numPr>
          <w:ilvl w:val="0"/>
          <w:numId w:val="39"/>
        </w:numPr>
        <w:rPr>
          <w:rFonts w:asciiTheme="minorHAnsi" w:hAnsiTheme="minorHAnsi" w:cstheme="minorHAnsi"/>
          <w:lang w:val="nl-NL"/>
        </w:rPr>
      </w:pPr>
      <w:r w:rsidRPr="00FF4D82">
        <w:rPr>
          <w:rFonts w:asciiTheme="minorHAnsi" w:hAnsiTheme="minorHAnsi" w:cstheme="minorHAnsi"/>
          <w:spacing w:val="-1"/>
          <w:lang w:val="nl-NL"/>
        </w:rPr>
        <w:t>O</w:t>
      </w:r>
      <w:r w:rsidRPr="00FF4D82">
        <w:rPr>
          <w:rFonts w:asciiTheme="minorHAnsi" w:hAnsiTheme="minorHAnsi" w:cstheme="minorHAnsi"/>
          <w:spacing w:val="1"/>
          <w:lang w:val="nl-NL"/>
        </w:rPr>
        <w:t>u</w:t>
      </w:r>
      <w:r w:rsidRPr="00FF4D82">
        <w:rPr>
          <w:rFonts w:asciiTheme="minorHAnsi" w:hAnsiTheme="minorHAnsi" w:cstheme="minorHAnsi"/>
          <w:spacing w:val="2"/>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van</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l</w:t>
      </w:r>
      <w:r w:rsidRPr="00FF4D82">
        <w:rPr>
          <w:rFonts w:asciiTheme="minorHAnsi" w:hAnsiTheme="minorHAnsi" w:cstheme="minorHAnsi"/>
          <w:lang w:val="nl-NL"/>
        </w:rPr>
        <w:t>i</w:t>
      </w:r>
      <w:r w:rsidRPr="00FF4D82">
        <w:rPr>
          <w:rFonts w:asciiTheme="minorHAnsi" w:hAnsiTheme="minorHAnsi" w:cstheme="minorHAnsi"/>
          <w:spacing w:val="1"/>
          <w:lang w:val="nl-NL"/>
        </w:rPr>
        <w:t>n</w:t>
      </w:r>
      <w:r w:rsidRPr="00FF4D82">
        <w:rPr>
          <w:rFonts w:asciiTheme="minorHAnsi" w:hAnsiTheme="minorHAnsi" w:cstheme="minorHAnsi"/>
          <w:spacing w:val="-2"/>
          <w:lang w:val="nl-NL"/>
        </w:rPr>
        <w:t>g</w:t>
      </w:r>
      <w:r w:rsidRPr="00FF4D82">
        <w:rPr>
          <w:rFonts w:asciiTheme="minorHAnsi" w:hAnsiTheme="minorHAnsi" w:cstheme="minorHAnsi"/>
          <w:lang w:val="nl-NL"/>
        </w:rPr>
        <w:t>(</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r w:rsidRPr="00FF4D82">
        <w:rPr>
          <w:rFonts w:asciiTheme="minorHAnsi" w:hAnsiTheme="minorHAnsi" w:cstheme="minorHAnsi"/>
          <w:spacing w:val="-6"/>
          <w:lang w:val="nl-NL"/>
        </w:rPr>
        <w:t>/</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2"/>
          <w:lang w:val="nl-NL"/>
        </w:rPr>
        <w:t>a</w:t>
      </w:r>
      <w:r w:rsidRPr="00FF4D82">
        <w:rPr>
          <w:rFonts w:asciiTheme="minorHAnsi" w:hAnsiTheme="minorHAnsi" w:cstheme="minorHAnsi"/>
          <w:spacing w:val="-1"/>
          <w:lang w:val="nl-NL"/>
        </w:rPr>
        <w:t>r</w:t>
      </w:r>
      <w:r w:rsidRPr="00FF4D82">
        <w:rPr>
          <w:rFonts w:asciiTheme="minorHAnsi" w:hAnsiTheme="minorHAnsi" w:cstheme="minorHAnsi"/>
          <w:lang w:val="nl-NL"/>
        </w:rPr>
        <w:t>t</w:t>
      </w:r>
      <w:r w:rsidRPr="00FF4D82">
        <w:rPr>
          <w:rFonts w:asciiTheme="minorHAnsi" w:hAnsiTheme="minorHAnsi" w:cstheme="minorHAnsi"/>
          <w:spacing w:val="1"/>
          <w:lang w:val="nl-NL"/>
        </w:rPr>
        <w:t>ne</w:t>
      </w:r>
      <w:r w:rsidRPr="00FF4D82">
        <w:rPr>
          <w:rFonts w:asciiTheme="minorHAnsi" w:hAnsiTheme="minorHAnsi" w:cstheme="minorHAnsi"/>
          <w:lang w:val="nl-NL"/>
        </w:rPr>
        <w:t>r</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lang w:val="nl-NL"/>
        </w:rPr>
        <w:t>an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s</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ne</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sl</w:t>
      </w:r>
      <w:r w:rsidRPr="00FF4D82">
        <w:rPr>
          <w:rFonts w:asciiTheme="minorHAnsi" w:hAnsiTheme="minorHAnsi" w:cstheme="minorHAnsi"/>
          <w:spacing w:val="2"/>
          <w:lang w:val="nl-NL"/>
        </w:rPr>
        <w:t>i</w:t>
      </w:r>
      <w:r w:rsidRPr="00FF4D82">
        <w:rPr>
          <w:rFonts w:asciiTheme="minorHAnsi" w:hAnsiTheme="minorHAnsi" w:cstheme="minorHAnsi"/>
          <w:lang w:val="nl-NL"/>
        </w:rPr>
        <w:t>d</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2"/>
          <w:lang w:val="nl-NL"/>
        </w:rPr>
        <w:t>o</w:t>
      </w:r>
      <w:r w:rsidRPr="00FF4D82">
        <w:rPr>
          <w:rFonts w:asciiTheme="minorHAnsi" w:hAnsiTheme="minorHAnsi" w:cstheme="minorHAnsi"/>
          <w:spacing w:val="-1"/>
          <w:lang w:val="nl-NL"/>
        </w:rPr>
        <w:t>r</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lang w:val="nl-NL"/>
        </w:rPr>
        <w:t>wa</w:t>
      </w:r>
      <w:r w:rsidRPr="00FF4D82">
        <w:rPr>
          <w:rFonts w:asciiTheme="minorHAnsi" w:hAnsiTheme="minorHAnsi" w:cstheme="minorHAnsi"/>
          <w:spacing w:val="3"/>
          <w:lang w:val="nl-NL"/>
        </w:rPr>
        <w:t>a</w:t>
      </w:r>
      <w:r w:rsidRPr="00FF4D82">
        <w:rPr>
          <w:rFonts w:asciiTheme="minorHAnsi" w:hAnsiTheme="minorHAnsi" w:cstheme="minorHAnsi"/>
          <w:spacing w:val="-1"/>
          <w:lang w:val="nl-NL"/>
        </w:rPr>
        <w:t>r</w:t>
      </w:r>
      <w:r w:rsidRPr="00FF4D82">
        <w:rPr>
          <w:rFonts w:asciiTheme="minorHAnsi" w:hAnsiTheme="minorHAnsi" w:cstheme="minorHAnsi"/>
          <w:spacing w:val="1"/>
          <w:lang w:val="nl-NL"/>
        </w:rPr>
        <w:t>s</w:t>
      </w:r>
      <w:r w:rsidRPr="00FF4D82">
        <w:rPr>
          <w:rFonts w:asciiTheme="minorHAnsi" w:hAnsiTheme="minorHAnsi" w:cstheme="minorHAnsi"/>
          <w:lang w:val="nl-NL"/>
        </w:rPr>
        <w:t>ch</w:t>
      </w:r>
      <w:r w:rsidRPr="00FF4D82">
        <w:rPr>
          <w:rFonts w:asciiTheme="minorHAnsi" w:hAnsiTheme="minorHAnsi" w:cstheme="minorHAnsi"/>
          <w:spacing w:val="1"/>
          <w:lang w:val="nl-NL"/>
        </w:rPr>
        <w:t>u</w:t>
      </w:r>
      <w:r w:rsidRPr="00FF4D82">
        <w:rPr>
          <w:rFonts w:asciiTheme="minorHAnsi" w:hAnsiTheme="minorHAnsi" w:cstheme="minorHAnsi"/>
          <w:lang w:val="nl-NL"/>
        </w:rPr>
        <w:t>wd.</w:t>
      </w:r>
    </w:p>
    <w:p w:rsidRPr="00FF4D82" w:rsidR="0006158F" w:rsidP="007E1B80" w:rsidRDefault="0006158F" w14:paraId="2829D67E" w14:textId="77777777">
      <w:pPr>
        <w:pStyle w:val="Gemiddeldraster21"/>
        <w:numPr>
          <w:ilvl w:val="0"/>
          <w:numId w:val="39"/>
        </w:numPr>
        <w:rPr>
          <w:rFonts w:asciiTheme="minorHAnsi" w:hAnsiTheme="minorHAnsi" w:cstheme="minorHAnsi"/>
          <w:lang w:val="nl-NL"/>
        </w:rPr>
      </w:pPr>
      <w:r w:rsidRPr="00FF4D82">
        <w:rPr>
          <w:rFonts w:asciiTheme="minorHAnsi" w:hAnsiTheme="minorHAnsi" w:cstheme="minorHAnsi"/>
          <w:lang w:val="nl-NL"/>
        </w:rPr>
        <w:t>Zo</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nod</w:t>
      </w:r>
      <w:r w:rsidRPr="00FF4D82">
        <w:rPr>
          <w:rFonts w:asciiTheme="minorHAnsi" w:hAnsiTheme="minorHAnsi" w:cstheme="minorHAnsi"/>
          <w:spacing w:val="3"/>
          <w:lang w:val="nl-NL"/>
        </w:rPr>
        <w:t>i</w:t>
      </w:r>
      <w:r w:rsidRPr="00FF4D82">
        <w:rPr>
          <w:rFonts w:asciiTheme="minorHAnsi" w:hAnsiTheme="minorHAnsi" w:cstheme="minorHAnsi"/>
          <w:lang w:val="nl-NL"/>
        </w:rPr>
        <w:t>g</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2"/>
          <w:lang w:val="nl-NL"/>
        </w:rPr>
        <w:t>o</w:t>
      </w:r>
      <w:r w:rsidRPr="00FF4D82">
        <w:rPr>
          <w:rFonts w:asciiTheme="minorHAnsi" w:hAnsiTheme="minorHAnsi" w:cstheme="minorHAnsi"/>
          <w:spacing w:val="-1"/>
          <w:lang w:val="nl-NL"/>
        </w:rPr>
        <w:t>r</w:t>
      </w:r>
      <w:r w:rsidRPr="00FF4D82">
        <w:rPr>
          <w:rFonts w:asciiTheme="minorHAnsi" w:hAnsiTheme="minorHAnsi" w:cstheme="minorHAnsi"/>
          <w:lang w:val="nl-NL"/>
        </w:rPr>
        <w:t>dt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2"/>
          <w:lang w:val="nl-NL"/>
        </w:rPr>
        <w:t>l</w:t>
      </w:r>
      <w:r w:rsidRPr="00FF4D82">
        <w:rPr>
          <w:rFonts w:asciiTheme="minorHAnsi" w:hAnsiTheme="minorHAnsi" w:cstheme="minorHAnsi"/>
          <w:lang w:val="nl-NL"/>
        </w:rPr>
        <w:t>aa</w:t>
      </w:r>
      <w:r w:rsidRPr="00FF4D82">
        <w:rPr>
          <w:rFonts w:asciiTheme="minorHAnsi" w:hAnsiTheme="minorHAnsi" w:cstheme="minorHAnsi"/>
          <w:spacing w:val="1"/>
          <w:lang w:val="nl-NL"/>
        </w:rPr>
        <w:t>t</w:t>
      </w:r>
      <w:r w:rsidRPr="00FF4D82">
        <w:rPr>
          <w:rFonts w:asciiTheme="minorHAnsi" w:hAnsiTheme="minorHAnsi" w:cstheme="minorHAnsi"/>
          <w:lang w:val="nl-NL"/>
        </w:rPr>
        <w:t>s</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van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spacing w:val="2"/>
          <w:lang w:val="nl-NL"/>
        </w:rPr>
        <w:t>b</w:t>
      </w:r>
      <w:r w:rsidRPr="00FF4D82">
        <w:rPr>
          <w:rFonts w:asciiTheme="minorHAnsi" w:hAnsiTheme="minorHAnsi" w:cstheme="minorHAnsi"/>
          <w:spacing w:val="-2"/>
          <w:lang w:val="nl-NL"/>
        </w:rPr>
        <w:t>e</w:t>
      </w:r>
      <w:r w:rsidRPr="00FF4D82">
        <w:rPr>
          <w:rFonts w:asciiTheme="minorHAnsi" w:hAnsiTheme="minorHAnsi" w:cstheme="minorHAnsi"/>
          <w:spacing w:val="1"/>
          <w:lang w:val="nl-NL"/>
        </w:rPr>
        <w:t>u</w:t>
      </w:r>
      <w:r w:rsidRPr="00FF4D82">
        <w:rPr>
          <w:rFonts w:asciiTheme="minorHAnsi" w:hAnsiTheme="minorHAnsi" w:cstheme="minorHAnsi"/>
          <w:spacing w:val="-1"/>
          <w:lang w:val="nl-NL"/>
        </w:rPr>
        <w:t>r</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a</w:t>
      </w:r>
      <w:r w:rsidRPr="00FF4D82">
        <w:rPr>
          <w:rFonts w:asciiTheme="minorHAnsi" w:hAnsiTheme="minorHAnsi" w:cstheme="minorHAnsi"/>
          <w:spacing w:val="1"/>
          <w:lang w:val="nl-NL"/>
        </w:rPr>
        <w:t>f</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s</w:t>
      </w:r>
      <w:r w:rsidRPr="00FF4D82">
        <w:rPr>
          <w:rFonts w:asciiTheme="minorHAnsi" w:hAnsiTheme="minorHAnsi" w:cstheme="minorHAnsi"/>
          <w:spacing w:val="-2"/>
          <w:lang w:val="nl-NL"/>
        </w:rPr>
        <w:t>c</w:t>
      </w:r>
      <w:r w:rsidRPr="00FF4D82">
        <w:rPr>
          <w:rFonts w:asciiTheme="minorHAnsi" w:hAnsiTheme="minorHAnsi" w:cstheme="minorHAnsi"/>
          <w:spacing w:val="3"/>
          <w:lang w:val="nl-NL"/>
        </w:rPr>
        <w:t>h</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md</w:t>
      </w:r>
      <w:r w:rsidRPr="00FF4D82">
        <w:rPr>
          <w:rFonts w:asciiTheme="minorHAnsi" w:hAnsiTheme="minorHAnsi" w:cstheme="minorHAnsi"/>
          <w:spacing w:val="-3"/>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1"/>
          <w:lang w:val="nl-NL"/>
        </w:rPr>
        <w:t>o</w:t>
      </w:r>
      <w:r w:rsidRPr="00FF4D82">
        <w:rPr>
          <w:rFonts w:asciiTheme="minorHAnsi" w:hAnsiTheme="minorHAnsi" w:cstheme="minorHAnsi"/>
          <w:spacing w:val="-1"/>
          <w:lang w:val="nl-NL"/>
        </w:rPr>
        <w:t>r</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l</w:t>
      </w:r>
      <w:r w:rsidRPr="00FF4D82">
        <w:rPr>
          <w:rFonts w:asciiTheme="minorHAnsi" w:hAnsiTheme="minorHAnsi" w:cstheme="minorHAnsi"/>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w w:val="99"/>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p</w:t>
      </w:r>
      <w:r w:rsidRPr="00FF4D82">
        <w:rPr>
          <w:rFonts w:asciiTheme="minorHAnsi" w:hAnsiTheme="minorHAnsi" w:cstheme="minorHAnsi"/>
          <w:spacing w:val="2"/>
          <w:lang w:val="nl-NL"/>
        </w:rPr>
        <w:t>l</w:t>
      </w:r>
      <w:r w:rsidRPr="00FF4D82">
        <w:rPr>
          <w:rFonts w:asciiTheme="minorHAnsi" w:hAnsiTheme="minorHAnsi" w:cstheme="minorHAnsi"/>
          <w:lang w:val="nl-NL"/>
        </w:rPr>
        <w:t>aa</w:t>
      </w:r>
      <w:r w:rsidRPr="00FF4D82">
        <w:rPr>
          <w:rFonts w:asciiTheme="minorHAnsi" w:hAnsiTheme="minorHAnsi" w:cstheme="minorHAnsi"/>
          <w:spacing w:val="1"/>
          <w:lang w:val="nl-NL"/>
        </w:rPr>
        <w:t>t</w:t>
      </w:r>
      <w:r w:rsidRPr="00FF4D82">
        <w:rPr>
          <w:rFonts w:asciiTheme="minorHAnsi" w:hAnsiTheme="minorHAnsi" w:cstheme="minorHAnsi"/>
          <w:lang w:val="nl-NL"/>
        </w:rPr>
        <w:t>st</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naar</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en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a</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r</w:t>
      </w:r>
      <w:r w:rsidRPr="00FF4D82">
        <w:rPr>
          <w:rFonts w:asciiTheme="minorHAnsi" w:hAnsiTheme="minorHAnsi" w:cstheme="minorHAnsi"/>
          <w:spacing w:val="1"/>
          <w:lang w:val="nl-NL"/>
        </w:rPr>
        <w:t>u</w:t>
      </w:r>
      <w:r w:rsidRPr="00FF4D82">
        <w:rPr>
          <w:rFonts w:asciiTheme="minorHAnsi" w:hAnsiTheme="minorHAnsi" w:cstheme="minorHAnsi"/>
          <w:spacing w:val="2"/>
          <w:lang w:val="nl-NL"/>
        </w:rPr>
        <w:t>i</w:t>
      </w:r>
      <w:r w:rsidRPr="00FF4D82">
        <w:rPr>
          <w:rFonts w:asciiTheme="minorHAnsi" w:hAnsiTheme="minorHAnsi" w:cstheme="minorHAnsi"/>
          <w:lang w:val="nl-NL"/>
        </w:rPr>
        <w:t>m</w:t>
      </w:r>
      <w:r w:rsidRPr="00FF4D82">
        <w:rPr>
          <w:rFonts w:asciiTheme="minorHAnsi" w:hAnsiTheme="minorHAnsi" w:cstheme="minorHAnsi"/>
          <w:spacing w:val="1"/>
          <w:lang w:val="nl-NL"/>
        </w:rPr>
        <w:t>t</w:t>
      </w:r>
      <w:r w:rsidRPr="00FF4D82">
        <w:rPr>
          <w:rFonts w:asciiTheme="minorHAnsi" w:hAnsiTheme="minorHAnsi" w:cstheme="minorHAnsi"/>
          <w:spacing w:val="-2"/>
          <w:lang w:val="nl-NL"/>
        </w:rPr>
        <w:t>e</w:t>
      </w:r>
      <w:r w:rsidRPr="00FF4D82">
        <w:rPr>
          <w:rFonts w:asciiTheme="minorHAnsi" w:hAnsiTheme="minorHAnsi" w:cstheme="minorHAnsi"/>
          <w:lang w:val="nl-NL"/>
        </w:rPr>
        <w:t>.</w:t>
      </w:r>
    </w:p>
    <w:p w:rsidRPr="00FF4D82" w:rsidR="0006158F" w:rsidP="007E1B80" w:rsidRDefault="0006158F" w14:paraId="6816647C" w14:textId="77777777">
      <w:pPr>
        <w:pStyle w:val="Gemiddeldraster21"/>
        <w:numPr>
          <w:ilvl w:val="0"/>
          <w:numId w:val="39"/>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c</w:t>
      </w:r>
      <w:r w:rsidRPr="00FF4D82">
        <w:rPr>
          <w:rFonts w:asciiTheme="minorHAnsi" w:hAnsiTheme="minorHAnsi" w:cstheme="minorHAnsi"/>
          <w:spacing w:val="2"/>
          <w:lang w:val="nl-NL"/>
        </w:rPr>
        <w:t>t</w:t>
      </w:r>
      <w:r w:rsidRPr="00FF4D82">
        <w:rPr>
          <w:rFonts w:asciiTheme="minorHAnsi" w:hAnsiTheme="minorHAnsi" w:cstheme="minorHAnsi"/>
          <w:spacing w:val="-2"/>
          <w:lang w:val="nl-NL"/>
        </w:rPr>
        <w:t>e</w:t>
      </w:r>
      <w:r w:rsidRPr="00FF4D82">
        <w:rPr>
          <w:rFonts w:asciiTheme="minorHAnsi" w:hAnsiTheme="minorHAnsi" w:cstheme="minorHAnsi"/>
          <w:spacing w:val="1"/>
          <w:lang w:val="nl-NL"/>
        </w:rPr>
        <w:t>u</w:t>
      </w:r>
      <w:r w:rsidRPr="00FF4D82">
        <w:rPr>
          <w:rFonts w:asciiTheme="minorHAnsi" w:hAnsiTheme="minorHAnsi" w:cstheme="minorHAnsi"/>
          <w:lang w:val="nl-NL"/>
        </w:rPr>
        <w:t>r</w:t>
      </w:r>
      <w:r w:rsidRPr="00FF4D82">
        <w:rPr>
          <w:rFonts w:asciiTheme="minorHAnsi" w:hAnsiTheme="minorHAnsi" w:cstheme="minorHAnsi"/>
          <w:spacing w:val="-11"/>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f</w:t>
      </w:r>
      <w:r w:rsidRPr="00FF4D82">
        <w:rPr>
          <w:rFonts w:asciiTheme="minorHAnsi" w:hAnsiTheme="minorHAnsi" w:cstheme="minorHAnsi"/>
          <w:spacing w:val="-2"/>
          <w:lang w:val="nl-NL"/>
        </w:rPr>
        <w:t>o</w:t>
      </w:r>
      <w:r w:rsidRPr="00FF4D82">
        <w:rPr>
          <w:rFonts w:asciiTheme="minorHAnsi" w:hAnsiTheme="minorHAnsi" w:cstheme="minorHAnsi"/>
          <w:spacing w:val="-1"/>
          <w:lang w:val="nl-NL"/>
        </w:rPr>
        <w:t>r</w:t>
      </w:r>
      <w:r w:rsidRPr="00FF4D82">
        <w:rPr>
          <w:rFonts w:asciiTheme="minorHAnsi" w:hAnsiTheme="minorHAnsi" w:cstheme="minorHAnsi"/>
          <w:spacing w:val="2"/>
          <w:lang w:val="nl-NL"/>
        </w:rPr>
        <w:t>m</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t</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al</w:t>
      </w:r>
      <w:r w:rsidRPr="00FF4D82">
        <w:rPr>
          <w:rFonts w:asciiTheme="minorHAnsi" w:hAnsiTheme="minorHAnsi" w:cstheme="minorHAnsi"/>
          <w:spacing w:val="3"/>
          <w:lang w:val="nl-NL"/>
        </w:rPr>
        <w:t>l</w:t>
      </w:r>
      <w:r w:rsidRPr="00FF4D82">
        <w:rPr>
          <w:rFonts w:asciiTheme="minorHAnsi" w:hAnsiTheme="minorHAnsi" w:cstheme="minorHAnsi"/>
          <w:lang w:val="nl-NL"/>
        </w:rPr>
        <w:t>e</w:t>
      </w:r>
      <w:r w:rsidRPr="00FF4D82">
        <w:rPr>
          <w:rFonts w:asciiTheme="minorHAnsi" w:hAnsiTheme="minorHAnsi" w:cstheme="minorHAnsi"/>
          <w:spacing w:val="-11"/>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er</w:t>
      </w:r>
      <w:r w:rsidRPr="00FF4D82">
        <w:rPr>
          <w:rFonts w:asciiTheme="minorHAnsi" w:hAnsiTheme="minorHAnsi" w:cstheme="minorHAnsi"/>
          <w:spacing w:val="1"/>
          <w:lang w:val="nl-NL"/>
        </w:rPr>
        <w:t>s</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ne</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s</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7E1B80" w:rsidRDefault="0006158F" w14:paraId="3E19C92E" w14:textId="77777777">
      <w:pPr>
        <w:pStyle w:val="Gemiddeldraster21"/>
        <w:numPr>
          <w:ilvl w:val="0"/>
          <w:numId w:val="39"/>
        </w:numPr>
        <w:rPr>
          <w:rFonts w:asciiTheme="minorHAnsi" w:hAnsiTheme="minorHAnsi" w:cstheme="minorHAnsi"/>
          <w:lang w:val="nl-NL"/>
        </w:rPr>
      </w:pPr>
      <w:r w:rsidRPr="00FF4D82">
        <w:rPr>
          <w:rFonts w:asciiTheme="minorHAnsi" w:hAnsiTheme="minorHAnsi" w:cstheme="minorHAnsi"/>
          <w:spacing w:val="1"/>
          <w:lang w:val="nl-NL"/>
        </w:rPr>
        <w:t>E</w:t>
      </w:r>
      <w:r w:rsidRPr="00FF4D82">
        <w:rPr>
          <w:rFonts w:asciiTheme="minorHAnsi" w:hAnsiTheme="minorHAnsi" w:cstheme="minorHAnsi"/>
          <w:lang w:val="nl-NL"/>
        </w:rPr>
        <w:t>r</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wo</w:t>
      </w:r>
      <w:r w:rsidRPr="00FF4D82">
        <w:rPr>
          <w:rFonts w:asciiTheme="minorHAnsi" w:hAnsiTheme="minorHAnsi" w:cstheme="minorHAnsi"/>
          <w:spacing w:val="-1"/>
          <w:lang w:val="nl-NL"/>
        </w:rPr>
        <w:t>r</w:t>
      </w:r>
      <w:r w:rsidRPr="00FF4D82">
        <w:rPr>
          <w:rFonts w:asciiTheme="minorHAnsi" w:hAnsiTheme="minorHAnsi" w:cstheme="minorHAnsi"/>
          <w:lang w:val="nl-NL"/>
        </w:rPr>
        <w:t>dt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p</w:t>
      </w:r>
      <w:r w:rsidRPr="00FF4D82">
        <w:rPr>
          <w:rFonts w:asciiTheme="minorHAnsi" w:hAnsiTheme="minorHAnsi" w:cstheme="minorHAnsi"/>
          <w:spacing w:val="-3"/>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r</w:t>
      </w:r>
      <w:r w:rsidRPr="00FF4D82">
        <w:rPr>
          <w:rFonts w:asciiTheme="minorHAnsi" w:hAnsiTheme="minorHAnsi" w:cstheme="minorHAnsi"/>
          <w:spacing w:val="-1"/>
          <w:lang w:val="nl-NL"/>
        </w:rPr>
        <w:t>o</w:t>
      </w:r>
      <w:r w:rsidRPr="00FF4D82">
        <w:rPr>
          <w:rFonts w:asciiTheme="minorHAnsi" w:hAnsiTheme="minorHAnsi" w:cstheme="minorHAnsi"/>
          <w:spacing w:val="1"/>
          <w:lang w:val="nl-NL"/>
        </w:rPr>
        <w:t>e</w:t>
      </w:r>
      <w:r w:rsidRPr="00FF4D82">
        <w:rPr>
          <w:rFonts w:asciiTheme="minorHAnsi" w:hAnsiTheme="minorHAnsi" w:cstheme="minorHAnsi"/>
          <w:lang w:val="nl-NL"/>
        </w:rPr>
        <w:t>p</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li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so</w:t>
      </w:r>
      <w:r w:rsidRPr="00FF4D82">
        <w:rPr>
          <w:rFonts w:asciiTheme="minorHAnsi" w:hAnsiTheme="minorHAnsi" w:cstheme="minorHAnsi"/>
          <w:spacing w:val="1"/>
          <w:lang w:val="nl-NL"/>
        </w:rPr>
        <w:t>n</w:t>
      </w:r>
      <w:r w:rsidRPr="00FF4D82">
        <w:rPr>
          <w:rFonts w:asciiTheme="minorHAnsi" w:hAnsiTheme="minorHAnsi" w:cstheme="minorHAnsi"/>
          <w:spacing w:val="-2"/>
          <w:lang w:val="nl-NL"/>
        </w:rPr>
        <w:t>ee</w:t>
      </w:r>
      <w:r w:rsidRPr="00FF4D82">
        <w:rPr>
          <w:rFonts w:asciiTheme="minorHAnsi" w:hAnsiTheme="minorHAnsi" w:cstheme="minorHAnsi"/>
          <w:spacing w:val="2"/>
          <w:lang w:val="nl-NL"/>
        </w:rPr>
        <w:t>l</w:t>
      </w:r>
      <w:r w:rsidRPr="00FF4D82">
        <w:rPr>
          <w:rFonts w:asciiTheme="minorHAnsi" w:hAnsiTheme="minorHAnsi" w:cstheme="minorHAnsi"/>
          <w:lang w:val="nl-NL"/>
        </w:rPr>
        <w:t>s</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lang w:val="nl-NL"/>
        </w:rPr>
        <w:t>e</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p</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dat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m</w:t>
      </w:r>
      <w:r w:rsidRPr="00FF4D82">
        <w:rPr>
          <w:rFonts w:asciiTheme="minorHAnsi" w:hAnsiTheme="minorHAnsi" w:cstheme="minorHAnsi"/>
          <w:spacing w:val="-1"/>
          <w:lang w:val="nl-NL"/>
        </w:rPr>
        <w:t>o</w:t>
      </w:r>
      <w:r w:rsidRPr="00FF4D82">
        <w:rPr>
          <w:rFonts w:asciiTheme="minorHAnsi" w:hAnsiTheme="minorHAnsi" w:cstheme="minorHAnsi"/>
          <w:lang w:val="nl-NL"/>
        </w:rPr>
        <w:t>ment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n</w:t>
      </w:r>
      <w:r w:rsidRPr="00FF4D82">
        <w:rPr>
          <w:rFonts w:asciiTheme="minorHAnsi" w:hAnsiTheme="minorHAnsi" w:cstheme="minorHAnsi"/>
          <w:spacing w:val="3"/>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de</w:t>
      </w:r>
      <w:r w:rsidRPr="00FF4D82">
        <w:rPr>
          <w:rFonts w:asciiTheme="minorHAnsi" w:hAnsiTheme="minorHAnsi" w:cstheme="minorHAnsi"/>
          <w:w w:val="99"/>
          <w:lang w:val="nl-NL"/>
        </w:rPr>
        <w:t xml:space="preserve"> </w:t>
      </w:r>
      <w:r w:rsidRPr="00FF4D82">
        <w:rPr>
          <w:rFonts w:asciiTheme="minorHAnsi" w:hAnsiTheme="minorHAnsi" w:cstheme="minorHAnsi"/>
          <w:lang w:val="nl-NL"/>
        </w:rPr>
        <w:t>s</w:t>
      </w:r>
      <w:r w:rsidRPr="00FF4D82">
        <w:rPr>
          <w:rFonts w:asciiTheme="minorHAnsi" w:hAnsiTheme="minorHAnsi" w:cstheme="minorHAnsi"/>
          <w:spacing w:val="-2"/>
          <w:lang w:val="nl-NL"/>
        </w:rPr>
        <w:t>c</w:t>
      </w:r>
      <w:r w:rsidRPr="00FF4D82">
        <w:rPr>
          <w:rFonts w:asciiTheme="minorHAnsi" w:hAnsiTheme="minorHAnsi" w:cstheme="minorHAnsi"/>
          <w:spacing w:val="3"/>
          <w:lang w:val="nl-NL"/>
        </w:rPr>
        <w:t>h</w:t>
      </w:r>
      <w:r w:rsidRPr="00FF4D82">
        <w:rPr>
          <w:rFonts w:asciiTheme="minorHAnsi" w:hAnsiTheme="minorHAnsi" w:cstheme="minorHAnsi"/>
          <w:spacing w:val="-1"/>
          <w:lang w:val="nl-NL"/>
        </w:rPr>
        <w:t>oo</w:t>
      </w:r>
      <w:r w:rsidRPr="00FF4D82">
        <w:rPr>
          <w:rFonts w:asciiTheme="minorHAnsi" w:hAnsiTheme="minorHAnsi" w:cstheme="minorHAnsi"/>
          <w:lang w:val="nl-NL"/>
        </w:rPr>
        <w:t>l</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z</w:t>
      </w:r>
      <w:r w:rsidRPr="00FF4D82">
        <w:rPr>
          <w:rFonts w:asciiTheme="minorHAnsi" w:hAnsiTheme="minorHAnsi" w:cstheme="minorHAnsi"/>
          <w:spacing w:val="3"/>
          <w:lang w:val="nl-NL"/>
        </w:rPr>
        <w:t>i</w:t>
      </w:r>
      <w:r w:rsidRPr="00FF4D82">
        <w:rPr>
          <w:rFonts w:asciiTheme="minorHAnsi" w:hAnsiTheme="minorHAnsi" w:cstheme="minorHAnsi"/>
          <w:lang w:val="nl-NL"/>
        </w:rPr>
        <w:t>jn</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maar</w:t>
      </w:r>
      <w:r w:rsidRPr="00FF4D82">
        <w:rPr>
          <w:rFonts w:asciiTheme="minorHAnsi" w:hAnsiTheme="minorHAnsi" w:cstheme="minorHAnsi"/>
          <w:spacing w:val="-11"/>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z</w:t>
      </w:r>
      <w:r w:rsidRPr="00FF4D82">
        <w:rPr>
          <w:rFonts w:asciiTheme="minorHAnsi" w:hAnsiTheme="minorHAnsi" w:cstheme="minorHAnsi"/>
          <w:spacing w:val="2"/>
          <w:lang w:val="nl-NL"/>
        </w:rPr>
        <w:t>i</w:t>
      </w:r>
      <w:r w:rsidRPr="00FF4D82">
        <w:rPr>
          <w:rFonts w:asciiTheme="minorHAnsi" w:hAnsiTheme="minorHAnsi" w:cstheme="minorHAnsi"/>
          <w:lang w:val="nl-NL"/>
        </w:rPr>
        <w:t>jn</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w:t>
      </w:r>
      <w:r w:rsidRPr="00FF4D82">
        <w:rPr>
          <w:rFonts w:asciiTheme="minorHAnsi" w:hAnsiTheme="minorHAnsi" w:cstheme="minorHAnsi"/>
          <w:spacing w:val="-2"/>
          <w:lang w:val="nl-NL"/>
        </w:rPr>
        <w:t>b</w:t>
      </w:r>
      <w:r w:rsidRPr="00FF4D82">
        <w:rPr>
          <w:rFonts w:asciiTheme="minorHAnsi" w:hAnsiTheme="minorHAnsi" w:cstheme="minorHAnsi"/>
          <w:lang w:val="nl-NL"/>
        </w:rPr>
        <w:t>ijv</w:t>
      </w:r>
      <w:r w:rsidRPr="00FF4D82">
        <w:rPr>
          <w:rFonts w:asciiTheme="minorHAnsi" w:hAnsiTheme="minorHAnsi" w:cstheme="minorHAnsi"/>
          <w:spacing w:val="-2"/>
          <w:lang w:val="nl-NL"/>
        </w:rPr>
        <w:t>o</w:t>
      </w:r>
      <w:r w:rsidRPr="00FF4D82">
        <w:rPr>
          <w:rFonts w:asciiTheme="minorHAnsi" w:hAnsiTheme="minorHAnsi" w:cstheme="minorHAnsi"/>
          <w:spacing w:val="-1"/>
          <w:lang w:val="nl-NL"/>
        </w:rPr>
        <w:t>or</w:t>
      </w:r>
      <w:r w:rsidRPr="00FF4D82">
        <w:rPr>
          <w:rFonts w:asciiTheme="minorHAnsi" w:hAnsiTheme="minorHAnsi" w:cstheme="minorHAnsi"/>
          <w:spacing w:val="2"/>
          <w:lang w:val="nl-NL"/>
        </w:rPr>
        <w:t>b</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d</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gym</w:t>
      </w:r>
      <w:r w:rsidRPr="00FF4D82">
        <w:rPr>
          <w:rFonts w:asciiTheme="minorHAnsi" w:hAnsiTheme="minorHAnsi" w:cstheme="minorHAnsi"/>
          <w:spacing w:val="1"/>
          <w:lang w:val="nl-NL"/>
        </w:rPr>
        <w:t>n</w:t>
      </w:r>
      <w:r w:rsidRPr="00FF4D82">
        <w:rPr>
          <w:rFonts w:asciiTheme="minorHAnsi" w:hAnsiTheme="minorHAnsi" w:cstheme="minorHAnsi"/>
          <w:lang w:val="nl-NL"/>
        </w:rPr>
        <w:t>ast</w:t>
      </w:r>
      <w:r w:rsidRPr="00FF4D82">
        <w:rPr>
          <w:rFonts w:asciiTheme="minorHAnsi" w:hAnsiTheme="minorHAnsi" w:cstheme="minorHAnsi"/>
          <w:spacing w:val="3"/>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k</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s).</w:t>
      </w:r>
    </w:p>
    <w:p w:rsidRPr="00FF4D82" w:rsidR="0006158F" w:rsidP="007E1B80" w:rsidRDefault="0006158F" w14:paraId="7E47C545" w14:textId="6B45AA6F">
      <w:pPr>
        <w:pStyle w:val="Gemiddeldraster21"/>
        <w:numPr>
          <w:ilvl w:val="0"/>
          <w:numId w:val="39"/>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c</w:t>
      </w:r>
      <w:r w:rsidRPr="00FF4D82">
        <w:rPr>
          <w:rFonts w:asciiTheme="minorHAnsi" w:hAnsiTheme="minorHAnsi" w:cstheme="minorHAnsi"/>
          <w:spacing w:val="2"/>
          <w:lang w:val="nl-NL"/>
        </w:rPr>
        <w:t>t</w:t>
      </w:r>
      <w:r w:rsidRPr="00FF4D82">
        <w:rPr>
          <w:rFonts w:asciiTheme="minorHAnsi" w:hAnsiTheme="minorHAnsi" w:cstheme="minorHAnsi"/>
          <w:spacing w:val="-2"/>
          <w:lang w:val="nl-NL"/>
        </w:rPr>
        <w:t>e</w:t>
      </w:r>
      <w:r w:rsidRPr="00FF4D82">
        <w:rPr>
          <w:rFonts w:asciiTheme="minorHAnsi" w:hAnsiTheme="minorHAnsi" w:cstheme="minorHAnsi"/>
          <w:spacing w:val="1"/>
          <w:lang w:val="nl-NL"/>
        </w:rPr>
        <w:t>u</w:t>
      </w:r>
      <w:r w:rsidRPr="00FF4D82">
        <w:rPr>
          <w:rFonts w:asciiTheme="minorHAnsi" w:hAnsiTheme="minorHAnsi" w:cstheme="minorHAnsi"/>
          <w:lang w:val="nl-NL"/>
        </w:rPr>
        <w:t>r</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st</w:t>
      </w:r>
      <w:r w:rsidRPr="00FF4D82">
        <w:rPr>
          <w:rFonts w:asciiTheme="minorHAnsi" w:hAnsiTheme="minorHAnsi" w:cstheme="minorHAnsi"/>
          <w:spacing w:val="-1"/>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t</w:t>
      </w:r>
      <w:r w:rsidRPr="00FF4D82">
        <w:rPr>
          <w:rFonts w:asciiTheme="minorHAnsi" w:hAnsiTheme="minorHAnsi" w:cstheme="minorHAnsi"/>
          <w:spacing w:val="-5"/>
          <w:lang w:val="nl-NL"/>
        </w:rPr>
        <w:t xml:space="preserve"> </w:t>
      </w:r>
      <w:r w:rsidR="001E7E0F">
        <w:rPr>
          <w:rFonts w:asciiTheme="minorHAnsi" w:hAnsiTheme="minorHAnsi" w:cstheme="minorHAnsi"/>
          <w:spacing w:val="-5"/>
          <w:lang w:val="nl-NL"/>
        </w:rPr>
        <w:t>het</w:t>
      </w:r>
      <w:r>
        <w:rPr>
          <w:rFonts w:asciiTheme="minorHAnsi" w:hAnsiTheme="minorHAnsi" w:cstheme="minorHAnsi"/>
          <w:lang w:val="nl-NL"/>
        </w:rPr>
        <w:t xml:space="preserve"> </w:t>
      </w:r>
      <w:r w:rsidR="008C0F29">
        <w:rPr>
          <w:rFonts w:asciiTheme="minorHAnsi" w:hAnsiTheme="minorHAnsi" w:cstheme="minorHAnsi"/>
          <w:lang w:val="nl-NL"/>
        </w:rPr>
        <w:t>CvB</w:t>
      </w:r>
      <w:r>
        <w:rPr>
          <w:rFonts w:asciiTheme="minorHAnsi" w:hAnsiTheme="minorHAnsi" w:cstheme="minorHAnsi"/>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p</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ho</w:t>
      </w:r>
      <w:r w:rsidRPr="00FF4D82">
        <w:rPr>
          <w:rFonts w:asciiTheme="minorHAnsi" w:hAnsiTheme="minorHAnsi" w:cstheme="minorHAnsi"/>
          <w:spacing w:val="-2"/>
          <w:lang w:val="nl-NL"/>
        </w:rPr>
        <w:t>o</w:t>
      </w:r>
      <w:r w:rsidRPr="00FF4D82">
        <w:rPr>
          <w:rFonts w:asciiTheme="minorHAnsi" w:hAnsiTheme="minorHAnsi" w:cstheme="minorHAnsi"/>
          <w:lang w:val="nl-NL"/>
        </w:rPr>
        <w:t>g</w:t>
      </w:r>
      <w:r w:rsidRPr="00FF4D82">
        <w:rPr>
          <w:rFonts w:asciiTheme="minorHAnsi" w:hAnsiTheme="minorHAnsi" w:cstheme="minorHAnsi"/>
          <w:spacing w:val="2"/>
          <w:lang w:val="nl-NL"/>
        </w:rPr>
        <w:t>t</w:t>
      </w:r>
      <w:r w:rsidRPr="00FF4D82">
        <w:rPr>
          <w:rFonts w:asciiTheme="minorHAnsi" w:hAnsiTheme="minorHAnsi" w:cstheme="minorHAnsi"/>
          <w:spacing w:val="-2"/>
          <w:lang w:val="nl-NL"/>
        </w:rPr>
        <w:t>e</w:t>
      </w:r>
      <w:r w:rsidRPr="00FF4D82">
        <w:rPr>
          <w:rFonts w:asciiTheme="minorHAnsi" w:hAnsiTheme="minorHAnsi" w:cstheme="minorHAnsi"/>
          <w:lang w:val="nl-NL"/>
        </w:rPr>
        <w:t>;</w:t>
      </w:r>
      <w:r w:rsidRPr="00FF4D82">
        <w:rPr>
          <w:rFonts w:asciiTheme="minorHAnsi" w:hAnsiTheme="minorHAnsi" w:cstheme="minorHAnsi"/>
          <w:spacing w:val="-6"/>
          <w:lang w:val="nl-NL"/>
        </w:rPr>
        <w:t xml:space="preserve"> </w:t>
      </w:r>
      <w:r w:rsidR="001E7E0F">
        <w:rPr>
          <w:rFonts w:asciiTheme="minorHAnsi" w:hAnsiTheme="minorHAnsi" w:cstheme="minorHAnsi"/>
          <w:lang w:val="nl-NL"/>
        </w:rPr>
        <w:t>het</w:t>
      </w:r>
      <w:r>
        <w:rPr>
          <w:rFonts w:asciiTheme="minorHAnsi" w:hAnsiTheme="minorHAnsi" w:cstheme="minorHAnsi"/>
          <w:lang w:val="nl-NL"/>
        </w:rPr>
        <w:t xml:space="preserve"> </w:t>
      </w:r>
      <w:r w:rsidR="008C0F29">
        <w:rPr>
          <w:rFonts w:asciiTheme="minorHAnsi" w:hAnsiTheme="minorHAnsi" w:cstheme="minorHAnsi"/>
          <w:lang w:val="nl-NL"/>
        </w:rPr>
        <w:t>CvB</w:t>
      </w:r>
      <w:r>
        <w:rPr>
          <w:rFonts w:asciiTheme="minorHAnsi" w:hAnsiTheme="minorHAnsi" w:cstheme="minorHAnsi"/>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spacing w:val="2"/>
          <w:lang w:val="nl-NL"/>
        </w:rPr>
        <w:t>t</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 xml:space="preserve">de </w:t>
      </w:r>
      <w:r w:rsidRPr="00FF4D82">
        <w:rPr>
          <w:rFonts w:asciiTheme="minorHAnsi" w:hAnsiTheme="minorHAnsi" w:cstheme="minorHAnsi"/>
          <w:spacing w:val="1"/>
          <w:lang w:val="nl-NL"/>
        </w:rPr>
        <w:t>v</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spacing w:val="-1"/>
          <w:lang w:val="nl-NL"/>
        </w:rPr>
        <w:t>r</w:t>
      </w:r>
      <w:r w:rsidRPr="00FF4D82">
        <w:rPr>
          <w:rFonts w:asciiTheme="minorHAnsi" w:hAnsiTheme="minorHAnsi" w:cstheme="minorHAnsi"/>
          <w:lang w:val="nl-NL"/>
        </w:rPr>
        <w:t>z</w:t>
      </w:r>
      <w:r w:rsidRPr="00FF4D82">
        <w:rPr>
          <w:rFonts w:asciiTheme="minorHAnsi" w:hAnsiTheme="minorHAnsi" w:cstheme="minorHAnsi"/>
          <w:spacing w:val="2"/>
          <w:lang w:val="nl-NL"/>
        </w:rPr>
        <w:t>i</w:t>
      </w:r>
      <w:r w:rsidRPr="00FF4D82">
        <w:rPr>
          <w:rFonts w:asciiTheme="minorHAnsi" w:hAnsiTheme="minorHAnsi" w:cstheme="minorHAnsi"/>
          <w:lang w:val="nl-NL"/>
        </w:rPr>
        <w:t>tt</w:t>
      </w:r>
      <w:r w:rsidRPr="00FF4D82">
        <w:rPr>
          <w:rFonts w:asciiTheme="minorHAnsi" w:hAnsiTheme="minorHAnsi" w:cstheme="minorHAnsi"/>
          <w:spacing w:val="-2"/>
          <w:lang w:val="nl-NL"/>
        </w:rPr>
        <w:t>e</w:t>
      </w:r>
      <w:r w:rsidRPr="00FF4D82">
        <w:rPr>
          <w:rFonts w:asciiTheme="minorHAnsi" w:hAnsiTheme="minorHAnsi" w:cstheme="minorHAnsi"/>
          <w:lang w:val="nl-NL"/>
        </w:rPr>
        <w:t>r</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lang w:val="nl-NL"/>
        </w:rPr>
        <w:t>an</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de Raad van Toezicht, en zo nodig de portefeuillehouder onderwijs van de betreffende gemeente,</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p</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h</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lang w:val="nl-NL"/>
        </w:rPr>
        <w:t>gt</w:t>
      </w:r>
      <w:r w:rsidRPr="00FF4D82">
        <w:rPr>
          <w:rFonts w:asciiTheme="minorHAnsi" w:hAnsiTheme="minorHAnsi" w:cstheme="minorHAnsi"/>
          <w:spacing w:val="1"/>
          <w:lang w:val="nl-NL"/>
        </w:rPr>
        <w:t>e</w:t>
      </w:r>
      <w:r w:rsidRPr="00FF4D82">
        <w:rPr>
          <w:rFonts w:asciiTheme="minorHAnsi" w:hAnsiTheme="minorHAnsi" w:cstheme="minorHAnsi"/>
          <w:lang w:val="nl-NL"/>
        </w:rPr>
        <w:t>.</w:t>
      </w:r>
    </w:p>
    <w:p w:rsidRPr="00FF4D82" w:rsidR="0006158F" w:rsidP="007E1B80" w:rsidRDefault="0006158F" w14:paraId="2267E6EC" w14:textId="1D3CBC20">
      <w:pPr>
        <w:pStyle w:val="Gemiddeldraster21"/>
        <w:numPr>
          <w:ilvl w:val="0"/>
          <w:numId w:val="39"/>
        </w:numPr>
        <w:rPr>
          <w:rFonts w:asciiTheme="minorHAnsi" w:hAnsiTheme="minorHAnsi" w:cstheme="minorHAnsi"/>
          <w:lang w:val="nl-NL"/>
        </w:rPr>
      </w:pPr>
      <w:r>
        <w:rPr>
          <w:rFonts w:asciiTheme="minorHAnsi" w:hAnsiTheme="minorHAnsi" w:cstheme="minorHAnsi"/>
          <w:lang w:val="nl-NL"/>
        </w:rPr>
        <w:t xml:space="preserve">De </w:t>
      </w:r>
      <w:r w:rsidR="008C0F29">
        <w:rPr>
          <w:rFonts w:asciiTheme="minorHAnsi" w:hAnsiTheme="minorHAnsi" w:cstheme="minorHAnsi"/>
          <w:lang w:val="nl-NL"/>
        </w:rPr>
        <w:t>CvB</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dt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t</w:t>
      </w:r>
      <w:r w:rsidRPr="00FF4D82">
        <w:rPr>
          <w:rFonts w:asciiTheme="minorHAnsi" w:hAnsiTheme="minorHAnsi" w:cstheme="minorHAnsi"/>
          <w:spacing w:val="-1"/>
          <w:lang w:val="nl-NL"/>
        </w:rPr>
        <w:t>e</w:t>
      </w:r>
      <w:r w:rsidRPr="00FF4D82">
        <w:rPr>
          <w:rFonts w:asciiTheme="minorHAnsi" w:hAnsiTheme="minorHAnsi" w:cstheme="minorHAnsi"/>
          <w:lang w:val="nl-NL"/>
        </w:rPr>
        <w:t>r</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2"/>
          <w:lang w:val="nl-NL"/>
        </w:rPr>
        <w:t>l</w:t>
      </w:r>
      <w:r w:rsidRPr="00FF4D82">
        <w:rPr>
          <w:rFonts w:asciiTheme="minorHAnsi" w:hAnsiTheme="minorHAnsi" w:cstheme="minorHAnsi"/>
          <w:lang w:val="nl-NL"/>
        </w:rPr>
        <w:t>aa</w:t>
      </w:r>
      <w:r w:rsidRPr="00FF4D82">
        <w:rPr>
          <w:rFonts w:asciiTheme="minorHAnsi" w:hAnsiTheme="minorHAnsi" w:cstheme="minorHAnsi"/>
          <w:spacing w:val="1"/>
          <w:lang w:val="nl-NL"/>
        </w:rPr>
        <w:t>t</w:t>
      </w:r>
      <w:r w:rsidRPr="00FF4D82">
        <w:rPr>
          <w:rFonts w:asciiTheme="minorHAnsi" w:hAnsiTheme="minorHAnsi" w:cstheme="minorHAnsi"/>
          <w:lang w:val="nl-NL"/>
        </w:rPr>
        <w:t>se</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rs</w:t>
      </w:r>
      <w:r w:rsidRPr="00FF4D82">
        <w:rPr>
          <w:rFonts w:asciiTheme="minorHAnsi" w:hAnsiTheme="minorHAnsi" w:cstheme="minorHAnsi"/>
          <w:lang w:val="nl-NL"/>
        </w:rPr>
        <w:t>t</w:t>
      </w:r>
      <w:r w:rsidRPr="00FF4D82">
        <w:rPr>
          <w:rFonts w:asciiTheme="minorHAnsi" w:hAnsiTheme="minorHAnsi" w:cstheme="minorHAnsi"/>
          <w:spacing w:val="-2"/>
          <w:lang w:val="nl-NL"/>
        </w:rPr>
        <w:t>e</w:t>
      </w:r>
      <w:r w:rsidRPr="00FF4D82">
        <w:rPr>
          <w:rFonts w:asciiTheme="minorHAnsi" w:hAnsiTheme="minorHAnsi" w:cstheme="minorHAnsi"/>
          <w:spacing w:val="1"/>
          <w:lang w:val="nl-NL"/>
        </w:rPr>
        <w:t>un</w:t>
      </w:r>
      <w:r w:rsidRPr="00FF4D82">
        <w:rPr>
          <w:rFonts w:asciiTheme="minorHAnsi" w:hAnsiTheme="minorHAnsi" w:cstheme="minorHAnsi"/>
          <w:spacing w:val="2"/>
          <w:lang w:val="nl-NL"/>
        </w:rPr>
        <w:t>i</w:t>
      </w:r>
      <w:r w:rsidRPr="00FF4D82">
        <w:rPr>
          <w:rFonts w:asciiTheme="minorHAnsi" w:hAnsiTheme="minorHAnsi" w:cstheme="minorHAnsi"/>
          <w:spacing w:val="-2"/>
          <w:lang w:val="nl-NL"/>
        </w:rPr>
        <w:t>n</w:t>
      </w:r>
      <w:r w:rsidRPr="00FF4D82">
        <w:rPr>
          <w:rFonts w:asciiTheme="minorHAnsi" w:hAnsiTheme="minorHAnsi" w:cstheme="minorHAnsi"/>
          <w:lang w:val="nl-NL"/>
        </w:rPr>
        <w:t>g</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bij</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c</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tac</w:t>
      </w:r>
      <w:r w:rsidRPr="00FF4D82">
        <w:rPr>
          <w:rFonts w:asciiTheme="minorHAnsi" w:hAnsiTheme="minorHAnsi" w:cstheme="minorHAnsi"/>
          <w:spacing w:val="2"/>
          <w:lang w:val="nl-NL"/>
        </w:rPr>
        <w:t>t</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3"/>
          <w:lang w:val="nl-NL"/>
        </w:rPr>
        <w:t xml:space="preserve"> </w:t>
      </w:r>
      <w:r w:rsidRPr="00FF4D82">
        <w:rPr>
          <w:rFonts w:asciiTheme="minorHAnsi" w:hAnsiTheme="minorHAnsi" w:cstheme="minorHAnsi"/>
          <w:lang w:val="nl-NL"/>
        </w:rPr>
        <w:t>m</w:t>
      </w:r>
      <w:r w:rsidRPr="00FF4D82">
        <w:rPr>
          <w:rFonts w:asciiTheme="minorHAnsi" w:hAnsiTheme="minorHAnsi" w:cstheme="minorHAnsi"/>
          <w:spacing w:val="-1"/>
          <w:lang w:val="nl-NL"/>
        </w:rPr>
        <w:t>e</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p</w:t>
      </w:r>
      <w:r w:rsidRPr="00FF4D82">
        <w:rPr>
          <w:rFonts w:asciiTheme="minorHAnsi" w:hAnsiTheme="minorHAnsi" w:cstheme="minorHAnsi"/>
          <w:spacing w:val="-1"/>
          <w:lang w:val="nl-NL"/>
        </w:rPr>
        <w:t>o</w:t>
      </w:r>
      <w:r w:rsidRPr="00FF4D82">
        <w:rPr>
          <w:rFonts w:asciiTheme="minorHAnsi" w:hAnsiTheme="minorHAnsi" w:cstheme="minorHAnsi"/>
          <w:lang w:val="nl-NL"/>
        </w:rPr>
        <w:t>l</w:t>
      </w:r>
      <w:r w:rsidRPr="00FF4D82">
        <w:rPr>
          <w:rFonts w:asciiTheme="minorHAnsi" w:hAnsiTheme="minorHAnsi" w:cstheme="minorHAnsi"/>
          <w:spacing w:val="2"/>
          <w:lang w:val="nl-NL"/>
        </w:rPr>
        <w:t>i</w:t>
      </w:r>
      <w:r w:rsidRPr="00FF4D82">
        <w:rPr>
          <w:rFonts w:asciiTheme="minorHAnsi" w:hAnsiTheme="minorHAnsi" w:cstheme="minorHAnsi"/>
          <w:spacing w:val="-2"/>
          <w:lang w:val="nl-NL"/>
        </w:rPr>
        <w:t>t</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de</w:t>
      </w:r>
      <w:r w:rsidRPr="00FF4D82">
        <w:rPr>
          <w:rFonts w:asciiTheme="minorHAnsi" w:hAnsiTheme="minorHAnsi" w:cstheme="minorHAnsi"/>
          <w:w w:val="99"/>
          <w:lang w:val="nl-NL"/>
        </w:rPr>
        <w:t xml:space="preserve"> </w:t>
      </w:r>
      <w:r w:rsidRPr="00FF4D82">
        <w:rPr>
          <w:rFonts w:asciiTheme="minorHAnsi" w:hAnsiTheme="minorHAnsi" w:cstheme="minorHAnsi"/>
          <w:spacing w:val="1"/>
          <w:lang w:val="nl-NL"/>
        </w:rPr>
        <w:t>hu</w:t>
      </w:r>
      <w:r w:rsidRPr="00FF4D82">
        <w:rPr>
          <w:rFonts w:asciiTheme="minorHAnsi" w:hAnsiTheme="minorHAnsi" w:cstheme="minorHAnsi"/>
          <w:spacing w:val="2"/>
          <w:lang w:val="nl-NL"/>
        </w:rPr>
        <w:t>l</w:t>
      </w:r>
      <w:r w:rsidRPr="00FF4D82">
        <w:rPr>
          <w:rFonts w:asciiTheme="minorHAnsi" w:hAnsiTheme="minorHAnsi" w:cstheme="minorHAnsi"/>
          <w:lang w:val="nl-NL"/>
        </w:rPr>
        <w:t>pv</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gs</w:t>
      </w:r>
      <w:r w:rsidRPr="00FF4D82">
        <w:rPr>
          <w:rFonts w:asciiTheme="minorHAnsi" w:hAnsiTheme="minorHAnsi" w:cstheme="minorHAnsi"/>
          <w:spacing w:val="-3"/>
          <w:lang w:val="nl-NL"/>
        </w:rPr>
        <w:t>d</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st</w:t>
      </w:r>
      <w:r w:rsidRPr="00FF4D82">
        <w:rPr>
          <w:rFonts w:asciiTheme="minorHAnsi" w:hAnsiTheme="minorHAnsi" w:cstheme="minorHAnsi"/>
          <w:spacing w:val="1"/>
          <w:lang w:val="nl-NL"/>
        </w:rPr>
        <w:t>e</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zo</w:t>
      </w:r>
      <w:r w:rsidRPr="00FF4D82">
        <w:rPr>
          <w:rFonts w:asciiTheme="minorHAnsi" w:hAnsiTheme="minorHAnsi" w:cstheme="minorHAnsi"/>
          <w:spacing w:val="-9"/>
          <w:lang w:val="nl-NL"/>
        </w:rPr>
        <w:t xml:space="preserve"> </w:t>
      </w:r>
      <w:r w:rsidRPr="00FF4D82">
        <w:rPr>
          <w:rFonts w:asciiTheme="minorHAnsi" w:hAnsiTheme="minorHAnsi" w:cstheme="minorHAnsi"/>
          <w:spacing w:val="3"/>
          <w:lang w:val="nl-NL"/>
        </w:rPr>
        <w:t>n</w:t>
      </w:r>
      <w:r w:rsidRPr="00FF4D82">
        <w:rPr>
          <w:rFonts w:asciiTheme="minorHAnsi" w:hAnsiTheme="minorHAnsi" w:cstheme="minorHAnsi"/>
          <w:spacing w:val="-1"/>
          <w:lang w:val="nl-NL"/>
        </w:rPr>
        <w:t>o</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lang w:val="nl-NL"/>
        </w:rPr>
        <w:t>g</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m</w:t>
      </w:r>
      <w:r w:rsidRPr="00FF4D82">
        <w:rPr>
          <w:rFonts w:asciiTheme="minorHAnsi" w:hAnsiTheme="minorHAnsi" w:cstheme="minorHAnsi"/>
          <w:spacing w:val="-1"/>
          <w:lang w:val="nl-NL"/>
        </w:rPr>
        <w:t>e</w:t>
      </w:r>
      <w:r w:rsidRPr="00FF4D82">
        <w:rPr>
          <w:rFonts w:asciiTheme="minorHAnsi" w:hAnsiTheme="minorHAnsi" w:cstheme="minorHAnsi"/>
          <w:lang w:val="nl-NL"/>
        </w:rPr>
        <w:t>t</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p</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p>
    <w:p w:rsidRPr="00FF4D82" w:rsidR="0006158F" w:rsidP="007E1B80" w:rsidRDefault="0006158F" w14:paraId="0712B325" w14:textId="77777777">
      <w:pPr>
        <w:pStyle w:val="Gemiddeldraster21"/>
        <w:numPr>
          <w:ilvl w:val="0"/>
          <w:numId w:val="39"/>
        </w:numPr>
        <w:rPr>
          <w:rFonts w:asciiTheme="minorHAnsi" w:hAnsiTheme="minorHAnsi" w:cstheme="minorHAnsi"/>
          <w:lang w:val="nl-NL"/>
        </w:rPr>
      </w:pPr>
      <w:r w:rsidRPr="00FF4D82">
        <w:rPr>
          <w:rFonts w:asciiTheme="minorHAnsi" w:hAnsiTheme="minorHAnsi" w:cstheme="minorHAnsi"/>
          <w:spacing w:val="1"/>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c</w:t>
      </w:r>
      <w:r w:rsidRPr="00FF4D82">
        <w:rPr>
          <w:rFonts w:asciiTheme="minorHAnsi" w:hAnsiTheme="minorHAnsi" w:cstheme="minorHAnsi"/>
          <w:spacing w:val="-1"/>
          <w:lang w:val="nl-NL"/>
        </w:rPr>
        <w:t>r</w:t>
      </w:r>
      <w:r w:rsidRPr="00FF4D82">
        <w:rPr>
          <w:rFonts w:asciiTheme="minorHAnsi" w:hAnsiTheme="minorHAnsi" w:cstheme="minorHAnsi"/>
          <w:spacing w:val="2"/>
          <w:lang w:val="nl-NL"/>
        </w:rPr>
        <w:t>i</w:t>
      </w:r>
      <w:r w:rsidRPr="00FF4D82">
        <w:rPr>
          <w:rFonts w:asciiTheme="minorHAnsi" w:hAnsiTheme="minorHAnsi" w:cstheme="minorHAnsi"/>
          <w:lang w:val="nl-NL"/>
        </w:rPr>
        <w:t>s</w:t>
      </w:r>
      <w:r w:rsidRPr="00FF4D82">
        <w:rPr>
          <w:rFonts w:asciiTheme="minorHAnsi" w:hAnsiTheme="minorHAnsi" w:cstheme="minorHAnsi"/>
          <w:spacing w:val="2"/>
          <w:lang w:val="nl-NL"/>
        </w:rPr>
        <w:t>i</w:t>
      </w:r>
      <w:r w:rsidRPr="00FF4D82">
        <w:rPr>
          <w:rFonts w:asciiTheme="minorHAnsi" w:hAnsiTheme="minorHAnsi" w:cstheme="minorHAnsi"/>
          <w:lang w:val="nl-NL"/>
        </w:rPr>
        <w:t>st</w:t>
      </w:r>
      <w:r w:rsidRPr="00FF4D82">
        <w:rPr>
          <w:rFonts w:asciiTheme="minorHAnsi" w:hAnsiTheme="minorHAnsi" w:cstheme="minorHAnsi"/>
          <w:spacing w:val="-1"/>
          <w:lang w:val="nl-NL"/>
        </w:rPr>
        <w:t>e</w:t>
      </w:r>
      <w:r w:rsidRPr="00FF4D82">
        <w:rPr>
          <w:rFonts w:asciiTheme="minorHAnsi" w:hAnsiTheme="minorHAnsi" w:cstheme="minorHAnsi"/>
          <w:lang w:val="nl-NL"/>
        </w:rPr>
        <w:t>am</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wo</w:t>
      </w:r>
      <w:r w:rsidRPr="00FF4D82">
        <w:rPr>
          <w:rFonts w:asciiTheme="minorHAnsi" w:hAnsiTheme="minorHAnsi" w:cstheme="minorHAnsi"/>
          <w:spacing w:val="-1"/>
          <w:lang w:val="nl-NL"/>
        </w:rPr>
        <w:t>r</w:t>
      </w:r>
      <w:r w:rsidRPr="00FF4D82">
        <w:rPr>
          <w:rFonts w:asciiTheme="minorHAnsi" w:hAnsiTheme="minorHAnsi" w:cstheme="minorHAnsi"/>
          <w:lang w:val="nl-NL"/>
        </w:rPr>
        <w:t>dt</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lang w:val="nl-NL"/>
        </w:rPr>
        <w:t>e</w:t>
      </w:r>
      <w:r w:rsidRPr="00FF4D82">
        <w:rPr>
          <w:rFonts w:asciiTheme="minorHAnsi" w:hAnsiTheme="minorHAnsi" w:cstheme="minorHAnsi"/>
          <w:spacing w:val="1"/>
          <w:lang w:val="nl-NL"/>
        </w:rPr>
        <w:t>v</w:t>
      </w:r>
      <w:r w:rsidRPr="00FF4D82">
        <w:rPr>
          <w:rFonts w:asciiTheme="minorHAnsi" w:hAnsiTheme="minorHAnsi" w:cstheme="minorHAnsi"/>
          <w:spacing w:val="-1"/>
          <w:lang w:val="nl-NL"/>
        </w:rPr>
        <w:t>or</w:t>
      </w:r>
      <w:r w:rsidRPr="00FF4D82">
        <w:rPr>
          <w:rFonts w:asciiTheme="minorHAnsi" w:hAnsiTheme="minorHAnsi" w:cstheme="minorHAnsi"/>
          <w:lang w:val="nl-NL"/>
        </w:rPr>
        <w:t>m</w:t>
      </w:r>
      <w:r w:rsidRPr="00FF4D82">
        <w:rPr>
          <w:rFonts w:asciiTheme="minorHAnsi" w:hAnsiTheme="minorHAnsi" w:cstheme="minorHAnsi"/>
          <w:spacing w:val="1"/>
          <w:lang w:val="nl-NL"/>
        </w:rPr>
        <w:t>d</w:t>
      </w:r>
      <w:r w:rsidRPr="00FF4D82">
        <w:rPr>
          <w:rFonts w:asciiTheme="minorHAnsi" w:hAnsiTheme="minorHAnsi" w:cstheme="minorHAnsi"/>
          <w:lang w:val="nl-NL"/>
        </w:rPr>
        <w: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2"/>
          <w:lang w:val="nl-NL"/>
        </w:rPr>
        <w:t>i</w:t>
      </w:r>
      <w:r w:rsidRPr="00FF4D82">
        <w:rPr>
          <w:rFonts w:asciiTheme="minorHAnsi" w:hAnsiTheme="minorHAnsi" w:cstheme="minorHAnsi"/>
          <w:lang w:val="nl-NL"/>
        </w:rPr>
        <w:t>j</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vo</w:t>
      </w:r>
      <w:r w:rsidRPr="00FF4D82">
        <w:rPr>
          <w:rFonts w:asciiTheme="minorHAnsi" w:hAnsiTheme="minorHAnsi" w:cstheme="minorHAnsi"/>
          <w:spacing w:val="1"/>
          <w:lang w:val="nl-NL"/>
        </w:rPr>
        <w:t>o</w:t>
      </w:r>
      <w:r w:rsidRPr="00FF4D82">
        <w:rPr>
          <w:rFonts w:asciiTheme="minorHAnsi" w:hAnsiTheme="minorHAnsi" w:cstheme="minorHAnsi"/>
          <w:spacing w:val="-1"/>
          <w:lang w:val="nl-NL"/>
        </w:rPr>
        <w:t>r</w:t>
      </w:r>
      <w:r w:rsidRPr="00FF4D82">
        <w:rPr>
          <w:rFonts w:asciiTheme="minorHAnsi" w:hAnsiTheme="minorHAnsi" w:cstheme="minorHAnsi"/>
          <w:spacing w:val="1"/>
          <w:lang w:val="nl-NL"/>
        </w:rPr>
        <w:t>k</w:t>
      </w:r>
      <w:r w:rsidRPr="00FF4D82">
        <w:rPr>
          <w:rFonts w:asciiTheme="minorHAnsi" w:hAnsiTheme="minorHAnsi" w:cstheme="minorHAnsi"/>
          <w:spacing w:val="-2"/>
          <w:lang w:val="nl-NL"/>
        </w:rPr>
        <w:t>e</w:t>
      </w:r>
      <w:r w:rsidRPr="00FF4D82">
        <w:rPr>
          <w:rFonts w:asciiTheme="minorHAnsi" w:hAnsiTheme="minorHAnsi" w:cstheme="minorHAnsi"/>
          <w:spacing w:val="1"/>
          <w:lang w:val="nl-NL"/>
        </w:rPr>
        <w:t>u</w:t>
      </w:r>
      <w:r w:rsidRPr="00FF4D82">
        <w:rPr>
          <w:rFonts w:asciiTheme="minorHAnsi" w:hAnsiTheme="minorHAnsi" w:cstheme="minorHAnsi"/>
          <w:lang w:val="nl-NL"/>
        </w:rPr>
        <w:t>r</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b</w:t>
      </w:r>
      <w:r w:rsidRPr="00FF4D82">
        <w:rPr>
          <w:rFonts w:asciiTheme="minorHAnsi" w:hAnsiTheme="minorHAnsi" w:cstheme="minorHAnsi"/>
          <w:spacing w:val="1"/>
          <w:lang w:val="nl-NL"/>
        </w:rPr>
        <w:t>e</w:t>
      </w:r>
      <w:r w:rsidRPr="00FF4D82">
        <w:rPr>
          <w:rFonts w:asciiTheme="minorHAnsi" w:hAnsiTheme="minorHAnsi" w:cstheme="minorHAnsi"/>
          <w:lang w:val="nl-NL"/>
        </w:rPr>
        <w:t>staa</w:t>
      </w:r>
      <w:r w:rsidRPr="00FF4D82">
        <w:rPr>
          <w:rFonts w:asciiTheme="minorHAnsi" w:hAnsiTheme="minorHAnsi" w:cstheme="minorHAnsi"/>
          <w:spacing w:val="1"/>
          <w:lang w:val="nl-NL"/>
        </w:rPr>
        <w:t>n</w:t>
      </w:r>
      <w:r w:rsidRPr="00FF4D82">
        <w:rPr>
          <w:rFonts w:asciiTheme="minorHAnsi" w:hAnsiTheme="minorHAnsi" w:cstheme="minorHAnsi"/>
          <w:lang w:val="nl-NL"/>
        </w:rPr>
        <w:t>de</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u</w:t>
      </w:r>
      <w:r w:rsidRPr="00FF4D82">
        <w:rPr>
          <w:rFonts w:asciiTheme="minorHAnsi" w:hAnsiTheme="minorHAnsi" w:cstheme="minorHAnsi"/>
          <w:spacing w:val="3"/>
          <w:lang w:val="nl-NL"/>
        </w:rPr>
        <w:t>i</w:t>
      </w:r>
      <w:r w:rsidRPr="00FF4D82">
        <w:rPr>
          <w:rFonts w:asciiTheme="minorHAnsi" w:hAnsiTheme="minorHAnsi" w:cstheme="minorHAnsi"/>
          <w:lang w:val="nl-NL"/>
        </w:rPr>
        <w:t>t:</w:t>
      </w:r>
    </w:p>
    <w:p w:rsidRPr="00FF4D82" w:rsidR="0006158F" w:rsidP="007E1B80" w:rsidRDefault="001E7E0F" w14:paraId="736F49E3" w14:textId="1F4B34EB">
      <w:pPr>
        <w:pStyle w:val="Gemiddeldraster21"/>
        <w:numPr>
          <w:ilvl w:val="0"/>
          <w:numId w:val="40"/>
        </w:numPr>
        <w:rPr>
          <w:rFonts w:asciiTheme="minorHAnsi" w:hAnsiTheme="minorHAnsi" w:cstheme="minorHAnsi"/>
          <w:lang w:val="nl-NL"/>
        </w:rPr>
      </w:pPr>
      <w:r>
        <w:rPr>
          <w:rFonts w:asciiTheme="minorHAnsi" w:hAnsiTheme="minorHAnsi" w:cstheme="minorHAnsi"/>
          <w:spacing w:val="-2"/>
          <w:lang w:val="nl-NL"/>
        </w:rPr>
        <w:t>Het</w:t>
      </w:r>
      <w:r w:rsidR="0006158F">
        <w:rPr>
          <w:rFonts w:asciiTheme="minorHAnsi" w:hAnsiTheme="minorHAnsi" w:cstheme="minorHAnsi"/>
          <w:spacing w:val="-2"/>
          <w:lang w:val="nl-NL"/>
        </w:rPr>
        <w:t xml:space="preserve"> </w:t>
      </w:r>
      <w:r w:rsidR="008C0F29">
        <w:rPr>
          <w:rFonts w:asciiTheme="minorHAnsi" w:hAnsiTheme="minorHAnsi" w:cstheme="minorHAnsi"/>
          <w:spacing w:val="-2"/>
          <w:lang w:val="nl-NL"/>
        </w:rPr>
        <w:t>CvB</w:t>
      </w:r>
      <w:r w:rsidRPr="00FF4D82" w:rsidR="0006158F">
        <w:rPr>
          <w:rFonts w:asciiTheme="minorHAnsi" w:hAnsiTheme="minorHAnsi" w:cstheme="minorHAnsi"/>
          <w:lang w:val="nl-NL"/>
        </w:rPr>
        <w:t>;</w:t>
      </w:r>
    </w:p>
    <w:p w:rsidRPr="00FF4D82" w:rsidR="0006158F" w:rsidP="007E1B80" w:rsidRDefault="0006158F" w14:paraId="0F727331" w14:textId="77777777">
      <w:pPr>
        <w:pStyle w:val="Gemiddeldraster21"/>
        <w:numPr>
          <w:ilvl w:val="0"/>
          <w:numId w:val="40"/>
        </w:numPr>
        <w:rPr>
          <w:rFonts w:asciiTheme="minorHAnsi" w:hAnsiTheme="minorHAnsi" w:cstheme="minorHAnsi"/>
        </w:rPr>
      </w:pPr>
      <w:r w:rsidRPr="00FF4D82">
        <w:rPr>
          <w:rFonts w:asciiTheme="minorHAnsi" w:hAnsiTheme="minorHAnsi" w:cstheme="minorHAnsi"/>
        </w:rPr>
        <w:t>De</w:t>
      </w:r>
      <w:r w:rsidRPr="00FF4D82">
        <w:rPr>
          <w:rFonts w:asciiTheme="minorHAnsi" w:hAnsiTheme="minorHAnsi" w:cstheme="minorHAnsi"/>
          <w:spacing w:val="-13"/>
        </w:rPr>
        <w:t xml:space="preserve"> </w:t>
      </w:r>
      <w:proofErr w:type="spellStart"/>
      <w:r w:rsidRPr="00FF4D82">
        <w:rPr>
          <w:rFonts w:asciiTheme="minorHAnsi" w:hAnsiTheme="minorHAnsi" w:cstheme="minorHAnsi"/>
        </w:rPr>
        <w:t>d</w:t>
      </w:r>
      <w:r w:rsidRPr="00FF4D82">
        <w:rPr>
          <w:rFonts w:asciiTheme="minorHAnsi" w:hAnsiTheme="minorHAnsi" w:cstheme="minorHAnsi"/>
          <w:spacing w:val="2"/>
        </w:rPr>
        <w:t>i</w:t>
      </w:r>
      <w:r w:rsidRPr="00FF4D82">
        <w:rPr>
          <w:rFonts w:asciiTheme="minorHAnsi" w:hAnsiTheme="minorHAnsi" w:cstheme="minorHAnsi"/>
          <w:spacing w:val="-1"/>
        </w:rPr>
        <w:t>r</w:t>
      </w:r>
      <w:r w:rsidRPr="00FF4D82">
        <w:rPr>
          <w:rFonts w:asciiTheme="minorHAnsi" w:hAnsiTheme="minorHAnsi" w:cstheme="minorHAnsi"/>
          <w:spacing w:val="-2"/>
        </w:rPr>
        <w:t>e</w:t>
      </w:r>
      <w:r w:rsidRPr="00FF4D82">
        <w:rPr>
          <w:rFonts w:asciiTheme="minorHAnsi" w:hAnsiTheme="minorHAnsi" w:cstheme="minorHAnsi"/>
        </w:rPr>
        <w:t>c</w:t>
      </w:r>
      <w:r w:rsidRPr="00FF4D82">
        <w:rPr>
          <w:rFonts w:asciiTheme="minorHAnsi" w:hAnsiTheme="minorHAnsi" w:cstheme="minorHAnsi"/>
          <w:spacing w:val="2"/>
        </w:rPr>
        <w:t>t</w:t>
      </w:r>
      <w:r w:rsidRPr="00FF4D82">
        <w:rPr>
          <w:rFonts w:asciiTheme="minorHAnsi" w:hAnsiTheme="minorHAnsi" w:cstheme="minorHAnsi"/>
          <w:spacing w:val="-2"/>
        </w:rPr>
        <w:t>e</w:t>
      </w:r>
      <w:r w:rsidRPr="00FF4D82">
        <w:rPr>
          <w:rFonts w:asciiTheme="minorHAnsi" w:hAnsiTheme="minorHAnsi" w:cstheme="minorHAnsi"/>
          <w:spacing w:val="1"/>
        </w:rPr>
        <w:t>u</w:t>
      </w:r>
      <w:r w:rsidRPr="00FF4D82">
        <w:rPr>
          <w:rFonts w:asciiTheme="minorHAnsi" w:hAnsiTheme="minorHAnsi" w:cstheme="minorHAnsi"/>
          <w:spacing w:val="-1"/>
        </w:rPr>
        <w:t>r</w:t>
      </w:r>
      <w:proofErr w:type="spellEnd"/>
      <w:r w:rsidRPr="00FF4D82">
        <w:rPr>
          <w:rFonts w:asciiTheme="minorHAnsi" w:hAnsiTheme="minorHAnsi" w:cstheme="minorHAnsi"/>
        </w:rPr>
        <w:t>;</w:t>
      </w:r>
    </w:p>
    <w:p w:rsidRPr="00FF4D82" w:rsidR="0006158F" w:rsidP="007E1B80" w:rsidRDefault="0006158F" w14:paraId="34B9DDAB" w14:textId="77777777">
      <w:pPr>
        <w:pStyle w:val="Gemiddeldraster21"/>
        <w:numPr>
          <w:ilvl w:val="0"/>
          <w:numId w:val="40"/>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2"/>
          <w:lang w:val="nl-NL"/>
        </w:rPr>
        <w:t>H</w:t>
      </w:r>
      <w:r w:rsidRPr="00FF4D82">
        <w:rPr>
          <w:rFonts w:asciiTheme="minorHAnsi" w:hAnsiTheme="minorHAnsi" w:cstheme="minorHAnsi"/>
          <w:lang w:val="nl-NL"/>
        </w:rPr>
        <w:t>V</w:t>
      </w:r>
      <w:r w:rsidRPr="00FF4D82">
        <w:rPr>
          <w:rFonts w:asciiTheme="minorHAnsi" w:hAnsiTheme="minorHAnsi" w:cstheme="minorHAnsi"/>
          <w:spacing w:val="3"/>
          <w:lang w:val="nl-NL"/>
        </w:rPr>
        <w:t>-</w:t>
      </w:r>
      <w:r w:rsidRPr="00FF4D82">
        <w:rPr>
          <w:rFonts w:asciiTheme="minorHAnsi" w:hAnsiTheme="minorHAnsi" w:cstheme="minorHAnsi"/>
          <w:lang w:val="nl-NL"/>
        </w:rPr>
        <w:t>co</w:t>
      </w:r>
      <w:r w:rsidRPr="00FF4D82">
        <w:rPr>
          <w:rFonts w:asciiTheme="minorHAnsi" w:hAnsiTheme="minorHAnsi" w:cstheme="minorHAnsi"/>
          <w:spacing w:val="-1"/>
          <w:lang w:val="nl-NL"/>
        </w:rPr>
        <w:t>ör</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at</w:t>
      </w:r>
      <w:r w:rsidRPr="00FF4D82">
        <w:rPr>
          <w:rFonts w:asciiTheme="minorHAnsi" w:hAnsiTheme="minorHAnsi" w:cstheme="minorHAnsi"/>
          <w:spacing w:val="-1"/>
          <w:lang w:val="nl-NL"/>
        </w:rPr>
        <w:t>o</w:t>
      </w:r>
      <w:r w:rsidRPr="00FF4D82">
        <w:rPr>
          <w:rFonts w:asciiTheme="minorHAnsi" w:hAnsiTheme="minorHAnsi" w:cstheme="minorHAnsi"/>
          <w:lang w:val="nl-NL"/>
        </w:rPr>
        <w:t>r</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van</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s</w:t>
      </w:r>
      <w:r w:rsidRPr="00FF4D82">
        <w:rPr>
          <w:rFonts w:asciiTheme="minorHAnsi" w:hAnsiTheme="minorHAnsi" w:cstheme="minorHAnsi"/>
          <w:spacing w:val="-2"/>
          <w:lang w:val="nl-NL"/>
        </w:rPr>
        <w:t>c</w:t>
      </w:r>
      <w:r w:rsidRPr="00FF4D82">
        <w:rPr>
          <w:rFonts w:asciiTheme="minorHAnsi" w:hAnsiTheme="minorHAnsi" w:cstheme="minorHAnsi"/>
          <w:spacing w:val="1"/>
          <w:lang w:val="nl-NL"/>
        </w:rPr>
        <w:t>ho</w:t>
      </w:r>
      <w:r w:rsidRPr="00FF4D82">
        <w:rPr>
          <w:rFonts w:asciiTheme="minorHAnsi" w:hAnsiTheme="minorHAnsi" w:cstheme="minorHAnsi"/>
          <w:spacing w:val="-1"/>
          <w:lang w:val="nl-NL"/>
        </w:rPr>
        <w:t>o</w:t>
      </w:r>
      <w:r w:rsidRPr="00FF4D82">
        <w:rPr>
          <w:rFonts w:asciiTheme="minorHAnsi" w:hAnsiTheme="minorHAnsi" w:cstheme="minorHAnsi"/>
          <w:spacing w:val="2"/>
          <w:lang w:val="nl-NL"/>
        </w:rPr>
        <w:t>l</w:t>
      </w:r>
      <w:r w:rsidRPr="00FF4D82">
        <w:rPr>
          <w:rFonts w:asciiTheme="minorHAnsi" w:hAnsiTheme="minorHAnsi" w:cstheme="minorHAnsi"/>
          <w:lang w:val="nl-NL"/>
        </w:rPr>
        <w:t>;</w:t>
      </w:r>
    </w:p>
    <w:p w:rsidRPr="00FF4D82" w:rsidR="0006158F" w:rsidP="007E1B80" w:rsidRDefault="0006158F" w14:paraId="5979ABCE" w14:textId="77777777">
      <w:pPr>
        <w:pStyle w:val="Gemiddeldraster21"/>
        <w:numPr>
          <w:ilvl w:val="0"/>
          <w:numId w:val="40"/>
        </w:numPr>
        <w:rPr>
          <w:rFonts w:asciiTheme="minorHAnsi" w:hAnsiTheme="minorHAnsi" w:cstheme="minorHAnsi"/>
          <w:lang w:val="nl-NL"/>
        </w:rPr>
      </w:pPr>
      <w:r w:rsidRPr="00FF4D82">
        <w:rPr>
          <w:rFonts w:asciiTheme="minorHAnsi" w:hAnsiTheme="minorHAnsi" w:cstheme="minorHAnsi"/>
          <w:lang w:val="nl-NL"/>
        </w:rPr>
        <w:t>D</w:t>
      </w:r>
      <w:r w:rsidRPr="00FF4D82">
        <w:rPr>
          <w:rFonts w:asciiTheme="minorHAnsi" w:hAnsiTheme="minorHAnsi" w:cstheme="minorHAnsi"/>
          <w:spacing w:val="1"/>
          <w:lang w:val="nl-NL"/>
        </w:rPr>
        <w:t>e</w:t>
      </w:r>
      <w:r w:rsidRPr="00FF4D82">
        <w:rPr>
          <w:rFonts w:asciiTheme="minorHAnsi" w:hAnsiTheme="minorHAnsi" w:cstheme="minorHAnsi"/>
          <w:lang w:val="nl-NL"/>
        </w:rPr>
        <w:t>sg</w:t>
      </w:r>
      <w:r w:rsidRPr="00FF4D82">
        <w:rPr>
          <w:rFonts w:asciiTheme="minorHAnsi" w:hAnsiTheme="minorHAnsi" w:cstheme="minorHAnsi"/>
          <w:spacing w:val="1"/>
          <w:lang w:val="nl-NL"/>
        </w:rPr>
        <w:t>e</w:t>
      </w:r>
      <w:r w:rsidRPr="00FF4D82">
        <w:rPr>
          <w:rFonts w:asciiTheme="minorHAnsi" w:hAnsiTheme="minorHAnsi" w:cstheme="minorHAnsi"/>
          <w:lang w:val="nl-NL"/>
        </w:rPr>
        <w:t>w</w:t>
      </w:r>
      <w:r w:rsidRPr="00FF4D82">
        <w:rPr>
          <w:rFonts w:asciiTheme="minorHAnsi" w:hAnsiTheme="minorHAnsi" w:cstheme="minorHAnsi"/>
          <w:spacing w:val="-1"/>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st</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ext</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n</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1"/>
          <w:lang w:val="nl-NL"/>
        </w:rPr>
        <w:t>e</w:t>
      </w:r>
      <w:r w:rsidRPr="00FF4D82">
        <w:rPr>
          <w:rFonts w:asciiTheme="minorHAnsi" w:hAnsiTheme="minorHAnsi" w:cstheme="minorHAnsi"/>
          <w:lang w:val="nl-NL"/>
        </w:rPr>
        <w:t>s</w:t>
      </w:r>
      <w:r w:rsidRPr="00FF4D82">
        <w:rPr>
          <w:rFonts w:asciiTheme="minorHAnsi" w:hAnsiTheme="minorHAnsi" w:cstheme="minorHAnsi"/>
          <w:spacing w:val="-1"/>
          <w:lang w:val="nl-NL"/>
        </w:rPr>
        <w:t>k</w:t>
      </w:r>
      <w:r w:rsidRPr="00FF4D82">
        <w:rPr>
          <w:rFonts w:asciiTheme="minorHAnsi" w:hAnsiTheme="minorHAnsi" w:cstheme="minorHAnsi"/>
          <w:spacing w:val="1"/>
          <w:lang w:val="nl-NL"/>
        </w:rPr>
        <w:t>un</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w:t>
      </w:r>
      <w:r w:rsidRPr="00FF4D82">
        <w:rPr>
          <w:rFonts w:asciiTheme="minorHAnsi" w:hAnsiTheme="minorHAnsi" w:cstheme="minorHAnsi"/>
          <w:spacing w:val="-12"/>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2"/>
          <w:lang w:val="nl-NL"/>
        </w:rPr>
        <w:t>i</w:t>
      </w:r>
      <w:r w:rsidRPr="00FF4D82">
        <w:rPr>
          <w:rFonts w:asciiTheme="minorHAnsi" w:hAnsiTheme="minorHAnsi" w:cstheme="minorHAnsi"/>
          <w:lang w:val="nl-NL"/>
        </w:rPr>
        <w:t>jv</w:t>
      </w:r>
      <w:r w:rsidRPr="00FF4D82">
        <w:rPr>
          <w:rFonts w:asciiTheme="minorHAnsi" w:hAnsiTheme="minorHAnsi" w:cstheme="minorHAnsi"/>
          <w:spacing w:val="-2"/>
          <w:lang w:val="nl-NL"/>
        </w:rPr>
        <w:t>o</w:t>
      </w:r>
      <w:r w:rsidRPr="00FF4D82">
        <w:rPr>
          <w:rFonts w:asciiTheme="minorHAnsi" w:hAnsiTheme="minorHAnsi" w:cstheme="minorHAnsi"/>
          <w:spacing w:val="-1"/>
          <w:lang w:val="nl-NL"/>
        </w:rPr>
        <w:t>or</w:t>
      </w:r>
      <w:r w:rsidRPr="00FF4D82">
        <w:rPr>
          <w:rFonts w:asciiTheme="minorHAnsi" w:hAnsiTheme="minorHAnsi" w:cstheme="minorHAnsi"/>
          <w:spacing w:val="2"/>
          <w:lang w:val="nl-NL"/>
        </w:rPr>
        <w:t>b</w:t>
      </w:r>
      <w:r w:rsidRPr="00FF4D82">
        <w:rPr>
          <w:rFonts w:asciiTheme="minorHAnsi" w:hAnsiTheme="minorHAnsi" w:cstheme="minorHAnsi"/>
          <w:spacing w:val="-2"/>
          <w:lang w:val="nl-NL"/>
        </w:rPr>
        <w:t>ee</w:t>
      </w:r>
      <w:r w:rsidRPr="00FF4D82">
        <w:rPr>
          <w:rFonts w:asciiTheme="minorHAnsi" w:hAnsiTheme="minorHAnsi" w:cstheme="minorHAnsi"/>
          <w:spacing w:val="2"/>
          <w:lang w:val="nl-NL"/>
        </w:rPr>
        <w:t>l</w:t>
      </w:r>
      <w:r w:rsidRPr="00FF4D82">
        <w:rPr>
          <w:rFonts w:asciiTheme="minorHAnsi" w:hAnsiTheme="minorHAnsi" w:cstheme="minorHAnsi"/>
          <w:lang w:val="nl-NL"/>
        </w:rPr>
        <w:t>d</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ve</w:t>
      </w:r>
      <w:r w:rsidRPr="00FF4D82">
        <w:rPr>
          <w:rFonts w:asciiTheme="minorHAnsi" w:hAnsiTheme="minorHAnsi" w:cstheme="minorHAnsi"/>
          <w:spacing w:val="-1"/>
          <w:lang w:val="nl-NL"/>
        </w:rPr>
        <w:t>r</w:t>
      </w:r>
      <w:r w:rsidRPr="00FF4D82">
        <w:rPr>
          <w:rFonts w:asciiTheme="minorHAnsi" w:hAnsiTheme="minorHAnsi" w:cstheme="minorHAnsi"/>
          <w:lang w:val="nl-NL"/>
        </w:rPr>
        <w:t>t</w:t>
      </w:r>
      <w:r w:rsidRPr="00FF4D82">
        <w:rPr>
          <w:rFonts w:asciiTheme="minorHAnsi" w:hAnsiTheme="minorHAnsi" w:cstheme="minorHAnsi"/>
          <w:spacing w:val="1"/>
          <w:lang w:val="nl-NL"/>
        </w:rPr>
        <w:t>r</w:t>
      </w:r>
      <w:r w:rsidRPr="00FF4D82">
        <w:rPr>
          <w:rFonts w:asciiTheme="minorHAnsi" w:hAnsiTheme="minorHAnsi" w:cstheme="minorHAnsi"/>
          <w:spacing w:val="-1"/>
          <w:lang w:val="nl-NL"/>
        </w:rPr>
        <w:t>o</w:t>
      </w:r>
      <w:r w:rsidRPr="00FF4D82">
        <w:rPr>
          <w:rFonts w:asciiTheme="minorHAnsi" w:hAnsiTheme="minorHAnsi" w:cstheme="minorHAnsi"/>
          <w:spacing w:val="1"/>
          <w:lang w:val="nl-NL"/>
        </w:rPr>
        <w:t>u</w:t>
      </w:r>
      <w:r w:rsidRPr="00FF4D82">
        <w:rPr>
          <w:rFonts w:asciiTheme="minorHAnsi" w:hAnsiTheme="minorHAnsi" w:cstheme="minorHAnsi"/>
          <w:lang w:val="nl-NL"/>
        </w:rPr>
        <w:t>w</w:t>
      </w:r>
      <w:r w:rsidRPr="00FF4D82">
        <w:rPr>
          <w:rFonts w:asciiTheme="minorHAnsi" w:hAnsiTheme="minorHAnsi" w:cstheme="minorHAnsi"/>
          <w:spacing w:val="-1"/>
          <w:lang w:val="nl-NL"/>
        </w:rPr>
        <w:t>e</w:t>
      </w:r>
      <w:r w:rsidRPr="00FF4D82">
        <w:rPr>
          <w:rFonts w:asciiTheme="minorHAnsi" w:hAnsiTheme="minorHAnsi" w:cstheme="minorHAnsi"/>
          <w:spacing w:val="3"/>
          <w:lang w:val="nl-NL"/>
        </w:rPr>
        <w:t>n</w:t>
      </w:r>
      <w:r w:rsidRPr="00FF4D82">
        <w:rPr>
          <w:rFonts w:asciiTheme="minorHAnsi" w:hAnsiTheme="minorHAnsi" w:cstheme="minorHAnsi"/>
          <w:lang w:val="nl-NL"/>
        </w:rPr>
        <w:t>sp</w:t>
      </w:r>
      <w:r w:rsidRPr="00FF4D82">
        <w:rPr>
          <w:rFonts w:asciiTheme="minorHAnsi" w:hAnsiTheme="minorHAnsi" w:cstheme="minorHAnsi"/>
          <w:spacing w:val="1"/>
          <w:lang w:val="nl-NL"/>
        </w:rPr>
        <w:t>er</w:t>
      </w:r>
      <w:r w:rsidRPr="00FF4D82">
        <w:rPr>
          <w:rFonts w:asciiTheme="minorHAnsi" w:hAnsiTheme="minorHAnsi" w:cstheme="minorHAnsi"/>
          <w:lang w:val="nl-NL"/>
        </w:rPr>
        <w:t>so</w:t>
      </w:r>
      <w:r w:rsidRPr="00FF4D82">
        <w:rPr>
          <w:rFonts w:asciiTheme="minorHAnsi" w:hAnsiTheme="minorHAnsi" w:cstheme="minorHAnsi"/>
          <w:spacing w:val="-1"/>
          <w:lang w:val="nl-NL"/>
        </w:rPr>
        <w:t>o</w:t>
      </w:r>
      <w:r w:rsidRPr="00FF4D82">
        <w:rPr>
          <w:rFonts w:asciiTheme="minorHAnsi" w:hAnsiTheme="minorHAnsi" w:cstheme="minorHAnsi"/>
          <w:lang w:val="nl-NL"/>
        </w:rPr>
        <w:t>n</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lang w:val="nl-NL"/>
        </w:rPr>
        <w:t>an</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het</w:t>
      </w:r>
      <w:r w:rsidRPr="00FF4D82">
        <w:rPr>
          <w:rFonts w:asciiTheme="minorHAnsi" w:hAnsiTheme="minorHAnsi" w:cstheme="minorHAnsi"/>
          <w:w w:val="99"/>
          <w:lang w:val="nl-NL"/>
        </w:rPr>
        <w:t xml:space="preserve"> </w:t>
      </w:r>
      <w:r w:rsidRPr="00FF4D82">
        <w:rPr>
          <w:rFonts w:asciiTheme="minorHAnsi" w:hAnsiTheme="minorHAnsi" w:cstheme="minorHAnsi"/>
          <w:spacing w:val="2"/>
          <w:lang w:val="nl-NL"/>
        </w:rPr>
        <w:t>b</w:t>
      </w:r>
      <w:r w:rsidRPr="00FF4D82">
        <w:rPr>
          <w:rFonts w:asciiTheme="minorHAnsi" w:hAnsiTheme="minorHAnsi" w:cstheme="minorHAnsi"/>
          <w:spacing w:val="-2"/>
          <w:lang w:val="nl-NL"/>
        </w:rPr>
        <w:t>e</w:t>
      </w:r>
      <w:r w:rsidRPr="00FF4D82">
        <w:rPr>
          <w:rFonts w:asciiTheme="minorHAnsi" w:hAnsiTheme="minorHAnsi" w:cstheme="minorHAnsi"/>
          <w:lang w:val="nl-NL"/>
        </w:rPr>
        <w:t>st</w:t>
      </w:r>
      <w:r w:rsidRPr="00FF4D82">
        <w:rPr>
          <w:rFonts w:asciiTheme="minorHAnsi" w:hAnsiTheme="minorHAnsi" w:cstheme="minorHAnsi"/>
          <w:spacing w:val="1"/>
          <w:lang w:val="nl-NL"/>
        </w:rPr>
        <w:t>uu</w:t>
      </w:r>
      <w:r w:rsidRPr="00FF4D82">
        <w:rPr>
          <w:rFonts w:asciiTheme="minorHAnsi" w:hAnsiTheme="minorHAnsi" w:cstheme="minorHAnsi"/>
          <w:spacing w:val="-1"/>
          <w:lang w:val="nl-NL"/>
        </w:rPr>
        <w:t>r</w:t>
      </w:r>
      <w:r w:rsidRPr="00FF4D82">
        <w:rPr>
          <w:rFonts w:asciiTheme="minorHAnsi" w:hAnsiTheme="minorHAnsi" w:cstheme="minorHAnsi"/>
          <w:lang w:val="nl-NL"/>
        </w:rPr>
        <w:t>.</w:t>
      </w:r>
    </w:p>
    <w:p w:rsidRPr="00FF4D82" w:rsidR="0006158F" w:rsidP="0006158F" w:rsidRDefault="0006158F" w14:paraId="2BC0F101" w14:textId="77777777">
      <w:pPr>
        <w:pStyle w:val="Gemiddeldraster21"/>
        <w:rPr>
          <w:rFonts w:asciiTheme="minorHAnsi" w:hAnsiTheme="minorHAnsi" w:cstheme="minorHAnsi"/>
          <w:lang w:val="nl-NL"/>
        </w:rPr>
      </w:pPr>
    </w:p>
    <w:p w:rsidRPr="00ED189D" w:rsidR="0006158F" w:rsidP="0006158F" w:rsidRDefault="0006158F" w14:paraId="23EA6DCF" w14:textId="77777777">
      <w:pPr>
        <w:pStyle w:val="Gemiddeldraster21"/>
        <w:rPr>
          <w:rFonts w:asciiTheme="minorHAnsi" w:hAnsiTheme="minorHAnsi" w:cstheme="minorHAnsi"/>
          <w:b/>
          <w:lang w:val="nl-NL"/>
        </w:rPr>
      </w:pPr>
      <w:r w:rsidRPr="00ED189D">
        <w:rPr>
          <w:rFonts w:asciiTheme="minorHAnsi" w:hAnsiTheme="minorHAnsi" w:cstheme="minorHAnsi"/>
          <w:b/>
          <w:spacing w:val="-1"/>
          <w:lang w:val="nl-NL"/>
        </w:rPr>
        <w:t>O</w:t>
      </w:r>
      <w:r w:rsidRPr="00ED189D">
        <w:rPr>
          <w:rFonts w:asciiTheme="minorHAnsi" w:hAnsiTheme="minorHAnsi" w:cstheme="minorHAnsi"/>
          <w:b/>
          <w:spacing w:val="1"/>
          <w:lang w:val="nl-NL"/>
        </w:rPr>
        <w:t>n</w:t>
      </w:r>
      <w:r w:rsidRPr="00ED189D">
        <w:rPr>
          <w:rFonts w:asciiTheme="minorHAnsi" w:hAnsiTheme="minorHAnsi" w:cstheme="minorHAnsi"/>
          <w:b/>
          <w:lang w:val="nl-NL"/>
        </w:rPr>
        <w:t>d</w:t>
      </w:r>
      <w:r w:rsidRPr="00ED189D">
        <w:rPr>
          <w:rFonts w:asciiTheme="minorHAnsi" w:hAnsiTheme="minorHAnsi" w:cstheme="minorHAnsi"/>
          <w:b/>
          <w:spacing w:val="-2"/>
          <w:lang w:val="nl-NL"/>
        </w:rPr>
        <w:t>e</w:t>
      </w:r>
      <w:r w:rsidRPr="00ED189D">
        <w:rPr>
          <w:rFonts w:asciiTheme="minorHAnsi" w:hAnsiTheme="minorHAnsi" w:cstheme="minorHAnsi"/>
          <w:b/>
          <w:spacing w:val="1"/>
          <w:lang w:val="nl-NL"/>
        </w:rPr>
        <w:t>r</w:t>
      </w:r>
      <w:r w:rsidRPr="00ED189D">
        <w:rPr>
          <w:rFonts w:asciiTheme="minorHAnsi" w:hAnsiTheme="minorHAnsi" w:cstheme="minorHAnsi"/>
          <w:b/>
          <w:lang w:val="nl-NL"/>
        </w:rPr>
        <w:t>st</w:t>
      </w:r>
      <w:r w:rsidRPr="00ED189D">
        <w:rPr>
          <w:rFonts w:asciiTheme="minorHAnsi" w:hAnsiTheme="minorHAnsi" w:cstheme="minorHAnsi"/>
          <w:b/>
          <w:spacing w:val="-1"/>
          <w:lang w:val="nl-NL"/>
        </w:rPr>
        <w:t>e</w:t>
      </w:r>
      <w:r w:rsidRPr="00ED189D">
        <w:rPr>
          <w:rFonts w:asciiTheme="minorHAnsi" w:hAnsiTheme="minorHAnsi" w:cstheme="minorHAnsi"/>
          <w:b/>
          <w:spacing w:val="1"/>
          <w:lang w:val="nl-NL"/>
        </w:rPr>
        <w:t>un</w:t>
      </w:r>
      <w:r w:rsidRPr="00ED189D">
        <w:rPr>
          <w:rFonts w:asciiTheme="minorHAnsi" w:hAnsiTheme="minorHAnsi" w:cstheme="minorHAnsi"/>
          <w:b/>
          <w:lang w:val="nl-NL"/>
        </w:rPr>
        <w:t>i</w:t>
      </w:r>
      <w:r w:rsidRPr="00ED189D">
        <w:rPr>
          <w:rFonts w:asciiTheme="minorHAnsi" w:hAnsiTheme="minorHAnsi" w:cstheme="minorHAnsi"/>
          <w:b/>
          <w:spacing w:val="1"/>
          <w:lang w:val="nl-NL"/>
        </w:rPr>
        <w:t>n</w:t>
      </w:r>
      <w:r w:rsidRPr="00ED189D">
        <w:rPr>
          <w:rFonts w:asciiTheme="minorHAnsi" w:hAnsiTheme="minorHAnsi" w:cstheme="minorHAnsi"/>
          <w:b/>
          <w:lang w:val="nl-NL"/>
        </w:rPr>
        <w:t>gst</w:t>
      </w:r>
      <w:r w:rsidRPr="00ED189D">
        <w:rPr>
          <w:rFonts w:asciiTheme="minorHAnsi" w:hAnsiTheme="minorHAnsi" w:cstheme="minorHAnsi"/>
          <w:b/>
          <w:spacing w:val="-1"/>
          <w:lang w:val="nl-NL"/>
        </w:rPr>
        <w:t>e</w:t>
      </w:r>
      <w:r w:rsidRPr="00ED189D">
        <w:rPr>
          <w:rFonts w:asciiTheme="minorHAnsi" w:hAnsiTheme="minorHAnsi" w:cstheme="minorHAnsi"/>
          <w:b/>
          <w:lang w:val="nl-NL"/>
        </w:rPr>
        <w:t>am</w:t>
      </w:r>
    </w:p>
    <w:p w:rsidRPr="00FF4D82" w:rsidR="0006158F" w:rsidP="0006158F" w:rsidRDefault="0006158F" w14:paraId="73836BBF" w14:textId="77777777">
      <w:pPr>
        <w:pStyle w:val="Gemiddeldraster21"/>
        <w:rPr>
          <w:rFonts w:asciiTheme="minorHAnsi" w:hAnsiTheme="minorHAnsi" w:cstheme="minorHAnsi"/>
        </w:rPr>
      </w:pPr>
      <w:r w:rsidRPr="00FF4D82">
        <w:rPr>
          <w:rFonts w:asciiTheme="minorHAnsi" w:hAnsiTheme="minorHAnsi" w:cstheme="minorHAnsi"/>
          <w:lang w:val="nl-NL"/>
        </w:rPr>
        <w:t>De</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taa</w:t>
      </w:r>
      <w:r w:rsidRPr="00FF4D82">
        <w:rPr>
          <w:rFonts w:asciiTheme="minorHAnsi" w:hAnsiTheme="minorHAnsi" w:cstheme="minorHAnsi"/>
          <w:spacing w:val="1"/>
          <w:lang w:val="nl-NL"/>
        </w:rPr>
        <w:t>k</w:t>
      </w:r>
      <w:r w:rsidRPr="00FF4D82">
        <w:rPr>
          <w:rFonts w:asciiTheme="minorHAnsi" w:hAnsiTheme="minorHAnsi" w:cstheme="minorHAnsi"/>
          <w:lang w:val="nl-NL"/>
        </w:rPr>
        <w:t>v</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l</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11"/>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s</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afha</w:t>
      </w:r>
      <w:r w:rsidRPr="00FF4D82">
        <w:rPr>
          <w:rFonts w:asciiTheme="minorHAnsi" w:hAnsiTheme="minorHAnsi" w:cstheme="minorHAnsi"/>
          <w:spacing w:val="1"/>
          <w:lang w:val="nl-NL"/>
        </w:rPr>
        <w:t>n</w:t>
      </w:r>
      <w:r w:rsidRPr="00FF4D82">
        <w:rPr>
          <w:rFonts w:asciiTheme="minorHAnsi" w:hAnsiTheme="minorHAnsi" w:cstheme="minorHAnsi"/>
          <w:lang w:val="nl-NL"/>
        </w:rPr>
        <w:t>k</w:t>
      </w:r>
      <w:r w:rsidRPr="00FF4D82">
        <w:rPr>
          <w:rFonts w:asciiTheme="minorHAnsi" w:hAnsiTheme="minorHAnsi" w:cstheme="minorHAnsi"/>
          <w:spacing w:val="-2"/>
          <w:lang w:val="nl-NL"/>
        </w:rPr>
        <w:t>e</w:t>
      </w:r>
      <w:r w:rsidRPr="00FF4D82">
        <w:rPr>
          <w:rFonts w:asciiTheme="minorHAnsi" w:hAnsiTheme="minorHAnsi" w:cstheme="minorHAnsi"/>
          <w:lang w:val="nl-NL"/>
        </w:rPr>
        <w:t>l</w:t>
      </w:r>
      <w:r w:rsidRPr="00FF4D82">
        <w:rPr>
          <w:rFonts w:asciiTheme="minorHAnsi" w:hAnsiTheme="minorHAnsi" w:cstheme="minorHAnsi"/>
          <w:spacing w:val="2"/>
          <w:lang w:val="nl-NL"/>
        </w:rPr>
        <w:t>i</w:t>
      </w:r>
      <w:r w:rsidRPr="00FF4D82">
        <w:rPr>
          <w:rFonts w:asciiTheme="minorHAnsi" w:hAnsiTheme="minorHAnsi" w:cstheme="minorHAnsi"/>
          <w:lang w:val="nl-NL"/>
        </w:rPr>
        <w:t>jk</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van</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10"/>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b</w:t>
      </w:r>
      <w:r w:rsidRPr="00FF4D82">
        <w:rPr>
          <w:rFonts w:asciiTheme="minorHAnsi" w:hAnsiTheme="minorHAnsi" w:cstheme="minorHAnsi"/>
          <w:spacing w:val="-2"/>
          <w:lang w:val="nl-NL"/>
        </w:rPr>
        <w:t>e</w:t>
      </w:r>
      <w:r w:rsidRPr="00FF4D82">
        <w:rPr>
          <w:rFonts w:asciiTheme="minorHAnsi" w:hAnsiTheme="minorHAnsi" w:cstheme="minorHAnsi"/>
          <w:spacing w:val="1"/>
          <w:lang w:val="nl-NL"/>
        </w:rPr>
        <w:t>u</w:t>
      </w:r>
      <w:r w:rsidRPr="00FF4D82">
        <w:rPr>
          <w:rFonts w:asciiTheme="minorHAnsi" w:hAnsiTheme="minorHAnsi" w:cstheme="minorHAnsi"/>
          <w:spacing w:val="-1"/>
          <w:lang w:val="nl-NL"/>
        </w:rPr>
        <w:t>r</w:t>
      </w:r>
      <w:r w:rsidRPr="00FF4D82">
        <w:rPr>
          <w:rFonts w:asciiTheme="minorHAnsi" w:hAnsiTheme="minorHAnsi" w:cstheme="minorHAnsi"/>
          <w:spacing w:val="2"/>
          <w:lang w:val="nl-NL"/>
        </w:rPr>
        <w:t>t</w:t>
      </w:r>
      <w:r w:rsidRPr="00FF4D82">
        <w:rPr>
          <w:rFonts w:asciiTheme="minorHAnsi" w:hAnsiTheme="minorHAnsi" w:cstheme="minorHAnsi"/>
          <w:spacing w:val="1"/>
          <w:lang w:val="nl-NL"/>
        </w:rPr>
        <w:t>en</w:t>
      </w:r>
      <w:r w:rsidRPr="00FF4D82">
        <w:rPr>
          <w:rFonts w:asciiTheme="minorHAnsi" w:hAnsiTheme="minorHAnsi" w:cstheme="minorHAnsi"/>
          <w:spacing w:val="2"/>
          <w:lang w:val="nl-NL"/>
        </w:rPr>
        <w:t>i</w:t>
      </w:r>
      <w:r w:rsidRPr="00FF4D82">
        <w:rPr>
          <w:rFonts w:asciiTheme="minorHAnsi" w:hAnsiTheme="minorHAnsi" w:cstheme="minorHAnsi"/>
          <w:lang w:val="nl-NL"/>
        </w:rPr>
        <w:t>s.</w:t>
      </w:r>
      <w:r w:rsidRPr="00FF4D82">
        <w:rPr>
          <w:rFonts w:asciiTheme="minorHAnsi" w:hAnsiTheme="minorHAnsi" w:cstheme="minorHAnsi"/>
          <w:spacing w:val="-10"/>
          <w:lang w:val="nl-NL"/>
        </w:rPr>
        <w:t xml:space="preserve"> </w:t>
      </w:r>
      <w:r w:rsidRPr="00FF4D82">
        <w:rPr>
          <w:rFonts w:asciiTheme="minorHAnsi" w:hAnsiTheme="minorHAnsi" w:cstheme="minorHAnsi"/>
          <w:spacing w:val="-2"/>
        </w:rPr>
        <w:t>Ee</w:t>
      </w:r>
      <w:r w:rsidRPr="00FF4D82">
        <w:rPr>
          <w:rFonts w:asciiTheme="minorHAnsi" w:hAnsiTheme="minorHAnsi" w:cstheme="minorHAnsi"/>
        </w:rPr>
        <w:t>n</w:t>
      </w:r>
      <w:r w:rsidRPr="00FF4D82">
        <w:rPr>
          <w:rFonts w:asciiTheme="minorHAnsi" w:hAnsiTheme="minorHAnsi" w:cstheme="minorHAnsi"/>
          <w:spacing w:val="-8"/>
        </w:rPr>
        <w:t xml:space="preserve"> </w:t>
      </w:r>
      <w:proofErr w:type="spellStart"/>
      <w:r w:rsidRPr="00FF4D82">
        <w:rPr>
          <w:rFonts w:asciiTheme="minorHAnsi" w:hAnsiTheme="minorHAnsi" w:cstheme="minorHAnsi"/>
          <w:spacing w:val="1"/>
        </w:rPr>
        <w:t>vo</w:t>
      </w:r>
      <w:r w:rsidRPr="00FF4D82">
        <w:rPr>
          <w:rFonts w:asciiTheme="minorHAnsi" w:hAnsiTheme="minorHAnsi" w:cstheme="minorHAnsi"/>
          <w:spacing w:val="-1"/>
        </w:rPr>
        <w:t>or</w:t>
      </w:r>
      <w:r w:rsidRPr="00FF4D82">
        <w:rPr>
          <w:rFonts w:asciiTheme="minorHAnsi" w:hAnsiTheme="minorHAnsi" w:cstheme="minorHAnsi"/>
          <w:spacing w:val="2"/>
        </w:rPr>
        <w:t>b</w:t>
      </w:r>
      <w:r w:rsidRPr="00FF4D82">
        <w:rPr>
          <w:rFonts w:asciiTheme="minorHAnsi" w:hAnsiTheme="minorHAnsi" w:cstheme="minorHAnsi"/>
          <w:spacing w:val="-2"/>
        </w:rPr>
        <w:t>ee</w:t>
      </w:r>
      <w:r w:rsidRPr="00FF4D82">
        <w:rPr>
          <w:rFonts w:asciiTheme="minorHAnsi" w:hAnsiTheme="minorHAnsi" w:cstheme="minorHAnsi"/>
          <w:spacing w:val="2"/>
        </w:rPr>
        <w:t>l</w:t>
      </w:r>
      <w:r w:rsidRPr="00FF4D82">
        <w:rPr>
          <w:rFonts w:asciiTheme="minorHAnsi" w:hAnsiTheme="minorHAnsi" w:cstheme="minorHAnsi"/>
        </w:rPr>
        <w:t>d</w:t>
      </w:r>
      <w:proofErr w:type="spellEnd"/>
      <w:r w:rsidRPr="00FF4D82">
        <w:rPr>
          <w:rFonts w:asciiTheme="minorHAnsi" w:hAnsiTheme="minorHAnsi" w:cstheme="minorHAnsi"/>
        </w:rPr>
        <w:t>:</w:t>
      </w:r>
    </w:p>
    <w:p w:rsidRPr="00FF4D82" w:rsidR="0006158F" w:rsidP="007E1B80" w:rsidRDefault="001E7E0F" w14:paraId="13C97E84" w14:textId="599A24FC">
      <w:pPr>
        <w:pStyle w:val="Gemiddeldraster21"/>
        <w:numPr>
          <w:ilvl w:val="0"/>
          <w:numId w:val="41"/>
        </w:numPr>
        <w:rPr>
          <w:rFonts w:asciiTheme="minorHAnsi" w:hAnsiTheme="minorHAnsi" w:cstheme="minorHAnsi"/>
          <w:lang w:val="nl-NL"/>
        </w:rPr>
      </w:pPr>
      <w:r w:rsidRPr="001E7E0F">
        <w:rPr>
          <w:rFonts w:asciiTheme="minorHAnsi" w:hAnsiTheme="minorHAnsi" w:cstheme="minorHAnsi"/>
          <w:spacing w:val="2"/>
          <w:lang w:val="nl-NL"/>
        </w:rPr>
        <w:t>He</w:t>
      </w:r>
      <w:r>
        <w:rPr>
          <w:rFonts w:asciiTheme="minorHAnsi" w:hAnsiTheme="minorHAnsi" w:cstheme="minorHAnsi"/>
          <w:spacing w:val="2"/>
          <w:lang w:val="nl-NL"/>
        </w:rPr>
        <w:t>t</w:t>
      </w:r>
      <w:r w:rsidR="0006158F">
        <w:rPr>
          <w:rFonts w:asciiTheme="minorHAnsi" w:hAnsiTheme="minorHAnsi" w:cstheme="minorHAnsi"/>
          <w:spacing w:val="2"/>
          <w:lang w:val="nl-NL"/>
        </w:rPr>
        <w:t xml:space="preserve"> </w:t>
      </w:r>
      <w:r w:rsidR="008C0F29">
        <w:rPr>
          <w:rFonts w:asciiTheme="minorHAnsi" w:hAnsiTheme="minorHAnsi" w:cstheme="minorHAnsi"/>
          <w:spacing w:val="2"/>
          <w:lang w:val="nl-NL"/>
        </w:rPr>
        <w:t>CvB</w:t>
      </w:r>
      <w:r w:rsidR="0006158F">
        <w:rPr>
          <w:rFonts w:asciiTheme="minorHAnsi" w:hAnsiTheme="minorHAnsi" w:cstheme="minorHAnsi"/>
          <w:spacing w:val="2"/>
          <w:lang w:val="nl-NL"/>
        </w:rPr>
        <w:t xml:space="preserve"> </w:t>
      </w:r>
      <w:r w:rsidRPr="00FF4D82" w:rsidR="0006158F">
        <w:rPr>
          <w:rFonts w:asciiTheme="minorHAnsi" w:hAnsiTheme="minorHAnsi" w:cstheme="minorHAnsi"/>
          <w:spacing w:val="-2"/>
          <w:lang w:val="nl-NL"/>
        </w:rPr>
        <w:t>r</w:t>
      </w:r>
      <w:r w:rsidRPr="00FF4D82" w:rsidR="0006158F">
        <w:rPr>
          <w:rFonts w:asciiTheme="minorHAnsi" w:hAnsiTheme="minorHAnsi" w:cstheme="minorHAnsi"/>
          <w:spacing w:val="2"/>
          <w:lang w:val="nl-NL"/>
        </w:rPr>
        <w:t>i</w:t>
      </w:r>
      <w:r w:rsidRPr="00FF4D82" w:rsidR="0006158F">
        <w:rPr>
          <w:rFonts w:asciiTheme="minorHAnsi" w:hAnsiTheme="minorHAnsi" w:cstheme="minorHAnsi"/>
          <w:lang w:val="nl-NL"/>
        </w:rPr>
        <w:t>cht</w:t>
      </w:r>
      <w:r w:rsidRPr="00FF4D82" w:rsidR="0006158F">
        <w:rPr>
          <w:rFonts w:asciiTheme="minorHAnsi" w:hAnsiTheme="minorHAnsi" w:cstheme="minorHAnsi"/>
          <w:spacing w:val="-7"/>
          <w:lang w:val="nl-NL"/>
        </w:rPr>
        <w:t xml:space="preserve"> </w:t>
      </w:r>
      <w:r w:rsidRPr="00FF4D82" w:rsidR="0006158F">
        <w:rPr>
          <w:rFonts w:asciiTheme="minorHAnsi" w:hAnsiTheme="minorHAnsi" w:cstheme="minorHAnsi"/>
          <w:lang w:val="nl-NL"/>
        </w:rPr>
        <w:t>z</w:t>
      </w:r>
      <w:r w:rsidRPr="00FF4D82" w:rsidR="0006158F">
        <w:rPr>
          <w:rFonts w:asciiTheme="minorHAnsi" w:hAnsiTheme="minorHAnsi" w:cstheme="minorHAnsi"/>
          <w:spacing w:val="3"/>
          <w:lang w:val="nl-NL"/>
        </w:rPr>
        <w:t>i</w:t>
      </w:r>
      <w:r w:rsidRPr="00FF4D82" w:rsidR="0006158F">
        <w:rPr>
          <w:rFonts w:asciiTheme="minorHAnsi" w:hAnsiTheme="minorHAnsi" w:cstheme="minorHAnsi"/>
          <w:lang w:val="nl-NL"/>
        </w:rPr>
        <w:t>ch</w:t>
      </w:r>
      <w:r w:rsidRPr="00FF4D82" w:rsidR="0006158F">
        <w:rPr>
          <w:rFonts w:asciiTheme="minorHAnsi" w:hAnsiTheme="minorHAnsi" w:cstheme="minorHAnsi"/>
          <w:spacing w:val="-7"/>
          <w:lang w:val="nl-NL"/>
        </w:rPr>
        <w:t xml:space="preserve"> </w:t>
      </w:r>
      <w:r w:rsidRPr="00FF4D82" w:rsidR="0006158F">
        <w:rPr>
          <w:rFonts w:asciiTheme="minorHAnsi" w:hAnsiTheme="minorHAnsi" w:cstheme="minorHAnsi"/>
          <w:spacing w:val="-1"/>
          <w:lang w:val="nl-NL"/>
        </w:rPr>
        <w:t>o</w:t>
      </w:r>
      <w:r w:rsidRPr="00FF4D82" w:rsidR="0006158F">
        <w:rPr>
          <w:rFonts w:asciiTheme="minorHAnsi" w:hAnsiTheme="minorHAnsi" w:cstheme="minorHAnsi"/>
          <w:lang w:val="nl-NL"/>
        </w:rPr>
        <w:t>p</w:t>
      </w:r>
      <w:r w:rsidRPr="00FF4D82" w:rsidR="0006158F">
        <w:rPr>
          <w:rFonts w:asciiTheme="minorHAnsi" w:hAnsiTheme="minorHAnsi" w:cstheme="minorHAnsi"/>
          <w:spacing w:val="-7"/>
          <w:lang w:val="nl-NL"/>
        </w:rPr>
        <w:t xml:space="preserve"> </w:t>
      </w:r>
      <w:r w:rsidRPr="00FF4D82" w:rsidR="0006158F">
        <w:rPr>
          <w:rFonts w:asciiTheme="minorHAnsi" w:hAnsiTheme="minorHAnsi" w:cstheme="minorHAnsi"/>
          <w:lang w:val="nl-NL"/>
        </w:rPr>
        <w:t>de</w:t>
      </w:r>
      <w:r w:rsidRPr="00FF4D82" w:rsidR="0006158F">
        <w:rPr>
          <w:rFonts w:asciiTheme="minorHAnsi" w:hAnsiTheme="minorHAnsi" w:cstheme="minorHAnsi"/>
          <w:spacing w:val="-9"/>
          <w:lang w:val="nl-NL"/>
        </w:rPr>
        <w:t xml:space="preserve"> </w:t>
      </w:r>
      <w:r w:rsidRPr="00FF4D82" w:rsidR="0006158F">
        <w:rPr>
          <w:rFonts w:asciiTheme="minorHAnsi" w:hAnsiTheme="minorHAnsi" w:cstheme="minorHAnsi"/>
          <w:spacing w:val="2"/>
          <w:lang w:val="nl-NL"/>
        </w:rPr>
        <w:t>i</w:t>
      </w:r>
      <w:r w:rsidRPr="00FF4D82" w:rsidR="0006158F">
        <w:rPr>
          <w:rFonts w:asciiTheme="minorHAnsi" w:hAnsiTheme="minorHAnsi" w:cstheme="minorHAnsi"/>
          <w:spacing w:val="1"/>
          <w:lang w:val="nl-NL"/>
        </w:rPr>
        <w:t>n</w:t>
      </w:r>
      <w:r w:rsidRPr="00FF4D82" w:rsidR="0006158F">
        <w:rPr>
          <w:rFonts w:asciiTheme="minorHAnsi" w:hAnsiTheme="minorHAnsi" w:cstheme="minorHAnsi"/>
          <w:lang w:val="nl-NL"/>
        </w:rPr>
        <w:t>f</w:t>
      </w:r>
      <w:r w:rsidRPr="00FF4D82" w:rsidR="0006158F">
        <w:rPr>
          <w:rFonts w:asciiTheme="minorHAnsi" w:hAnsiTheme="minorHAnsi" w:cstheme="minorHAnsi"/>
          <w:spacing w:val="-2"/>
          <w:lang w:val="nl-NL"/>
        </w:rPr>
        <w:t>o</w:t>
      </w:r>
      <w:r w:rsidRPr="00FF4D82" w:rsidR="0006158F">
        <w:rPr>
          <w:rFonts w:asciiTheme="minorHAnsi" w:hAnsiTheme="minorHAnsi" w:cstheme="minorHAnsi"/>
          <w:spacing w:val="-1"/>
          <w:lang w:val="nl-NL"/>
        </w:rPr>
        <w:t>r</w:t>
      </w:r>
      <w:r w:rsidRPr="00FF4D82" w:rsidR="0006158F">
        <w:rPr>
          <w:rFonts w:asciiTheme="minorHAnsi" w:hAnsiTheme="minorHAnsi" w:cstheme="minorHAnsi"/>
          <w:lang w:val="nl-NL"/>
        </w:rPr>
        <w:t>m</w:t>
      </w:r>
      <w:r w:rsidRPr="00FF4D82" w:rsidR="0006158F">
        <w:rPr>
          <w:rFonts w:asciiTheme="minorHAnsi" w:hAnsiTheme="minorHAnsi" w:cstheme="minorHAnsi"/>
          <w:spacing w:val="3"/>
          <w:lang w:val="nl-NL"/>
        </w:rPr>
        <w:t>a</w:t>
      </w:r>
      <w:r w:rsidRPr="00FF4D82" w:rsidR="0006158F">
        <w:rPr>
          <w:rFonts w:asciiTheme="minorHAnsi" w:hAnsiTheme="minorHAnsi" w:cstheme="minorHAnsi"/>
          <w:lang w:val="nl-NL"/>
        </w:rPr>
        <w:t>t</w:t>
      </w:r>
      <w:r w:rsidRPr="00FF4D82" w:rsidR="0006158F">
        <w:rPr>
          <w:rFonts w:asciiTheme="minorHAnsi" w:hAnsiTheme="minorHAnsi" w:cstheme="minorHAnsi"/>
          <w:spacing w:val="2"/>
          <w:lang w:val="nl-NL"/>
        </w:rPr>
        <w:t>i</w:t>
      </w:r>
      <w:r w:rsidRPr="00FF4D82" w:rsidR="0006158F">
        <w:rPr>
          <w:rFonts w:asciiTheme="minorHAnsi" w:hAnsiTheme="minorHAnsi" w:cstheme="minorHAnsi"/>
          <w:spacing w:val="-2"/>
          <w:lang w:val="nl-NL"/>
        </w:rPr>
        <w:t>e</w:t>
      </w:r>
      <w:r w:rsidRPr="00FF4D82" w:rsidR="0006158F">
        <w:rPr>
          <w:rFonts w:asciiTheme="minorHAnsi" w:hAnsiTheme="minorHAnsi" w:cstheme="minorHAnsi"/>
          <w:lang w:val="nl-NL"/>
        </w:rPr>
        <w:t>v</w:t>
      </w:r>
      <w:r w:rsidRPr="00FF4D82" w:rsidR="0006158F">
        <w:rPr>
          <w:rFonts w:asciiTheme="minorHAnsi" w:hAnsiTheme="minorHAnsi" w:cstheme="minorHAnsi"/>
          <w:spacing w:val="-2"/>
          <w:lang w:val="nl-NL"/>
        </w:rPr>
        <w:t>e</w:t>
      </w:r>
      <w:r w:rsidRPr="00FF4D82" w:rsidR="0006158F">
        <w:rPr>
          <w:rFonts w:asciiTheme="minorHAnsi" w:hAnsiTheme="minorHAnsi" w:cstheme="minorHAnsi"/>
          <w:spacing w:val="-1"/>
          <w:lang w:val="nl-NL"/>
        </w:rPr>
        <w:t>r</w:t>
      </w:r>
      <w:r w:rsidRPr="00FF4D82" w:rsidR="0006158F">
        <w:rPr>
          <w:rFonts w:asciiTheme="minorHAnsi" w:hAnsiTheme="minorHAnsi" w:cstheme="minorHAnsi"/>
          <w:lang w:val="nl-NL"/>
        </w:rPr>
        <w:t>s</w:t>
      </w:r>
      <w:r w:rsidRPr="00FF4D82" w:rsidR="0006158F">
        <w:rPr>
          <w:rFonts w:asciiTheme="minorHAnsi" w:hAnsiTheme="minorHAnsi" w:cstheme="minorHAnsi"/>
          <w:spacing w:val="2"/>
          <w:lang w:val="nl-NL"/>
        </w:rPr>
        <w:t>t</w:t>
      </w:r>
      <w:r w:rsidRPr="00FF4D82" w:rsidR="0006158F">
        <w:rPr>
          <w:rFonts w:asciiTheme="minorHAnsi" w:hAnsiTheme="minorHAnsi" w:cstheme="minorHAnsi"/>
          <w:spacing w:val="-1"/>
          <w:lang w:val="nl-NL"/>
        </w:rPr>
        <w:t>r</w:t>
      </w:r>
      <w:r w:rsidRPr="00FF4D82" w:rsidR="0006158F">
        <w:rPr>
          <w:rFonts w:asciiTheme="minorHAnsi" w:hAnsiTheme="minorHAnsi" w:cstheme="minorHAnsi"/>
          <w:spacing w:val="1"/>
          <w:lang w:val="nl-NL"/>
        </w:rPr>
        <w:t>e</w:t>
      </w:r>
      <w:r w:rsidRPr="00FF4D82" w:rsidR="0006158F">
        <w:rPr>
          <w:rFonts w:asciiTheme="minorHAnsi" w:hAnsiTheme="minorHAnsi" w:cstheme="minorHAnsi"/>
          <w:lang w:val="nl-NL"/>
        </w:rPr>
        <w:t>k</w:t>
      </w:r>
      <w:r w:rsidRPr="00FF4D82" w:rsidR="0006158F">
        <w:rPr>
          <w:rFonts w:asciiTheme="minorHAnsi" w:hAnsiTheme="minorHAnsi" w:cstheme="minorHAnsi"/>
          <w:spacing w:val="-1"/>
          <w:lang w:val="nl-NL"/>
        </w:rPr>
        <w:t>k</w:t>
      </w:r>
      <w:r w:rsidRPr="00FF4D82" w:rsidR="0006158F">
        <w:rPr>
          <w:rFonts w:asciiTheme="minorHAnsi" w:hAnsiTheme="minorHAnsi" w:cstheme="minorHAnsi"/>
          <w:spacing w:val="2"/>
          <w:lang w:val="nl-NL"/>
        </w:rPr>
        <w:t>i</w:t>
      </w:r>
      <w:r w:rsidRPr="00FF4D82" w:rsidR="0006158F">
        <w:rPr>
          <w:rFonts w:asciiTheme="minorHAnsi" w:hAnsiTheme="minorHAnsi" w:cstheme="minorHAnsi"/>
          <w:spacing w:val="1"/>
          <w:lang w:val="nl-NL"/>
        </w:rPr>
        <w:t>n</w:t>
      </w:r>
      <w:r w:rsidRPr="00FF4D82" w:rsidR="0006158F">
        <w:rPr>
          <w:rFonts w:asciiTheme="minorHAnsi" w:hAnsiTheme="minorHAnsi" w:cstheme="minorHAnsi"/>
          <w:lang w:val="nl-NL"/>
        </w:rPr>
        <w:t>g</w:t>
      </w:r>
      <w:r w:rsidRPr="00FF4D82" w:rsidR="0006158F">
        <w:rPr>
          <w:rFonts w:asciiTheme="minorHAnsi" w:hAnsiTheme="minorHAnsi" w:cstheme="minorHAnsi"/>
          <w:spacing w:val="-6"/>
          <w:lang w:val="nl-NL"/>
        </w:rPr>
        <w:t xml:space="preserve"> </w:t>
      </w:r>
      <w:r w:rsidRPr="00FF4D82" w:rsidR="0006158F">
        <w:rPr>
          <w:rFonts w:asciiTheme="minorHAnsi" w:hAnsiTheme="minorHAnsi" w:cstheme="minorHAnsi"/>
          <w:lang w:val="nl-NL"/>
        </w:rPr>
        <w:t>aan</w:t>
      </w:r>
      <w:r w:rsidRPr="00FF4D82" w:rsidR="0006158F">
        <w:rPr>
          <w:rFonts w:asciiTheme="minorHAnsi" w:hAnsiTheme="minorHAnsi" w:cstheme="minorHAnsi"/>
          <w:spacing w:val="-7"/>
          <w:lang w:val="nl-NL"/>
        </w:rPr>
        <w:t xml:space="preserve"> </w:t>
      </w:r>
      <w:r w:rsidRPr="00FF4D82" w:rsidR="0006158F">
        <w:rPr>
          <w:rFonts w:asciiTheme="minorHAnsi" w:hAnsiTheme="minorHAnsi" w:cstheme="minorHAnsi"/>
          <w:lang w:val="nl-NL"/>
        </w:rPr>
        <w:t>de</w:t>
      </w:r>
      <w:r w:rsidRPr="00FF4D82" w:rsidR="0006158F">
        <w:rPr>
          <w:rFonts w:asciiTheme="minorHAnsi" w:hAnsiTheme="minorHAnsi" w:cstheme="minorHAnsi"/>
          <w:spacing w:val="-8"/>
          <w:lang w:val="nl-NL"/>
        </w:rPr>
        <w:t xml:space="preserve"> </w:t>
      </w:r>
      <w:r w:rsidRPr="00FF4D82" w:rsidR="0006158F">
        <w:rPr>
          <w:rFonts w:asciiTheme="minorHAnsi" w:hAnsiTheme="minorHAnsi" w:cstheme="minorHAnsi"/>
          <w:lang w:val="nl-NL"/>
        </w:rPr>
        <w:t>o</w:t>
      </w:r>
      <w:r w:rsidRPr="00FF4D82" w:rsidR="0006158F">
        <w:rPr>
          <w:rFonts w:asciiTheme="minorHAnsi" w:hAnsiTheme="minorHAnsi" w:cstheme="minorHAnsi"/>
          <w:spacing w:val="1"/>
          <w:lang w:val="nl-NL"/>
        </w:rPr>
        <w:t>u</w:t>
      </w:r>
      <w:r w:rsidRPr="00FF4D82" w:rsidR="0006158F">
        <w:rPr>
          <w:rFonts w:asciiTheme="minorHAnsi" w:hAnsiTheme="minorHAnsi" w:cstheme="minorHAnsi"/>
          <w:lang w:val="nl-NL"/>
        </w:rPr>
        <w:t>d</w:t>
      </w:r>
      <w:r w:rsidRPr="00FF4D82" w:rsidR="0006158F">
        <w:rPr>
          <w:rFonts w:asciiTheme="minorHAnsi" w:hAnsiTheme="minorHAnsi" w:cstheme="minorHAnsi"/>
          <w:spacing w:val="-2"/>
          <w:lang w:val="nl-NL"/>
        </w:rPr>
        <w:t>e</w:t>
      </w:r>
      <w:r w:rsidRPr="00FF4D82" w:rsidR="0006158F">
        <w:rPr>
          <w:rFonts w:asciiTheme="minorHAnsi" w:hAnsiTheme="minorHAnsi" w:cstheme="minorHAnsi"/>
          <w:spacing w:val="-1"/>
          <w:lang w:val="nl-NL"/>
        </w:rPr>
        <w:t>r</w:t>
      </w:r>
      <w:r w:rsidRPr="00FF4D82" w:rsidR="0006158F">
        <w:rPr>
          <w:rFonts w:asciiTheme="minorHAnsi" w:hAnsiTheme="minorHAnsi" w:cstheme="minorHAnsi"/>
          <w:lang w:val="nl-NL"/>
        </w:rPr>
        <w:t>s</w:t>
      </w:r>
      <w:r w:rsidRPr="00FF4D82" w:rsidR="0006158F">
        <w:rPr>
          <w:rFonts w:asciiTheme="minorHAnsi" w:hAnsiTheme="minorHAnsi" w:cstheme="minorHAnsi"/>
          <w:spacing w:val="-6"/>
          <w:lang w:val="nl-NL"/>
        </w:rPr>
        <w:t xml:space="preserve"> </w:t>
      </w:r>
      <w:r w:rsidRPr="00FF4D82" w:rsidR="0006158F">
        <w:rPr>
          <w:rFonts w:asciiTheme="minorHAnsi" w:hAnsiTheme="minorHAnsi" w:cstheme="minorHAnsi"/>
          <w:spacing w:val="-2"/>
          <w:lang w:val="nl-NL"/>
        </w:rPr>
        <w:t>e</w:t>
      </w:r>
      <w:r w:rsidRPr="00FF4D82" w:rsidR="0006158F">
        <w:rPr>
          <w:rFonts w:asciiTheme="minorHAnsi" w:hAnsiTheme="minorHAnsi" w:cstheme="minorHAnsi"/>
          <w:lang w:val="nl-NL"/>
        </w:rPr>
        <w:t>n</w:t>
      </w:r>
      <w:r w:rsidRPr="00FF4D82" w:rsidR="0006158F">
        <w:rPr>
          <w:rFonts w:asciiTheme="minorHAnsi" w:hAnsiTheme="minorHAnsi" w:cstheme="minorHAnsi"/>
          <w:spacing w:val="-7"/>
          <w:lang w:val="nl-NL"/>
        </w:rPr>
        <w:t xml:space="preserve"> </w:t>
      </w:r>
      <w:r w:rsidRPr="00FF4D82" w:rsidR="0006158F">
        <w:rPr>
          <w:rFonts w:asciiTheme="minorHAnsi" w:hAnsiTheme="minorHAnsi" w:cstheme="minorHAnsi"/>
          <w:spacing w:val="2"/>
          <w:lang w:val="nl-NL"/>
        </w:rPr>
        <w:t>d</w:t>
      </w:r>
      <w:r w:rsidRPr="00FF4D82" w:rsidR="0006158F">
        <w:rPr>
          <w:rFonts w:asciiTheme="minorHAnsi" w:hAnsiTheme="minorHAnsi" w:cstheme="minorHAnsi"/>
          <w:spacing w:val="-2"/>
          <w:lang w:val="nl-NL"/>
        </w:rPr>
        <w:t>e</w:t>
      </w:r>
      <w:r w:rsidRPr="00FF4D82" w:rsidR="0006158F">
        <w:rPr>
          <w:rFonts w:asciiTheme="minorHAnsi" w:hAnsiTheme="minorHAnsi" w:cstheme="minorHAnsi"/>
          <w:spacing w:val="-1"/>
          <w:lang w:val="nl-NL"/>
        </w:rPr>
        <w:t>r</w:t>
      </w:r>
      <w:r w:rsidRPr="00FF4D82" w:rsidR="0006158F">
        <w:rPr>
          <w:rFonts w:asciiTheme="minorHAnsi" w:hAnsiTheme="minorHAnsi" w:cstheme="minorHAnsi"/>
          <w:spacing w:val="2"/>
          <w:lang w:val="nl-NL"/>
        </w:rPr>
        <w:t>d</w:t>
      </w:r>
      <w:r w:rsidRPr="00FF4D82" w:rsidR="0006158F">
        <w:rPr>
          <w:rFonts w:asciiTheme="minorHAnsi" w:hAnsiTheme="minorHAnsi" w:cstheme="minorHAnsi"/>
          <w:spacing w:val="-2"/>
          <w:lang w:val="nl-NL"/>
        </w:rPr>
        <w:t>e</w:t>
      </w:r>
      <w:r w:rsidRPr="00FF4D82" w:rsidR="0006158F">
        <w:rPr>
          <w:rFonts w:asciiTheme="minorHAnsi" w:hAnsiTheme="minorHAnsi" w:cstheme="minorHAnsi"/>
          <w:spacing w:val="1"/>
          <w:lang w:val="nl-NL"/>
        </w:rPr>
        <w:t>n</w:t>
      </w:r>
      <w:r w:rsidRPr="00FF4D82" w:rsidR="0006158F">
        <w:rPr>
          <w:rFonts w:asciiTheme="minorHAnsi" w:hAnsiTheme="minorHAnsi" w:cstheme="minorHAnsi"/>
          <w:lang w:val="nl-NL"/>
        </w:rPr>
        <w:t>.</w:t>
      </w:r>
    </w:p>
    <w:p w:rsidRPr="00FF4D82" w:rsidR="0006158F" w:rsidP="007E1B80" w:rsidRDefault="0006158F" w14:paraId="340758CF" w14:textId="77777777">
      <w:pPr>
        <w:pStyle w:val="Gemiddeldraster21"/>
        <w:numPr>
          <w:ilvl w:val="0"/>
          <w:numId w:val="41"/>
        </w:numPr>
        <w:rPr>
          <w:rFonts w:asciiTheme="minorHAnsi" w:hAnsiTheme="minorHAnsi" w:cstheme="minorHAnsi"/>
          <w:lang w:val="nl-NL"/>
        </w:rPr>
      </w:pP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c</w:t>
      </w:r>
      <w:r w:rsidRPr="00FF4D82">
        <w:rPr>
          <w:rFonts w:asciiTheme="minorHAnsi" w:hAnsiTheme="minorHAnsi" w:cstheme="minorHAnsi"/>
          <w:spacing w:val="2"/>
          <w:lang w:val="nl-NL"/>
        </w:rPr>
        <w:t>t</w:t>
      </w:r>
      <w:r w:rsidRPr="00FF4D82">
        <w:rPr>
          <w:rFonts w:asciiTheme="minorHAnsi" w:hAnsiTheme="minorHAnsi" w:cstheme="minorHAnsi"/>
          <w:spacing w:val="-2"/>
          <w:lang w:val="nl-NL"/>
        </w:rPr>
        <w:t>e</w:t>
      </w:r>
      <w:r w:rsidRPr="00FF4D82">
        <w:rPr>
          <w:rFonts w:asciiTheme="minorHAnsi" w:hAnsiTheme="minorHAnsi" w:cstheme="minorHAnsi"/>
          <w:spacing w:val="1"/>
          <w:lang w:val="nl-NL"/>
        </w:rPr>
        <w:t>u</w:t>
      </w:r>
      <w:r w:rsidRPr="00FF4D82">
        <w:rPr>
          <w:rFonts w:asciiTheme="minorHAnsi" w:hAnsiTheme="minorHAnsi" w:cstheme="minorHAnsi"/>
          <w:lang w:val="nl-NL"/>
        </w:rPr>
        <w:t>r</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r</w:t>
      </w:r>
      <w:r w:rsidRPr="00FF4D82">
        <w:rPr>
          <w:rFonts w:asciiTheme="minorHAnsi" w:hAnsiTheme="minorHAnsi" w:cstheme="minorHAnsi"/>
          <w:spacing w:val="2"/>
          <w:lang w:val="nl-NL"/>
        </w:rPr>
        <w:t>i</w:t>
      </w:r>
      <w:r w:rsidRPr="00FF4D82">
        <w:rPr>
          <w:rFonts w:asciiTheme="minorHAnsi" w:hAnsiTheme="minorHAnsi" w:cstheme="minorHAnsi"/>
          <w:lang w:val="nl-NL"/>
        </w:rPr>
        <w:t>cht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z</w:t>
      </w:r>
      <w:r w:rsidRPr="00FF4D82">
        <w:rPr>
          <w:rFonts w:asciiTheme="minorHAnsi" w:hAnsiTheme="minorHAnsi" w:cstheme="minorHAnsi"/>
          <w:spacing w:val="3"/>
          <w:lang w:val="nl-NL"/>
        </w:rPr>
        <w:t>i</w:t>
      </w:r>
      <w:r w:rsidRPr="00FF4D82">
        <w:rPr>
          <w:rFonts w:asciiTheme="minorHAnsi" w:hAnsiTheme="minorHAnsi" w:cstheme="minorHAnsi"/>
          <w:spacing w:val="-3"/>
          <w:lang w:val="nl-NL"/>
        </w:rPr>
        <w:t>c</w:t>
      </w:r>
      <w:r w:rsidRPr="00FF4D82">
        <w:rPr>
          <w:rFonts w:asciiTheme="minorHAnsi" w:hAnsiTheme="minorHAnsi" w:cstheme="minorHAnsi"/>
          <w:lang w:val="nl-NL"/>
        </w:rPr>
        <w:t>h</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p</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s</w:t>
      </w:r>
      <w:r w:rsidRPr="00FF4D82">
        <w:rPr>
          <w:rFonts w:asciiTheme="minorHAnsi" w:hAnsiTheme="minorHAnsi" w:cstheme="minorHAnsi"/>
          <w:spacing w:val="2"/>
          <w:lang w:val="nl-NL"/>
        </w:rPr>
        <w:t>l</w:t>
      </w:r>
      <w:r w:rsidRPr="00FF4D82">
        <w:rPr>
          <w:rFonts w:asciiTheme="minorHAnsi" w:hAnsiTheme="minorHAnsi" w:cstheme="minorHAnsi"/>
          <w:lang w:val="nl-NL"/>
        </w:rPr>
        <w:t>acht</w:t>
      </w:r>
      <w:r w:rsidRPr="00FF4D82">
        <w:rPr>
          <w:rFonts w:asciiTheme="minorHAnsi" w:hAnsiTheme="minorHAnsi" w:cstheme="minorHAnsi"/>
          <w:spacing w:val="-1"/>
          <w:lang w:val="nl-NL"/>
        </w:rPr>
        <w:t>o</w:t>
      </w:r>
      <w:r w:rsidRPr="00FF4D82">
        <w:rPr>
          <w:rFonts w:asciiTheme="minorHAnsi" w:hAnsiTheme="minorHAnsi" w:cstheme="minorHAnsi"/>
          <w:lang w:val="nl-NL"/>
        </w:rPr>
        <w:t>f</w:t>
      </w:r>
      <w:r w:rsidRPr="00FF4D82">
        <w:rPr>
          <w:rFonts w:asciiTheme="minorHAnsi" w:hAnsiTheme="minorHAnsi" w:cstheme="minorHAnsi"/>
          <w:spacing w:val="1"/>
          <w:lang w:val="nl-NL"/>
        </w:rPr>
        <w:t>f</w:t>
      </w:r>
      <w:r w:rsidRPr="00FF4D82">
        <w:rPr>
          <w:rFonts w:asciiTheme="minorHAnsi" w:hAnsiTheme="minorHAnsi" w:cstheme="minorHAnsi"/>
          <w:spacing w:val="-2"/>
          <w:lang w:val="nl-NL"/>
        </w:rPr>
        <w:t>e</w:t>
      </w:r>
      <w:r w:rsidRPr="00FF4D82">
        <w:rPr>
          <w:rFonts w:asciiTheme="minorHAnsi" w:hAnsiTheme="minorHAnsi" w:cstheme="minorHAnsi"/>
          <w:lang w:val="nl-NL"/>
        </w:rPr>
        <w:t>r</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f</w:t>
      </w:r>
      <w:r w:rsidRPr="00FF4D82">
        <w:rPr>
          <w:rFonts w:asciiTheme="minorHAnsi" w:hAnsiTheme="minorHAnsi" w:cstheme="minorHAnsi"/>
          <w:lang w:val="nl-NL"/>
        </w:rPr>
        <w:t>am</w:t>
      </w:r>
      <w:r w:rsidRPr="00FF4D82">
        <w:rPr>
          <w:rFonts w:asciiTheme="minorHAnsi" w:hAnsiTheme="minorHAnsi" w:cstheme="minorHAnsi"/>
          <w:spacing w:val="2"/>
          <w:lang w:val="nl-NL"/>
        </w:rPr>
        <w:t>i</w:t>
      </w:r>
      <w:r w:rsidRPr="00FF4D82">
        <w:rPr>
          <w:rFonts w:asciiTheme="minorHAnsi" w:hAnsiTheme="minorHAnsi" w:cstheme="minorHAnsi"/>
          <w:lang w:val="nl-NL"/>
        </w:rPr>
        <w:t>l</w:t>
      </w:r>
      <w:r w:rsidRPr="00FF4D82">
        <w:rPr>
          <w:rFonts w:asciiTheme="minorHAnsi" w:hAnsiTheme="minorHAnsi" w:cstheme="minorHAnsi"/>
          <w:spacing w:val="2"/>
          <w:lang w:val="nl-NL"/>
        </w:rPr>
        <w:t>i</w:t>
      </w:r>
      <w:r w:rsidRPr="00FF4D82">
        <w:rPr>
          <w:rFonts w:asciiTheme="minorHAnsi" w:hAnsiTheme="minorHAnsi" w:cstheme="minorHAnsi"/>
          <w:spacing w:val="-5"/>
          <w:lang w:val="nl-NL"/>
        </w:rPr>
        <w:t>e</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7E1B80" w:rsidRDefault="0006158F" w14:paraId="18E6C249" w14:textId="77777777">
      <w:pPr>
        <w:pStyle w:val="Gemiddeldraster21"/>
        <w:numPr>
          <w:ilvl w:val="0"/>
          <w:numId w:val="41"/>
        </w:numPr>
        <w:rPr>
          <w:rFonts w:asciiTheme="minorHAnsi" w:hAnsiTheme="minorHAnsi" w:cstheme="minorHAnsi"/>
          <w:lang w:val="nl-NL"/>
        </w:rPr>
      </w:pP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B</w:t>
      </w:r>
      <w:r w:rsidRPr="00FF4D82">
        <w:rPr>
          <w:rFonts w:asciiTheme="minorHAnsi" w:hAnsiTheme="minorHAnsi" w:cstheme="minorHAnsi"/>
          <w:spacing w:val="-1"/>
          <w:lang w:val="nl-NL"/>
        </w:rPr>
        <w:t>H</w:t>
      </w:r>
      <w:r w:rsidRPr="00FF4D82">
        <w:rPr>
          <w:rFonts w:asciiTheme="minorHAnsi" w:hAnsiTheme="minorHAnsi" w:cstheme="minorHAnsi"/>
          <w:spacing w:val="1"/>
          <w:lang w:val="nl-NL"/>
        </w:rPr>
        <w:t>V</w:t>
      </w:r>
      <w:r w:rsidRPr="00FF4D82">
        <w:rPr>
          <w:rFonts w:asciiTheme="minorHAnsi" w:hAnsiTheme="minorHAnsi" w:cstheme="minorHAnsi"/>
          <w:lang w:val="nl-NL"/>
        </w:rPr>
        <w:t>-co</w:t>
      </w:r>
      <w:r w:rsidRPr="00FF4D82">
        <w:rPr>
          <w:rFonts w:asciiTheme="minorHAnsi" w:hAnsiTheme="minorHAnsi" w:cstheme="minorHAnsi"/>
          <w:spacing w:val="1"/>
          <w:lang w:val="nl-NL"/>
        </w:rPr>
        <w:t>ö</w:t>
      </w:r>
      <w:r w:rsidRPr="00FF4D82">
        <w:rPr>
          <w:rFonts w:asciiTheme="minorHAnsi" w:hAnsiTheme="minorHAnsi" w:cstheme="minorHAnsi"/>
          <w:spacing w:val="-1"/>
          <w:lang w:val="nl-NL"/>
        </w:rPr>
        <w:t>r</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at</w:t>
      </w:r>
      <w:r w:rsidRPr="00FF4D82">
        <w:rPr>
          <w:rFonts w:asciiTheme="minorHAnsi" w:hAnsiTheme="minorHAnsi" w:cstheme="minorHAnsi"/>
          <w:spacing w:val="-1"/>
          <w:lang w:val="nl-NL"/>
        </w:rPr>
        <w:t>o</w:t>
      </w:r>
      <w:r w:rsidRPr="00FF4D82">
        <w:rPr>
          <w:rFonts w:asciiTheme="minorHAnsi" w:hAnsiTheme="minorHAnsi" w:cstheme="minorHAnsi"/>
          <w:lang w:val="nl-NL"/>
        </w:rPr>
        <w:t>r</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r</w:t>
      </w:r>
      <w:r w:rsidRPr="00FF4D82">
        <w:rPr>
          <w:rFonts w:asciiTheme="minorHAnsi" w:hAnsiTheme="minorHAnsi" w:cstheme="minorHAnsi"/>
          <w:spacing w:val="2"/>
          <w:lang w:val="nl-NL"/>
        </w:rPr>
        <w:t>i</w:t>
      </w:r>
      <w:r w:rsidRPr="00FF4D82">
        <w:rPr>
          <w:rFonts w:asciiTheme="minorHAnsi" w:hAnsiTheme="minorHAnsi" w:cstheme="minorHAnsi"/>
          <w:lang w:val="nl-NL"/>
        </w:rPr>
        <w:t>cht</w:t>
      </w:r>
      <w:r w:rsidRPr="00FF4D82">
        <w:rPr>
          <w:rFonts w:asciiTheme="minorHAnsi" w:hAnsiTheme="minorHAnsi" w:cstheme="minorHAnsi"/>
          <w:spacing w:val="-7"/>
          <w:lang w:val="nl-NL"/>
        </w:rPr>
        <w:t xml:space="preserve"> </w:t>
      </w:r>
      <w:r w:rsidRPr="00FF4D82">
        <w:rPr>
          <w:rFonts w:asciiTheme="minorHAnsi" w:hAnsiTheme="minorHAnsi" w:cstheme="minorHAnsi"/>
          <w:spacing w:val="-3"/>
          <w:lang w:val="nl-NL"/>
        </w:rPr>
        <w:t>z</w:t>
      </w:r>
      <w:r w:rsidRPr="00FF4D82">
        <w:rPr>
          <w:rFonts w:asciiTheme="minorHAnsi" w:hAnsiTheme="minorHAnsi" w:cstheme="minorHAnsi"/>
          <w:spacing w:val="2"/>
          <w:lang w:val="nl-NL"/>
        </w:rPr>
        <w:t>i</w:t>
      </w:r>
      <w:r w:rsidRPr="00FF4D82">
        <w:rPr>
          <w:rFonts w:asciiTheme="minorHAnsi" w:hAnsiTheme="minorHAnsi" w:cstheme="minorHAnsi"/>
          <w:lang w:val="nl-NL"/>
        </w:rPr>
        <w:t>ch</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p</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z</w:t>
      </w:r>
      <w:r w:rsidRPr="00FF4D82">
        <w:rPr>
          <w:rFonts w:asciiTheme="minorHAnsi" w:hAnsiTheme="minorHAnsi" w:cstheme="minorHAnsi"/>
          <w:spacing w:val="1"/>
          <w:lang w:val="nl-NL"/>
        </w:rPr>
        <w:t>or</w:t>
      </w:r>
      <w:r w:rsidRPr="00FF4D82">
        <w:rPr>
          <w:rFonts w:asciiTheme="minorHAnsi" w:hAnsiTheme="minorHAnsi" w:cstheme="minorHAnsi"/>
          <w:lang w:val="nl-NL"/>
        </w:rPr>
        <w:t>g</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lang w:val="nl-NL"/>
        </w:rPr>
        <w:t>r</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l</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m</w:t>
      </w:r>
      <w:r w:rsidRPr="00FF4D82">
        <w:rPr>
          <w:rFonts w:asciiTheme="minorHAnsi" w:hAnsiTheme="minorHAnsi" w:cstheme="minorHAnsi"/>
          <w:spacing w:val="-1"/>
          <w:lang w:val="nl-NL"/>
        </w:rPr>
        <w:t>e</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spacing w:val="2"/>
          <w:lang w:val="nl-NL"/>
        </w:rPr>
        <w:t>p</w:t>
      </w:r>
      <w:r w:rsidRPr="00FF4D82">
        <w:rPr>
          <w:rFonts w:asciiTheme="minorHAnsi" w:hAnsiTheme="minorHAnsi" w:cstheme="minorHAnsi"/>
          <w:spacing w:val="-2"/>
          <w:lang w:val="nl-NL"/>
        </w:rPr>
        <w:t>e</w:t>
      </w:r>
      <w:r w:rsidRPr="00FF4D82">
        <w:rPr>
          <w:rFonts w:asciiTheme="minorHAnsi" w:hAnsiTheme="minorHAnsi" w:cstheme="minorHAnsi"/>
          <w:lang w:val="nl-NL"/>
        </w:rPr>
        <w:t>c</w:t>
      </w:r>
      <w:r w:rsidRPr="00FF4D82">
        <w:rPr>
          <w:rFonts w:asciiTheme="minorHAnsi" w:hAnsiTheme="minorHAnsi" w:cstheme="minorHAnsi"/>
          <w:spacing w:val="2"/>
          <w:lang w:val="nl-NL"/>
        </w:rPr>
        <w:t>i</w:t>
      </w:r>
      <w:r w:rsidRPr="00FF4D82">
        <w:rPr>
          <w:rFonts w:asciiTheme="minorHAnsi" w:hAnsiTheme="minorHAnsi" w:cstheme="minorHAnsi"/>
          <w:lang w:val="nl-NL"/>
        </w:rPr>
        <w:t>ale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aa</w:t>
      </w:r>
      <w:r w:rsidRPr="00FF4D82">
        <w:rPr>
          <w:rFonts w:asciiTheme="minorHAnsi" w:hAnsiTheme="minorHAnsi" w:cstheme="minorHAnsi"/>
          <w:spacing w:val="1"/>
          <w:lang w:val="nl-NL"/>
        </w:rPr>
        <w:t>n</w:t>
      </w:r>
      <w:r w:rsidRPr="00FF4D82">
        <w:rPr>
          <w:rFonts w:asciiTheme="minorHAnsi" w:hAnsiTheme="minorHAnsi" w:cstheme="minorHAnsi"/>
          <w:lang w:val="nl-NL"/>
        </w:rPr>
        <w:t>dacht</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vo</w:t>
      </w:r>
      <w:r w:rsidRPr="00FF4D82">
        <w:rPr>
          <w:rFonts w:asciiTheme="minorHAnsi" w:hAnsiTheme="minorHAnsi" w:cstheme="minorHAnsi"/>
          <w:spacing w:val="-1"/>
          <w:lang w:val="nl-NL"/>
        </w:rPr>
        <w:t>o</w:t>
      </w:r>
      <w:r w:rsidRPr="00FF4D82">
        <w:rPr>
          <w:rFonts w:asciiTheme="minorHAnsi" w:hAnsiTheme="minorHAnsi" w:cstheme="minorHAnsi"/>
          <w:lang w:val="nl-NL"/>
        </w:rPr>
        <w:t>r</w:t>
      </w:r>
      <w:r w:rsidRPr="00FF4D82">
        <w:rPr>
          <w:rFonts w:asciiTheme="minorHAnsi" w:hAnsiTheme="minorHAnsi" w:cstheme="minorHAnsi"/>
          <w:w w:val="99"/>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12"/>
          <w:lang w:val="nl-NL"/>
        </w:rPr>
        <w:t xml:space="preserve"> </w:t>
      </w:r>
      <w:r w:rsidRPr="00FF4D82">
        <w:rPr>
          <w:rFonts w:asciiTheme="minorHAnsi" w:hAnsiTheme="minorHAnsi" w:cstheme="minorHAnsi"/>
          <w:spacing w:val="2"/>
          <w:lang w:val="nl-NL"/>
        </w:rPr>
        <w:t>m</w:t>
      </w:r>
      <w:r w:rsidRPr="00FF4D82">
        <w:rPr>
          <w:rFonts w:asciiTheme="minorHAnsi" w:hAnsiTheme="minorHAnsi" w:cstheme="minorHAnsi"/>
          <w:spacing w:val="-2"/>
          <w:lang w:val="nl-NL"/>
        </w:rPr>
        <w:t>e</w:t>
      </w:r>
      <w:r w:rsidRPr="00FF4D82">
        <w:rPr>
          <w:rFonts w:asciiTheme="minorHAnsi" w:hAnsiTheme="minorHAnsi" w:cstheme="minorHAnsi"/>
          <w:spacing w:val="1"/>
          <w:lang w:val="nl-NL"/>
        </w:rPr>
        <w:t>e</w:t>
      </w:r>
      <w:r w:rsidRPr="00FF4D82">
        <w:rPr>
          <w:rFonts w:asciiTheme="minorHAnsi" w:hAnsiTheme="minorHAnsi" w:cstheme="minorHAnsi"/>
          <w:lang w:val="nl-NL"/>
        </w:rPr>
        <w:t>st</w:t>
      </w:r>
      <w:r w:rsidRPr="00FF4D82">
        <w:rPr>
          <w:rFonts w:asciiTheme="minorHAnsi" w:hAnsiTheme="minorHAnsi" w:cstheme="minorHAnsi"/>
          <w:spacing w:val="-11"/>
          <w:lang w:val="nl-NL"/>
        </w:rPr>
        <w:t xml:space="preserve"> </w:t>
      </w:r>
      <w:r w:rsidRPr="00FF4D82">
        <w:rPr>
          <w:rFonts w:asciiTheme="minorHAnsi" w:hAnsiTheme="minorHAnsi" w:cstheme="minorHAnsi"/>
          <w:spacing w:val="2"/>
          <w:lang w:val="nl-NL"/>
        </w:rPr>
        <w:t>b</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1"/>
          <w:lang w:val="nl-NL"/>
        </w:rPr>
        <w:t>r</w:t>
      </w:r>
      <w:r w:rsidRPr="00FF4D82">
        <w:rPr>
          <w:rFonts w:asciiTheme="minorHAnsi" w:hAnsiTheme="minorHAnsi" w:cstheme="minorHAnsi"/>
          <w:spacing w:val="-1"/>
          <w:lang w:val="nl-NL"/>
        </w:rPr>
        <w:t>o</w:t>
      </w:r>
      <w:r w:rsidRPr="00FF4D82">
        <w:rPr>
          <w:rFonts w:asciiTheme="minorHAnsi" w:hAnsiTheme="minorHAnsi" w:cstheme="minorHAnsi"/>
          <w:lang w:val="nl-NL"/>
        </w:rPr>
        <w:t>k</w:t>
      </w:r>
      <w:r w:rsidRPr="00FF4D82">
        <w:rPr>
          <w:rFonts w:asciiTheme="minorHAnsi" w:hAnsiTheme="minorHAnsi" w:cstheme="minorHAnsi"/>
          <w:spacing w:val="1"/>
          <w:lang w:val="nl-NL"/>
        </w:rPr>
        <w:t>k</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10"/>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l</w:t>
      </w:r>
      <w:r w:rsidRPr="00FF4D82">
        <w:rPr>
          <w:rFonts w:asciiTheme="minorHAnsi" w:hAnsiTheme="minorHAnsi" w:cstheme="minorHAnsi"/>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7E1B80" w:rsidRDefault="0006158F" w14:paraId="67B83020" w14:textId="77777777">
      <w:pPr>
        <w:pStyle w:val="Gemiddeldraster21"/>
        <w:numPr>
          <w:ilvl w:val="0"/>
          <w:numId w:val="41"/>
        </w:numPr>
        <w:rPr>
          <w:rFonts w:asciiTheme="minorHAnsi" w:hAnsiTheme="minorHAnsi" w:cstheme="minorHAnsi"/>
          <w:lang w:val="nl-NL"/>
        </w:rPr>
      </w:pP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t</w:t>
      </w:r>
      <w:r w:rsidRPr="00FF4D82">
        <w:rPr>
          <w:rFonts w:asciiTheme="minorHAnsi" w:hAnsiTheme="minorHAnsi" w:cstheme="minorHAnsi"/>
          <w:spacing w:val="-1"/>
          <w:lang w:val="nl-NL"/>
        </w:rPr>
        <w:t>ro</w:t>
      </w:r>
      <w:r w:rsidRPr="00FF4D82">
        <w:rPr>
          <w:rFonts w:asciiTheme="minorHAnsi" w:hAnsiTheme="minorHAnsi" w:cstheme="minorHAnsi"/>
          <w:spacing w:val="1"/>
          <w:lang w:val="nl-NL"/>
        </w:rPr>
        <w:t>u</w:t>
      </w:r>
      <w:r w:rsidRPr="00FF4D82">
        <w:rPr>
          <w:rFonts w:asciiTheme="minorHAnsi" w:hAnsiTheme="minorHAnsi" w:cstheme="minorHAnsi"/>
          <w:spacing w:val="2"/>
          <w:lang w:val="nl-NL"/>
        </w:rPr>
        <w:t>w</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s</w:t>
      </w:r>
      <w:r w:rsidRPr="00FF4D82">
        <w:rPr>
          <w:rFonts w:asciiTheme="minorHAnsi" w:hAnsiTheme="minorHAnsi" w:cstheme="minorHAnsi"/>
          <w:spacing w:val="2"/>
          <w:lang w:val="nl-NL"/>
        </w:rPr>
        <w:t>p</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so</w:t>
      </w:r>
      <w:r w:rsidRPr="00FF4D82">
        <w:rPr>
          <w:rFonts w:asciiTheme="minorHAnsi" w:hAnsiTheme="minorHAnsi" w:cstheme="minorHAnsi"/>
          <w:spacing w:val="-1"/>
          <w:lang w:val="nl-NL"/>
        </w:rPr>
        <w:t>o</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r</w:t>
      </w:r>
      <w:r w:rsidRPr="00FF4D82">
        <w:rPr>
          <w:rFonts w:asciiTheme="minorHAnsi" w:hAnsiTheme="minorHAnsi" w:cstheme="minorHAnsi"/>
          <w:spacing w:val="2"/>
          <w:lang w:val="nl-NL"/>
        </w:rPr>
        <w:t>i</w:t>
      </w:r>
      <w:r w:rsidRPr="00FF4D82">
        <w:rPr>
          <w:rFonts w:asciiTheme="minorHAnsi" w:hAnsiTheme="minorHAnsi" w:cstheme="minorHAnsi"/>
          <w:lang w:val="nl-NL"/>
        </w:rPr>
        <w:t>cht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z</w:t>
      </w:r>
      <w:r w:rsidRPr="00FF4D82">
        <w:rPr>
          <w:rFonts w:asciiTheme="minorHAnsi" w:hAnsiTheme="minorHAnsi" w:cstheme="minorHAnsi"/>
          <w:spacing w:val="3"/>
          <w:lang w:val="nl-NL"/>
        </w:rPr>
        <w:t>i</w:t>
      </w:r>
      <w:r w:rsidRPr="00FF4D82">
        <w:rPr>
          <w:rFonts w:asciiTheme="minorHAnsi" w:hAnsiTheme="minorHAnsi" w:cstheme="minorHAnsi"/>
          <w:lang w:val="nl-NL"/>
        </w:rPr>
        <w:t>ch</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p</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z</w:t>
      </w:r>
      <w:r w:rsidRPr="00FF4D82">
        <w:rPr>
          <w:rFonts w:asciiTheme="minorHAnsi" w:hAnsiTheme="minorHAnsi" w:cstheme="minorHAnsi"/>
          <w:spacing w:val="-1"/>
          <w:lang w:val="nl-NL"/>
        </w:rPr>
        <w:t>or</w:t>
      </w:r>
      <w:r w:rsidRPr="00FF4D82">
        <w:rPr>
          <w:rFonts w:asciiTheme="minorHAnsi" w:hAnsiTheme="minorHAnsi" w:cstheme="minorHAnsi"/>
          <w:lang w:val="nl-NL"/>
        </w:rPr>
        <w:t>g</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v</w:t>
      </w:r>
      <w:r w:rsidRPr="00FF4D82">
        <w:rPr>
          <w:rFonts w:asciiTheme="minorHAnsi" w:hAnsiTheme="minorHAnsi" w:cstheme="minorHAnsi"/>
          <w:spacing w:val="-2"/>
          <w:lang w:val="nl-NL"/>
        </w:rPr>
        <w:t>o</w:t>
      </w:r>
      <w:r w:rsidRPr="00FF4D82">
        <w:rPr>
          <w:rFonts w:asciiTheme="minorHAnsi" w:hAnsiTheme="minorHAnsi" w:cstheme="minorHAnsi"/>
          <w:spacing w:val="1"/>
          <w:lang w:val="nl-NL"/>
        </w:rPr>
        <w:t>o</w:t>
      </w:r>
      <w:r w:rsidRPr="00FF4D82">
        <w:rPr>
          <w:rFonts w:asciiTheme="minorHAnsi" w:hAnsiTheme="minorHAnsi" w:cstheme="minorHAnsi"/>
          <w:lang w:val="nl-NL"/>
        </w:rPr>
        <w:t>r</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s</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ne</w:t>
      </w:r>
      <w:r w:rsidRPr="00FF4D82">
        <w:rPr>
          <w:rFonts w:asciiTheme="minorHAnsi" w:hAnsiTheme="minorHAnsi" w:cstheme="minorHAnsi"/>
          <w:spacing w:val="-2"/>
          <w:lang w:val="nl-NL"/>
        </w:rPr>
        <w:t>e</w:t>
      </w:r>
      <w:r w:rsidRPr="00FF4D82">
        <w:rPr>
          <w:rFonts w:asciiTheme="minorHAnsi" w:hAnsiTheme="minorHAnsi" w:cstheme="minorHAnsi"/>
          <w:lang w:val="nl-NL"/>
        </w:rPr>
        <w:t>l</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m</w:t>
      </w:r>
      <w:r w:rsidRPr="00FF4D82">
        <w:rPr>
          <w:rFonts w:asciiTheme="minorHAnsi" w:hAnsiTheme="minorHAnsi" w:cstheme="minorHAnsi"/>
          <w:spacing w:val="-1"/>
          <w:lang w:val="nl-NL"/>
        </w:rPr>
        <w:t>e</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special aa</w:t>
      </w:r>
      <w:r w:rsidRPr="00FF4D82">
        <w:rPr>
          <w:rFonts w:asciiTheme="minorHAnsi" w:hAnsiTheme="minorHAnsi" w:cstheme="minorHAnsi"/>
          <w:spacing w:val="1"/>
          <w:lang w:val="nl-NL"/>
        </w:rPr>
        <w:t>n</w:t>
      </w:r>
      <w:r w:rsidRPr="00FF4D82">
        <w:rPr>
          <w:rFonts w:asciiTheme="minorHAnsi" w:hAnsiTheme="minorHAnsi" w:cstheme="minorHAnsi"/>
          <w:lang w:val="nl-NL"/>
        </w:rPr>
        <w:t>dacht</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v</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lang w:val="nl-NL"/>
        </w:rPr>
        <w:t>r</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m</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st</w:t>
      </w:r>
      <w:r w:rsidRPr="00FF4D82">
        <w:rPr>
          <w:rFonts w:asciiTheme="minorHAnsi" w:hAnsiTheme="minorHAnsi" w:cstheme="minorHAnsi"/>
          <w:spacing w:val="-11"/>
          <w:lang w:val="nl-NL"/>
        </w:rPr>
        <w:t xml:space="preserve"> </w:t>
      </w:r>
      <w:r w:rsidRPr="00FF4D82">
        <w:rPr>
          <w:rFonts w:asciiTheme="minorHAnsi" w:hAnsiTheme="minorHAnsi" w:cstheme="minorHAnsi"/>
          <w:spacing w:val="2"/>
          <w:lang w:val="nl-NL"/>
        </w:rPr>
        <w:t>b</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1"/>
          <w:lang w:val="nl-NL"/>
        </w:rPr>
        <w:t>r</w:t>
      </w:r>
      <w:r w:rsidRPr="00FF4D82">
        <w:rPr>
          <w:rFonts w:asciiTheme="minorHAnsi" w:hAnsiTheme="minorHAnsi" w:cstheme="minorHAnsi"/>
          <w:spacing w:val="-1"/>
          <w:lang w:val="nl-NL"/>
        </w:rPr>
        <w:t>o</w:t>
      </w:r>
      <w:r w:rsidRPr="00FF4D82">
        <w:rPr>
          <w:rFonts w:asciiTheme="minorHAnsi" w:hAnsiTheme="minorHAnsi" w:cstheme="minorHAnsi"/>
          <w:lang w:val="nl-NL"/>
        </w:rPr>
        <w:t>k</w:t>
      </w:r>
      <w:r w:rsidRPr="00FF4D82">
        <w:rPr>
          <w:rFonts w:asciiTheme="minorHAnsi" w:hAnsiTheme="minorHAnsi" w:cstheme="minorHAnsi"/>
          <w:spacing w:val="1"/>
          <w:lang w:val="nl-NL"/>
        </w:rPr>
        <w:t>k</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10"/>
          <w:lang w:val="nl-NL"/>
        </w:rPr>
        <w:t xml:space="preserve"> </w:t>
      </w:r>
      <w:r w:rsidRPr="00FF4D82">
        <w:rPr>
          <w:rFonts w:asciiTheme="minorHAnsi" w:hAnsiTheme="minorHAnsi" w:cstheme="minorHAnsi"/>
          <w:spacing w:val="2"/>
          <w:lang w:val="nl-NL"/>
        </w:rPr>
        <w:t>p</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2"/>
          <w:lang w:val="nl-NL"/>
        </w:rPr>
        <w:t>o</w:t>
      </w:r>
      <w:r w:rsidRPr="00FF4D82">
        <w:rPr>
          <w:rFonts w:asciiTheme="minorHAnsi" w:hAnsiTheme="minorHAnsi" w:cstheme="minorHAnsi"/>
          <w:spacing w:val="3"/>
          <w:lang w:val="nl-NL"/>
        </w:rPr>
        <w:t>n</w:t>
      </w:r>
      <w:r w:rsidRPr="00FF4D82">
        <w:rPr>
          <w:rFonts w:asciiTheme="minorHAnsi" w:hAnsiTheme="minorHAnsi" w:cstheme="minorHAnsi"/>
          <w:spacing w:val="-2"/>
          <w:lang w:val="nl-NL"/>
        </w:rPr>
        <w:t>ee</w:t>
      </w:r>
      <w:r w:rsidRPr="00FF4D82">
        <w:rPr>
          <w:rFonts w:asciiTheme="minorHAnsi" w:hAnsiTheme="minorHAnsi" w:cstheme="minorHAnsi"/>
          <w:spacing w:val="2"/>
          <w:lang w:val="nl-NL"/>
        </w:rPr>
        <w:t>l</w:t>
      </w:r>
      <w:r w:rsidRPr="00FF4D82">
        <w:rPr>
          <w:rFonts w:asciiTheme="minorHAnsi" w:hAnsiTheme="minorHAnsi" w:cstheme="minorHAnsi"/>
          <w:lang w:val="nl-NL"/>
        </w:rPr>
        <w:t>s</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06158F" w:rsidRDefault="0006158F" w14:paraId="201B3204" w14:textId="77777777">
      <w:pPr>
        <w:pStyle w:val="Gemiddeldraster21"/>
        <w:rPr>
          <w:rFonts w:asciiTheme="minorHAnsi" w:hAnsiTheme="minorHAnsi" w:cstheme="minorHAnsi"/>
          <w:lang w:val="nl-NL"/>
        </w:rPr>
      </w:pPr>
      <w:r w:rsidRPr="00FF4D82">
        <w:rPr>
          <w:rFonts w:asciiTheme="minorHAnsi" w:hAnsiTheme="minorHAnsi" w:cstheme="minorHAnsi"/>
          <w:spacing w:val="-3"/>
          <w:lang w:val="nl-NL"/>
        </w:rPr>
        <w:t>I</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g</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k</w:t>
      </w:r>
      <w:r w:rsidRPr="00FF4D82">
        <w:rPr>
          <w:rFonts w:asciiTheme="minorHAnsi" w:hAnsiTheme="minorHAnsi" w:cstheme="minorHAnsi"/>
          <w:spacing w:val="1"/>
          <w:lang w:val="nl-NL"/>
        </w:rPr>
        <w:t>unn</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lang w:val="nl-NL"/>
        </w:rPr>
        <w:t>k</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a</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e</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s</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ne</w:t>
      </w:r>
      <w:r w:rsidRPr="00FF4D82">
        <w:rPr>
          <w:rFonts w:asciiTheme="minorHAnsi" w:hAnsiTheme="minorHAnsi" w:cstheme="minorHAnsi"/>
          <w:spacing w:val="3"/>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s</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1"/>
          <w:lang w:val="nl-NL"/>
        </w:rPr>
        <w:t>e</w:t>
      </w:r>
      <w:r w:rsidRPr="00FF4D82">
        <w:rPr>
          <w:rFonts w:asciiTheme="minorHAnsi" w:hAnsiTheme="minorHAnsi" w:cstheme="minorHAnsi"/>
          <w:lang w:val="nl-NL"/>
        </w:rPr>
        <w:t>paa</w:t>
      </w:r>
      <w:r w:rsidRPr="00FF4D82">
        <w:rPr>
          <w:rFonts w:asciiTheme="minorHAnsi" w:hAnsiTheme="minorHAnsi" w:cstheme="minorHAnsi"/>
          <w:spacing w:val="3"/>
          <w:lang w:val="nl-NL"/>
        </w:rPr>
        <w:t>l</w:t>
      </w:r>
      <w:r w:rsidRPr="00FF4D82">
        <w:rPr>
          <w:rFonts w:asciiTheme="minorHAnsi" w:hAnsiTheme="minorHAnsi" w:cstheme="minorHAnsi"/>
          <w:lang w:val="nl-NL"/>
        </w:rPr>
        <w:t>de</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tak</w:t>
      </w:r>
      <w:r w:rsidRPr="00FF4D82">
        <w:rPr>
          <w:rFonts w:asciiTheme="minorHAnsi" w:hAnsiTheme="minorHAnsi" w:cstheme="minorHAnsi"/>
          <w:spacing w:val="-1"/>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1"/>
          <w:lang w:val="nl-NL"/>
        </w:rPr>
        <w:t>o</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06158F" w:rsidRDefault="0006158F" w14:paraId="4E5A76A1" w14:textId="77777777">
      <w:pPr>
        <w:pStyle w:val="Gemiddeldraster21"/>
        <w:rPr>
          <w:rFonts w:asciiTheme="minorHAnsi" w:hAnsiTheme="minorHAnsi" w:cstheme="minorHAnsi"/>
          <w:i/>
          <w:spacing w:val="-1"/>
          <w:lang w:val="nl-NL"/>
        </w:rPr>
      </w:pPr>
    </w:p>
    <w:p w:rsidRPr="00ED189D" w:rsidR="0006158F" w:rsidP="0006158F" w:rsidRDefault="0006158F" w14:paraId="7F85DAA6" w14:textId="77777777">
      <w:pPr>
        <w:pStyle w:val="Gemiddeldraster21"/>
        <w:rPr>
          <w:rFonts w:asciiTheme="minorHAnsi" w:hAnsiTheme="minorHAnsi" w:cstheme="minorHAnsi"/>
          <w:b/>
        </w:rPr>
      </w:pPr>
      <w:proofErr w:type="spellStart"/>
      <w:r w:rsidRPr="00ED189D">
        <w:rPr>
          <w:rFonts w:asciiTheme="minorHAnsi" w:hAnsiTheme="minorHAnsi" w:cstheme="minorHAnsi"/>
          <w:b/>
          <w:spacing w:val="-1"/>
        </w:rPr>
        <w:t>O</w:t>
      </w:r>
      <w:r w:rsidRPr="00ED189D">
        <w:rPr>
          <w:rFonts w:asciiTheme="minorHAnsi" w:hAnsiTheme="minorHAnsi" w:cstheme="minorHAnsi"/>
          <w:b/>
        </w:rPr>
        <w:t>pva</w:t>
      </w:r>
      <w:r w:rsidRPr="00ED189D">
        <w:rPr>
          <w:rFonts w:asciiTheme="minorHAnsi" w:hAnsiTheme="minorHAnsi" w:cstheme="minorHAnsi"/>
          <w:b/>
          <w:spacing w:val="1"/>
        </w:rPr>
        <w:t>n</w:t>
      </w:r>
      <w:r w:rsidRPr="00ED189D">
        <w:rPr>
          <w:rFonts w:asciiTheme="minorHAnsi" w:hAnsiTheme="minorHAnsi" w:cstheme="minorHAnsi"/>
          <w:b/>
        </w:rPr>
        <w:t>g</w:t>
      </w:r>
      <w:proofErr w:type="spellEnd"/>
      <w:r w:rsidRPr="00ED189D">
        <w:rPr>
          <w:rFonts w:asciiTheme="minorHAnsi" w:hAnsiTheme="minorHAnsi" w:cstheme="minorHAnsi"/>
          <w:b/>
          <w:spacing w:val="-9"/>
        </w:rPr>
        <w:t xml:space="preserve"> </w:t>
      </w:r>
      <w:r w:rsidRPr="00ED189D">
        <w:rPr>
          <w:rFonts w:asciiTheme="minorHAnsi" w:hAnsiTheme="minorHAnsi" w:cstheme="minorHAnsi"/>
          <w:b/>
          <w:spacing w:val="-1"/>
        </w:rPr>
        <w:t>v</w:t>
      </w:r>
      <w:r w:rsidRPr="00ED189D">
        <w:rPr>
          <w:rFonts w:asciiTheme="minorHAnsi" w:hAnsiTheme="minorHAnsi" w:cstheme="minorHAnsi"/>
          <w:b/>
        </w:rPr>
        <w:t>an</w:t>
      </w:r>
      <w:r w:rsidRPr="00ED189D">
        <w:rPr>
          <w:rFonts w:asciiTheme="minorHAnsi" w:hAnsiTheme="minorHAnsi" w:cstheme="minorHAnsi"/>
          <w:b/>
          <w:spacing w:val="-7"/>
        </w:rPr>
        <w:t xml:space="preserve"> </w:t>
      </w:r>
      <w:proofErr w:type="spellStart"/>
      <w:r w:rsidRPr="00ED189D">
        <w:rPr>
          <w:rFonts w:asciiTheme="minorHAnsi" w:hAnsiTheme="minorHAnsi" w:cstheme="minorHAnsi"/>
          <w:b/>
        </w:rPr>
        <w:t>l</w:t>
      </w:r>
      <w:r w:rsidRPr="00ED189D">
        <w:rPr>
          <w:rFonts w:asciiTheme="minorHAnsi" w:hAnsiTheme="minorHAnsi" w:cstheme="minorHAnsi"/>
          <w:b/>
          <w:spacing w:val="1"/>
        </w:rPr>
        <w:t>ee</w:t>
      </w:r>
      <w:r w:rsidRPr="00ED189D">
        <w:rPr>
          <w:rFonts w:asciiTheme="minorHAnsi" w:hAnsiTheme="minorHAnsi" w:cstheme="minorHAnsi"/>
          <w:b/>
          <w:spacing w:val="-1"/>
        </w:rPr>
        <w:t>r</w:t>
      </w:r>
      <w:r w:rsidRPr="00ED189D">
        <w:rPr>
          <w:rFonts w:asciiTheme="minorHAnsi" w:hAnsiTheme="minorHAnsi" w:cstheme="minorHAnsi"/>
          <w:b/>
        </w:rPr>
        <w:t>li</w:t>
      </w:r>
      <w:r w:rsidRPr="00ED189D">
        <w:rPr>
          <w:rFonts w:asciiTheme="minorHAnsi" w:hAnsiTheme="minorHAnsi" w:cstheme="minorHAnsi"/>
          <w:b/>
          <w:spacing w:val="1"/>
        </w:rPr>
        <w:t>n</w:t>
      </w:r>
      <w:r w:rsidRPr="00ED189D">
        <w:rPr>
          <w:rFonts w:asciiTheme="minorHAnsi" w:hAnsiTheme="minorHAnsi" w:cstheme="minorHAnsi"/>
          <w:b/>
        </w:rPr>
        <w:t>g</w:t>
      </w:r>
      <w:r w:rsidRPr="00ED189D">
        <w:rPr>
          <w:rFonts w:asciiTheme="minorHAnsi" w:hAnsiTheme="minorHAnsi" w:cstheme="minorHAnsi"/>
          <w:b/>
          <w:spacing w:val="-2"/>
        </w:rPr>
        <w:t>e</w:t>
      </w:r>
      <w:r w:rsidRPr="00ED189D">
        <w:rPr>
          <w:rFonts w:asciiTheme="minorHAnsi" w:hAnsiTheme="minorHAnsi" w:cstheme="minorHAnsi"/>
          <w:b/>
        </w:rPr>
        <w:t>n</w:t>
      </w:r>
      <w:proofErr w:type="spellEnd"/>
      <w:r w:rsidRPr="00ED189D">
        <w:rPr>
          <w:rFonts w:asciiTheme="minorHAnsi" w:hAnsiTheme="minorHAnsi" w:cstheme="minorHAnsi"/>
          <w:b/>
          <w:spacing w:val="-9"/>
        </w:rPr>
        <w:t xml:space="preserve"> </w:t>
      </w:r>
      <w:proofErr w:type="spellStart"/>
      <w:r w:rsidRPr="00ED189D">
        <w:rPr>
          <w:rFonts w:asciiTheme="minorHAnsi" w:hAnsiTheme="minorHAnsi" w:cstheme="minorHAnsi"/>
          <w:b/>
        </w:rPr>
        <w:t>en</w:t>
      </w:r>
      <w:proofErr w:type="spellEnd"/>
      <w:r w:rsidRPr="00ED189D">
        <w:rPr>
          <w:rFonts w:asciiTheme="minorHAnsi" w:hAnsiTheme="minorHAnsi" w:cstheme="minorHAnsi"/>
          <w:b/>
          <w:spacing w:val="-8"/>
        </w:rPr>
        <w:t xml:space="preserve"> </w:t>
      </w:r>
      <w:proofErr w:type="spellStart"/>
      <w:r w:rsidRPr="00ED189D">
        <w:rPr>
          <w:rFonts w:asciiTheme="minorHAnsi" w:hAnsiTheme="minorHAnsi" w:cstheme="minorHAnsi"/>
          <w:b/>
        </w:rPr>
        <w:t>p</w:t>
      </w:r>
      <w:r w:rsidRPr="00ED189D">
        <w:rPr>
          <w:rFonts w:asciiTheme="minorHAnsi" w:hAnsiTheme="minorHAnsi" w:cstheme="minorHAnsi"/>
          <w:b/>
          <w:spacing w:val="-1"/>
        </w:rPr>
        <w:t>e</w:t>
      </w:r>
      <w:r w:rsidRPr="00ED189D">
        <w:rPr>
          <w:rFonts w:asciiTheme="minorHAnsi" w:hAnsiTheme="minorHAnsi" w:cstheme="minorHAnsi"/>
          <w:b/>
          <w:spacing w:val="1"/>
        </w:rPr>
        <w:t>r</w:t>
      </w:r>
      <w:r w:rsidRPr="00ED189D">
        <w:rPr>
          <w:rFonts w:asciiTheme="minorHAnsi" w:hAnsiTheme="minorHAnsi" w:cstheme="minorHAnsi"/>
          <w:b/>
        </w:rPr>
        <w:t>s</w:t>
      </w:r>
      <w:r w:rsidRPr="00ED189D">
        <w:rPr>
          <w:rFonts w:asciiTheme="minorHAnsi" w:hAnsiTheme="minorHAnsi" w:cstheme="minorHAnsi"/>
          <w:b/>
          <w:spacing w:val="-2"/>
        </w:rPr>
        <w:t>o</w:t>
      </w:r>
      <w:r w:rsidRPr="00ED189D">
        <w:rPr>
          <w:rFonts w:asciiTheme="minorHAnsi" w:hAnsiTheme="minorHAnsi" w:cstheme="minorHAnsi"/>
          <w:b/>
          <w:spacing w:val="3"/>
        </w:rPr>
        <w:t>n</w:t>
      </w:r>
      <w:r w:rsidRPr="00ED189D">
        <w:rPr>
          <w:rFonts w:asciiTheme="minorHAnsi" w:hAnsiTheme="minorHAnsi" w:cstheme="minorHAnsi"/>
          <w:b/>
          <w:spacing w:val="-2"/>
        </w:rPr>
        <w:t>ee</w:t>
      </w:r>
      <w:r w:rsidRPr="00ED189D">
        <w:rPr>
          <w:rFonts w:asciiTheme="minorHAnsi" w:hAnsiTheme="minorHAnsi" w:cstheme="minorHAnsi"/>
          <w:b/>
        </w:rPr>
        <w:t>l</w:t>
      </w:r>
      <w:proofErr w:type="spellEnd"/>
    </w:p>
    <w:p w:rsidRPr="00FF4D82" w:rsidR="0006158F" w:rsidP="007E1B80" w:rsidRDefault="0006158F" w14:paraId="4D21FC2E" w14:textId="77777777">
      <w:pPr>
        <w:pStyle w:val="Gemiddeldraster21"/>
        <w:numPr>
          <w:ilvl w:val="0"/>
          <w:numId w:val="42"/>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a</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spacing w:val="1"/>
          <w:lang w:val="nl-NL"/>
        </w:rPr>
        <w:t>ve</w:t>
      </w:r>
      <w:r w:rsidRPr="00FF4D82">
        <w:rPr>
          <w:rFonts w:asciiTheme="minorHAnsi" w:hAnsiTheme="minorHAnsi" w:cstheme="minorHAnsi"/>
          <w:spacing w:val="-1"/>
          <w:lang w:val="nl-NL"/>
        </w:rPr>
        <w:t>r</w:t>
      </w:r>
      <w:r w:rsidRPr="00FF4D82">
        <w:rPr>
          <w:rFonts w:asciiTheme="minorHAnsi" w:hAnsiTheme="minorHAnsi" w:cstheme="minorHAnsi"/>
          <w:lang w:val="nl-NL"/>
        </w:rPr>
        <w:t>t</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ll</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h</w:t>
      </w:r>
      <w:r w:rsidRPr="00FF4D82">
        <w:rPr>
          <w:rFonts w:asciiTheme="minorHAnsi" w:hAnsiTheme="minorHAnsi" w:cstheme="minorHAnsi"/>
          <w:spacing w:val="1"/>
          <w:lang w:val="nl-NL"/>
        </w:rPr>
        <w:t>u</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r</w:t>
      </w:r>
      <w:r w:rsidRPr="00FF4D82">
        <w:rPr>
          <w:rFonts w:asciiTheme="minorHAnsi" w:hAnsiTheme="minorHAnsi" w:cstheme="minorHAnsi"/>
          <w:spacing w:val="1"/>
          <w:lang w:val="nl-NL"/>
        </w:rPr>
        <w:t>o</w:t>
      </w:r>
      <w:r w:rsidRPr="00FF4D82">
        <w:rPr>
          <w:rFonts w:asciiTheme="minorHAnsi" w:hAnsiTheme="minorHAnsi" w:cstheme="minorHAnsi"/>
          <w:spacing w:val="-2"/>
          <w:lang w:val="nl-NL"/>
        </w:rPr>
        <w:t>e</w:t>
      </w:r>
      <w:r w:rsidRPr="00FF4D82">
        <w:rPr>
          <w:rFonts w:asciiTheme="minorHAnsi" w:hAnsiTheme="minorHAnsi" w:cstheme="minorHAnsi"/>
          <w:lang w:val="nl-NL"/>
        </w:rPr>
        <w:t>p</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over</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cid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t</w:t>
      </w:r>
      <w:r w:rsidRPr="00FF4D82">
        <w:rPr>
          <w:rFonts w:asciiTheme="minorHAnsi" w:hAnsiTheme="minorHAnsi" w:cstheme="minorHAnsi"/>
          <w:spacing w:val="-1"/>
          <w:lang w:val="nl-NL"/>
        </w:rPr>
        <w:t>r</w:t>
      </w:r>
      <w:r w:rsidRPr="00FF4D82">
        <w:rPr>
          <w:rFonts w:asciiTheme="minorHAnsi" w:hAnsiTheme="minorHAnsi" w:cstheme="minorHAnsi"/>
          <w:lang w:val="nl-NL"/>
        </w:rPr>
        <w:t>acht</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aan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1"/>
          <w:lang w:val="nl-NL"/>
        </w:rPr>
        <w:t>e</w:t>
      </w:r>
      <w:r w:rsidRPr="00FF4D82">
        <w:rPr>
          <w:rFonts w:asciiTheme="minorHAnsi" w:hAnsiTheme="minorHAnsi" w:cstheme="minorHAnsi"/>
          <w:lang w:val="nl-NL"/>
        </w:rPr>
        <w:t>t</w:t>
      </w:r>
      <w:r w:rsidRPr="00FF4D82">
        <w:rPr>
          <w:rFonts w:asciiTheme="minorHAnsi" w:hAnsiTheme="minorHAnsi" w:cstheme="minorHAnsi"/>
          <w:spacing w:val="1"/>
          <w:lang w:val="nl-NL"/>
        </w:rPr>
        <w:t>r</w:t>
      </w:r>
      <w:r w:rsidRPr="00FF4D82">
        <w:rPr>
          <w:rFonts w:asciiTheme="minorHAnsi" w:hAnsiTheme="minorHAnsi" w:cstheme="minorHAnsi"/>
          <w:spacing w:val="-1"/>
          <w:lang w:val="nl-NL"/>
        </w:rPr>
        <w:t>o</w:t>
      </w:r>
      <w:r w:rsidRPr="00FF4D82">
        <w:rPr>
          <w:rFonts w:asciiTheme="minorHAnsi" w:hAnsiTheme="minorHAnsi" w:cstheme="minorHAnsi"/>
          <w:lang w:val="nl-NL"/>
        </w:rPr>
        <w:t>k</w:t>
      </w:r>
      <w:r w:rsidRPr="00FF4D82">
        <w:rPr>
          <w:rFonts w:asciiTheme="minorHAnsi" w:hAnsiTheme="minorHAnsi" w:cstheme="minorHAnsi"/>
          <w:spacing w:val="1"/>
          <w:lang w:val="nl-NL"/>
        </w:rPr>
        <w:t>k</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w w:val="99"/>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li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ee</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e</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2"/>
          <w:lang w:val="nl-NL"/>
        </w:rPr>
        <w:t>t</w:t>
      </w:r>
      <w:r w:rsidRPr="00FF4D82">
        <w:rPr>
          <w:rFonts w:asciiTheme="minorHAnsi" w:hAnsiTheme="minorHAnsi" w:cstheme="minorHAnsi"/>
          <w:lang w:val="nl-NL"/>
        </w:rPr>
        <w:t>e</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opvang</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te</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mot</w:t>
      </w:r>
      <w:r w:rsidRPr="00FF4D82">
        <w:rPr>
          <w:rFonts w:asciiTheme="minorHAnsi" w:hAnsiTheme="minorHAnsi" w:cstheme="minorHAnsi"/>
          <w:spacing w:val="3"/>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s</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1"/>
          <w:lang w:val="nl-NL"/>
        </w:rPr>
        <w:t>o</w:t>
      </w:r>
      <w:r w:rsidRPr="00FF4D82">
        <w:rPr>
          <w:rFonts w:asciiTheme="minorHAnsi" w:hAnsiTheme="minorHAnsi" w:cstheme="minorHAnsi"/>
          <w:spacing w:val="-1"/>
          <w:lang w:val="nl-NL"/>
        </w:rPr>
        <w:t>r</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d.</w:t>
      </w:r>
    </w:p>
    <w:p w:rsidRPr="00FF4D82" w:rsidR="0006158F" w:rsidP="007E1B80" w:rsidRDefault="0006158F" w14:paraId="2BD43D84" w14:textId="77777777">
      <w:pPr>
        <w:pStyle w:val="Gemiddeldraster21"/>
        <w:numPr>
          <w:ilvl w:val="0"/>
          <w:numId w:val="42"/>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a</w:t>
      </w:r>
      <w:r w:rsidRPr="00FF4D82">
        <w:rPr>
          <w:rFonts w:asciiTheme="minorHAnsi" w:hAnsiTheme="minorHAnsi" w:cstheme="minorHAnsi"/>
          <w:spacing w:val="2"/>
          <w:lang w:val="nl-NL"/>
        </w:rPr>
        <w:t>a</w:t>
      </w:r>
      <w:r w:rsidRPr="00FF4D82">
        <w:rPr>
          <w:rFonts w:asciiTheme="minorHAnsi" w:hAnsiTheme="minorHAnsi" w:cstheme="minorHAnsi"/>
          <w:lang w:val="nl-NL"/>
        </w:rPr>
        <w:t>r</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w:t>
      </w:r>
      <w:r w:rsidRPr="00FF4D82">
        <w:rPr>
          <w:rFonts w:asciiTheme="minorHAnsi" w:hAnsiTheme="minorHAnsi" w:cstheme="minorHAnsi"/>
          <w:spacing w:val="1"/>
          <w:lang w:val="nl-NL"/>
        </w:rPr>
        <w:t>o</w:t>
      </w:r>
      <w:r w:rsidRPr="00FF4D82">
        <w:rPr>
          <w:rFonts w:asciiTheme="minorHAnsi" w:hAnsiTheme="minorHAnsi" w:cstheme="minorHAnsi"/>
          <w:lang w:val="nl-NL"/>
        </w:rPr>
        <w:t>f</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ma</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and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4"/>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lang w:val="nl-NL"/>
        </w:rPr>
        <w:t>c</w:t>
      </w:r>
      <w:r w:rsidRPr="00FF4D82">
        <w:rPr>
          <w:rFonts w:asciiTheme="minorHAnsi" w:hAnsiTheme="minorHAnsi" w:cstheme="minorHAnsi"/>
          <w:spacing w:val="2"/>
          <w:lang w:val="nl-NL"/>
        </w:rPr>
        <w:t>h</w:t>
      </w:r>
      <w:r w:rsidRPr="00FF4D82">
        <w:rPr>
          <w:rFonts w:asciiTheme="minorHAnsi" w:hAnsiTheme="minorHAnsi" w:cstheme="minorHAnsi"/>
          <w:spacing w:val="-1"/>
          <w:lang w:val="nl-NL"/>
        </w:rPr>
        <w:t>o</w:t>
      </w:r>
      <w:r w:rsidRPr="00FF4D82">
        <w:rPr>
          <w:rFonts w:asciiTheme="minorHAnsi" w:hAnsiTheme="minorHAnsi" w:cstheme="minorHAnsi"/>
          <w:spacing w:val="2"/>
          <w:lang w:val="nl-NL"/>
        </w:rPr>
        <w:t>ol</w:t>
      </w:r>
      <w:r w:rsidRPr="00FF4D82">
        <w:rPr>
          <w:rFonts w:asciiTheme="minorHAnsi" w:hAnsiTheme="minorHAnsi" w:cstheme="minorHAnsi"/>
          <w:lang w:val="nl-NL"/>
        </w:rPr>
        <w: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lang w:val="nl-NL"/>
        </w:rPr>
        <w:t>taat</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p</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v</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lang w:val="nl-NL"/>
        </w:rPr>
        <w:t>r</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li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spacing w:val="-3"/>
          <w:lang w:val="nl-NL"/>
        </w:rPr>
        <w:t>d</w:t>
      </w:r>
      <w:r w:rsidRPr="00FF4D82">
        <w:rPr>
          <w:rFonts w:asciiTheme="minorHAnsi" w:hAnsiTheme="minorHAnsi" w:cstheme="minorHAnsi"/>
          <w:spacing w:val="2"/>
          <w:lang w:val="nl-NL"/>
        </w:rPr>
        <w:t>i</w:t>
      </w:r>
      <w:r w:rsidRPr="00FF4D82">
        <w:rPr>
          <w:rFonts w:asciiTheme="minorHAnsi" w:hAnsiTheme="minorHAnsi" w:cstheme="minorHAnsi"/>
          <w:lang w:val="nl-NL"/>
        </w:rPr>
        <w:t>e</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1"/>
          <w:lang w:val="nl-NL"/>
        </w:rPr>
        <w:t>e</w:t>
      </w:r>
      <w:r w:rsidRPr="00FF4D82">
        <w:rPr>
          <w:rFonts w:asciiTheme="minorHAnsi" w:hAnsiTheme="minorHAnsi" w:cstheme="minorHAnsi"/>
          <w:spacing w:val="1"/>
          <w:lang w:val="nl-NL"/>
        </w:rPr>
        <w:t>h</w:t>
      </w:r>
      <w:r w:rsidRPr="00FF4D82">
        <w:rPr>
          <w:rFonts w:asciiTheme="minorHAnsi" w:hAnsiTheme="minorHAnsi" w:cstheme="minorHAnsi"/>
          <w:spacing w:val="-1"/>
          <w:lang w:val="nl-NL"/>
        </w:rPr>
        <w:t>o</w:t>
      </w:r>
      <w:r w:rsidRPr="00FF4D82">
        <w:rPr>
          <w:rFonts w:asciiTheme="minorHAnsi" w:hAnsiTheme="minorHAnsi" w:cstheme="minorHAnsi"/>
          <w:spacing w:val="1"/>
          <w:lang w:val="nl-NL"/>
        </w:rPr>
        <w:t>e</w:t>
      </w:r>
      <w:r w:rsidRPr="00FF4D82">
        <w:rPr>
          <w:rFonts w:asciiTheme="minorHAnsi" w:hAnsiTheme="minorHAnsi" w:cstheme="minorHAnsi"/>
          <w:lang w:val="nl-NL"/>
        </w:rPr>
        <w:t xml:space="preserve">fte </w:t>
      </w:r>
      <w:r w:rsidRPr="00FF4D82">
        <w:rPr>
          <w:rFonts w:asciiTheme="minorHAnsi" w:hAnsiTheme="minorHAnsi" w:cstheme="minorHAnsi"/>
          <w:spacing w:val="1"/>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bb</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aan</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p</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so</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l</w:t>
      </w:r>
      <w:r w:rsidRPr="00FF4D82">
        <w:rPr>
          <w:rFonts w:asciiTheme="minorHAnsi" w:hAnsiTheme="minorHAnsi" w:cstheme="minorHAnsi"/>
          <w:spacing w:val="2"/>
          <w:lang w:val="nl-NL"/>
        </w:rPr>
        <w:t>i</w:t>
      </w:r>
      <w:r w:rsidRPr="00FF4D82">
        <w:rPr>
          <w:rFonts w:asciiTheme="minorHAnsi" w:hAnsiTheme="minorHAnsi" w:cstheme="minorHAnsi"/>
          <w:lang w:val="nl-NL"/>
        </w:rPr>
        <w:t>jk</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sp</w:t>
      </w:r>
      <w:r w:rsidRPr="00FF4D82">
        <w:rPr>
          <w:rFonts w:asciiTheme="minorHAnsi" w:hAnsiTheme="minorHAnsi" w:cstheme="minorHAnsi"/>
          <w:spacing w:val="-1"/>
          <w:lang w:val="nl-NL"/>
        </w:rPr>
        <w:t>r</w:t>
      </w:r>
      <w:r w:rsidRPr="00FF4D82">
        <w:rPr>
          <w:rFonts w:asciiTheme="minorHAnsi" w:hAnsiTheme="minorHAnsi" w:cstheme="minorHAnsi"/>
          <w:spacing w:val="1"/>
          <w:lang w:val="nl-NL"/>
        </w:rPr>
        <w:t>e</w:t>
      </w:r>
      <w:r w:rsidRPr="00FF4D82">
        <w:rPr>
          <w:rFonts w:asciiTheme="minorHAnsi" w:hAnsiTheme="minorHAnsi" w:cstheme="minorHAnsi"/>
          <w:lang w:val="nl-NL"/>
        </w:rPr>
        <w:t>k.</w:t>
      </w:r>
    </w:p>
    <w:p w:rsidRPr="00FF4D82" w:rsidR="0006158F" w:rsidP="007E1B80" w:rsidRDefault="0006158F" w14:paraId="0848AB67" w14:textId="77777777">
      <w:pPr>
        <w:pStyle w:val="Gemiddeldraster21"/>
        <w:numPr>
          <w:ilvl w:val="0"/>
          <w:numId w:val="43"/>
        </w:numPr>
        <w:rPr>
          <w:rFonts w:asciiTheme="minorHAnsi" w:hAnsiTheme="minorHAnsi" w:cstheme="minorHAnsi"/>
          <w:lang w:val="nl-NL"/>
        </w:rPr>
      </w:pPr>
      <w:r w:rsidRPr="00FF4D82">
        <w:rPr>
          <w:rFonts w:asciiTheme="minorHAnsi" w:hAnsiTheme="minorHAnsi" w:cstheme="minorHAnsi"/>
          <w:lang w:val="nl-NL"/>
        </w:rPr>
        <w:t>Na</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s</w:t>
      </w:r>
      <w:r w:rsidRPr="00FF4D82">
        <w:rPr>
          <w:rFonts w:asciiTheme="minorHAnsi" w:hAnsiTheme="minorHAnsi" w:cstheme="minorHAnsi"/>
          <w:spacing w:val="-2"/>
          <w:lang w:val="nl-NL"/>
        </w:rPr>
        <w:t>c</w:t>
      </w:r>
      <w:r w:rsidRPr="00FF4D82">
        <w:rPr>
          <w:rFonts w:asciiTheme="minorHAnsi" w:hAnsiTheme="minorHAnsi" w:cstheme="minorHAnsi"/>
          <w:spacing w:val="1"/>
          <w:lang w:val="nl-NL"/>
        </w:rPr>
        <w:t>ho</w:t>
      </w:r>
      <w:r w:rsidRPr="00FF4D82">
        <w:rPr>
          <w:rFonts w:asciiTheme="minorHAnsi" w:hAnsiTheme="minorHAnsi" w:cstheme="minorHAnsi"/>
          <w:spacing w:val="-1"/>
          <w:lang w:val="nl-NL"/>
        </w:rPr>
        <w:t>o</w:t>
      </w:r>
      <w:r w:rsidRPr="00FF4D82">
        <w:rPr>
          <w:rFonts w:asciiTheme="minorHAnsi" w:hAnsiTheme="minorHAnsi" w:cstheme="minorHAnsi"/>
          <w:spacing w:val="2"/>
          <w:lang w:val="nl-NL"/>
        </w:rPr>
        <w:t>l</w:t>
      </w:r>
      <w:r w:rsidRPr="00FF4D82">
        <w:rPr>
          <w:rFonts w:asciiTheme="minorHAnsi" w:hAnsiTheme="minorHAnsi" w:cstheme="minorHAnsi"/>
          <w:lang w:val="nl-NL"/>
        </w:rPr>
        <w:t>tijd</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he</w:t>
      </w:r>
      <w:r w:rsidRPr="00FF4D82">
        <w:rPr>
          <w:rFonts w:asciiTheme="minorHAnsi" w:hAnsiTheme="minorHAnsi" w:cstheme="minorHAnsi"/>
          <w:spacing w:val="-2"/>
          <w:lang w:val="nl-NL"/>
        </w:rPr>
        <w:t>e</w:t>
      </w:r>
      <w:r w:rsidRPr="00FF4D82">
        <w:rPr>
          <w:rFonts w:asciiTheme="minorHAnsi" w:hAnsiTheme="minorHAnsi" w:cstheme="minorHAnsi"/>
          <w:lang w:val="nl-NL"/>
        </w:rPr>
        <w:t>ft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2"/>
          <w:lang w:val="nl-NL"/>
        </w:rPr>
        <w:t>o</w:t>
      </w:r>
      <w:r w:rsidRPr="00FF4D82">
        <w:rPr>
          <w:rFonts w:asciiTheme="minorHAnsi" w:hAnsiTheme="minorHAnsi" w:cstheme="minorHAnsi"/>
          <w:spacing w:val="3"/>
          <w:lang w:val="nl-NL"/>
        </w:rPr>
        <w:t>n</w:t>
      </w:r>
      <w:r w:rsidRPr="00FF4D82">
        <w:rPr>
          <w:rFonts w:asciiTheme="minorHAnsi" w:hAnsiTheme="minorHAnsi" w:cstheme="minorHAnsi"/>
          <w:spacing w:val="-2"/>
          <w:lang w:val="nl-NL"/>
        </w:rPr>
        <w:t>ee</w:t>
      </w:r>
      <w:r w:rsidRPr="00FF4D82">
        <w:rPr>
          <w:rFonts w:asciiTheme="minorHAnsi" w:hAnsiTheme="minorHAnsi" w:cstheme="minorHAnsi"/>
          <w:lang w:val="nl-NL"/>
        </w:rPr>
        <w:t>l</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m</w:t>
      </w:r>
      <w:r w:rsidRPr="00FF4D82">
        <w:rPr>
          <w:rFonts w:asciiTheme="minorHAnsi" w:hAnsiTheme="minorHAnsi" w:cstheme="minorHAnsi"/>
          <w:spacing w:val="-1"/>
          <w:lang w:val="nl-NL"/>
        </w:rPr>
        <w:t>o</w:t>
      </w:r>
      <w:r w:rsidRPr="00FF4D82">
        <w:rPr>
          <w:rFonts w:asciiTheme="minorHAnsi" w:hAnsiTheme="minorHAnsi" w:cstheme="minorHAnsi"/>
          <w:lang w:val="nl-NL"/>
        </w:rPr>
        <w:t>ment</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van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1"/>
          <w:lang w:val="nl-NL"/>
        </w:rPr>
        <w:t>e</w:t>
      </w:r>
      <w:r w:rsidRPr="00FF4D82">
        <w:rPr>
          <w:rFonts w:asciiTheme="minorHAnsi" w:hAnsiTheme="minorHAnsi" w:cstheme="minorHAnsi"/>
          <w:lang w:val="nl-NL"/>
        </w:rPr>
        <w:t>z</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spacing w:val="-2"/>
          <w:lang w:val="nl-NL"/>
        </w:rPr>
        <w:t>n</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spacing w:val="-2"/>
          <w:lang w:val="nl-NL"/>
        </w:rPr>
        <w:t>g</w:t>
      </w:r>
      <w:r w:rsidRPr="00FF4D82">
        <w:rPr>
          <w:rFonts w:asciiTheme="minorHAnsi" w:hAnsiTheme="minorHAnsi" w:cstheme="minorHAnsi"/>
          <w:lang w:val="nl-NL"/>
        </w:rPr>
        <w: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m</w:t>
      </w:r>
      <w:r w:rsidRPr="00FF4D82">
        <w:rPr>
          <w:rFonts w:asciiTheme="minorHAnsi" w:hAnsiTheme="minorHAnsi" w:cstheme="minorHAnsi"/>
          <w:spacing w:val="-1"/>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t</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aan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kaar</w:t>
      </w:r>
      <w:r w:rsidRPr="00FF4D82">
        <w:rPr>
          <w:rFonts w:asciiTheme="minorHAnsi" w:hAnsiTheme="minorHAnsi" w:cstheme="minorHAnsi"/>
          <w:w w:val="99"/>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ver</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spacing w:val="-3"/>
          <w:lang w:val="nl-NL"/>
        </w:rPr>
        <w:t>c</w:t>
      </w:r>
      <w:r w:rsidRPr="00FF4D82">
        <w:rPr>
          <w:rFonts w:asciiTheme="minorHAnsi" w:hAnsiTheme="minorHAnsi" w:cstheme="minorHAnsi"/>
          <w:spacing w:val="2"/>
          <w:lang w:val="nl-NL"/>
        </w:rPr>
        <w:t>i</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spacing w:val="2"/>
          <w:lang w:val="nl-NL"/>
        </w:rPr>
        <w:t>a</w:t>
      </w:r>
      <w:r w:rsidRPr="00FF4D82">
        <w:rPr>
          <w:rFonts w:asciiTheme="minorHAnsi" w:hAnsiTheme="minorHAnsi" w:cstheme="minorHAnsi"/>
          <w:lang w:val="nl-NL"/>
        </w:rPr>
        <w:t>ct</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s</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daa</w:t>
      </w:r>
      <w:r w:rsidRPr="00FF4D82">
        <w:rPr>
          <w:rFonts w:asciiTheme="minorHAnsi" w:hAnsiTheme="minorHAnsi" w:cstheme="minorHAnsi"/>
          <w:spacing w:val="2"/>
          <w:lang w:val="nl-NL"/>
        </w:rPr>
        <w:t>r</w:t>
      </w:r>
      <w:r w:rsidRPr="00FF4D82">
        <w:rPr>
          <w:rFonts w:asciiTheme="minorHAnsi" w:hAnsiTheme="minorHAnsi" w:cstheme="minorHAnsi"/>
          <w:spacing w:val="-1"/>
          <w:lang w:val="nl-NL"/>
        </w:rPr>
        <w:t>o</w:t>
      </w:r>
      <w:r w:rsidRPr="00FF4D82">
        <w:rPr>
          <w:rFonts w:asciiTheme="minorHAnsi" w:hAnsiTheme="minorHAnsi" w:cstheme="minorHAnsi"/>
          <w:lang w:val="nl-NL"/>
        </w:rPr>
        <w:t>p;</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mo</w:t>
      </w:r>
      <w:r w:rsidRPr="00FF4D82">
        <w:rPr>
          <w:rFonts w:asciiTheme="minorHAnsi" w:hAnsiTheme="minorHAnsi" w:cstheme="minorHAnsi"/>
          <w:spacing w:val="2"/>
          <w:lang w:val="nl-NL"/>
        </w:rPr>
        <w:t>ti</w:t>
      </w:r>
      <w:r w:rsidRPr="00FF4D82">
        <w:rPr>
          <w:rFonts w:asciiTheme="minorHAnsi" w:hAnsiTheme="minorHAnsi" w:cstheme="minorHAnsi"/>
          <w:spacing w:val="-2"/>
          <w:lang w:val="nl-NL"/>
        </w:rPr>
        <w:t>e</w:t>
      </w:r>
      <w:r w:rsidRPr="00FF4D82">
        <w:rPr>
          <w:rFonts w:asciiTheme="minorHAnsi" w:hAnsiTheme="minorHAnsi" w:cstheme="minorHAnsi"/>
          <w:lang w:val="nl-NL"/>
        </w:rPr>
        <w:t>s</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1"/>
          <w:lang w:val="nl-NL"/>
        </w:rPr>
        <w:t>o</w:t>
      </w:r>
      <w:r w:rsidRPr="00FF4D82">
        <w:rPr>
          <w:rFonts w:asciiTheme="minorHAnsi" w:hAnsiTheme="minorHAnsi" w:cstheme="minorHAnsi"/>
          <w:spacing w:val="-1"/>
          <w:lang w:val="nl-NL"/>
        </w:rPr>
        <w:t>r</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d.</w:t>
      </w:r>
    </w:p>
    <w:p w:rsidRPr="00FF4D82" w:rsidR="0006158F" w:rsidP="0006158F" w:rsidRDefault="0006158F" w14:paraId="66E4359A" w14:textId="77777777">
      <w:pPr>
        <w:pStyle w:val="Gemiddeldraster21"/>
        <w:rPr>
          <w:rFonts w:asciiTheme="minorHAnsi" w:hAnsiTheme="minorHAnsi" w:cstheme="minorHAnsi"/>
          <w:lang w:val="nl-NL"/>
        </w:rPr>
      </w:pPr>
    </w:p>
    <w:p w:rsidRPr="00ED189D" w:rsidR="0006158F" w:rsidP="0006158F" w:rsidRDefault="0006158F" w14:paraId="5BE95512" w14:textId="77777777">
      <w:pPr>
        <w:pStyle w:val="Gemiddeldraster21"/>
        <w:rPr>
          <w:rFonts w:asciiTheme="minorHAnsi" w:hAnsiTheme="minorHAnsi" w:cstheme="minorHAnsi"/>
          <w:b/>
        </w:rPr>
      </w:pPr>
      <w:proofErr w:type="spellStart"/>
      <w:r w:rsidRPr="00ED189D">
        <w:rPr>
          <w:rFonts w:asciiTheme="minorHAnsi" w:hAnsiTheme="minorHAnsi" w:cstheme="minorHAnsi"/>
          <w:b/>
          <w:spacing w:val="-1"/>
        </w:rPr>
        <w:t>H</w:t>
      </w:r>
      <w:r w:rsidRPr="00ED189D">
        <w:rPr>
          <w:rFonts w:asciiTheme="minorHAnsi" w:hAnsiTheme="minorHAnsi" w:cstheme="minorHAnsi"/>
          <w:b/>
          <w:spacing w:val="1"/>
        </w:rPr>
        <w:t>u</w:t>
      </w:r>
      <w:r w:rsidRPr="00ED189D">
        <w:rPr>
          <w:rFonts w:asciiTheme="minorHAnsi" w:hAnsiTheme="minorHAnsi" w:cstheme="minorHAnsi"/>
          <w:b/>
        </w:rPr>
        <w:t>isb</w:t>
      </w:r>
      <w:r w:rsidRPr="00ED189D">
        <w:rPr>
          <w:rFonts w:asciiTheme="minorHAnsi" w:hAnsiTheme="minorHAnsi" w:cstheme="minorHAnsi"/>
          <w:b/>
          <w:spacing w:val="-1"/>
        </w:rPr>
        <w:t>e</w:t>
      </w:r>
      <w:r w:rsidRPr="00ED189D">
        <w:rPr>
          <w:rFonts w:asciiTheme="minorHAnsi" w:hAnsiTheme="minorHAnsi" w:cstheme="minorHAnsi"/>
          <w:b/>
          <w:spacing w:val="3"/>
        </w:rPr>
        <w:t>z</w:t>
      </w:r>
      <w:r w:rsidRPr="00ED189D">
        <w:rPr>
          <w:rFonts w:asciiTheme="minorHAnsi" w:hAnsiTheme="minorHAnsi" w:cstheme="minorHAnsi"/>
          <w:b/>
          <w:spacing w:val="-1"/>
        </w:rPr>
        <w:t>o</w:t>
      </w:r>
      <w:r w:rsidRPr="00ED189D">
        <w:rPr>
          <w:rFonts w:asciiTheme="minorHAnsi" w:hAnsiTheme="minorHAnsi" w:cstheme="minorHAnsi"/>
          <w:b/>
          <w:spacing w:val="-2"/>
        </w:rPr>
        <w:t>e</w:t>
      </w:r>
      <w:r w:rsidRPr="00ED189D">
        <w:rPr>
          <w:rFonts w:asciiTheme="minorHAnsi" w:hAnsiTheme="minorHAnsi" w:cstheme="minorHAnsi"/>
          <w:b/>
        </w:rPr>
        <w:t>k</w:t>
      </w:r>
      <w:proofErr w:type="spellEnd"/>
    </w:p>
    <w:p w:rsidRPr="00FF4D82" w:rsidR="0006158F" w:rsidP="007E1B80" w:rsidRDefault="0006158F" w14:paraId="2171849C" w14:textId="77777777">
      <w:pPr>
        <w:pStyle w:val="Gemiddeldraster21"/>
        <w:numPr>
          <w:ilvl w:val="0"/>
          <w:numId w:val="43"/>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c</w:t>
      </w:r>
      <w:r w:rsidRPr="00FF4D82">
        <w:rPr>
          <w:rFonts w:asciiTheme="minorHAnsi" w:hAnsiTheme="minorHAnsi" w:cstheme="minorHAnsi"/>
          <w:spacing w:val="2"/>
          <w:lang w:val="nl-NL"/>
        </w:rPr>
        <w:t>t</w:t>
      </w:r>
      <w:r w:rsidRPr="00FF4D82">
        <w:rPr>
          <w:rFonts w:asciiTheme="minorHAnsi" w:hAnsiTheme="minorHAnsi" w:cstheme="minorHAnsi"/>
          <w:spacing w:val="-2"/>
          <w:lang w:val="nl-NL"/>
        </w:rPr>
        <w:t>e</w:t>
      </w:r>
      <w:r w:rsidRPr="00FF4D82">
        <w:rPr>
          <w:rFonts w:asciiTheme="minorHAnsi" w:hAnsiTheme="minorHAnsi" w:cstheme="minorHAnsi"/>
          <w:spacing w:val="1"/>
          <w:lang w:val="nl-NL"/>
        </w:rPr>
        <w:t>u</w:t>
      </w:r>
      <w:r w:rsidRPr="00FF4D82">
        <w:rPr>
          <w:rFonts w:asciiTheme="minorHAnsi" w:hAnsiTheme="minorHAnsi" w:cstheme="minorHAnsi"/>
          <w:lang w:val="nl-NL"/>
        </w:rPr>
        <w:t>r</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ee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p</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s</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ne</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sl</w:t>
      </w:r>
      <w:r w:rsidRPr="00FF4D82">
        <w:rPr>
          <w:rFonts w:asciiTheme="minorHAnsi" w:hAnsiTheme="minorHAnsi" w:cstheme="minorHAnsi"/>
          <w:spacing w:val="2"/>
          <w:lang w:val="nl-NL"/>
        </w:rPr>
        <w:t>i</w:t>
      </w:r>
      <w:r w:rsidRPr="00FF4D82">
        <w:rPr>
          <w:rFonts w:asciiTheme="minorHAnsi" w:hAnsiTheme="minorHAnsi" w:cstheme="minorHAnsi"/>
          <w:lang w:val="nl-NL"/>
        </w:rPr>
        <w:t>d</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h</w:t>
      </w:r>
      <w:r w:rsidRPr="00FF4D82">
        <w:rPr>
          <w:rFonts w:asciiTheme="minorHAnsi" w:hAnsiTheme="minorHAnsi" w:cstheme="minorHAnsi"/>
          <w:spacing w:val="1"/>
          <w:lang w:val="nl-NL"/>
        </w:rPr>
        <w:t>u</w:t>
      </w:r>
      <w:r w:rsidRPr="00FF4D82">
        <w:rPr>
          <w:rFonts w:asciiTheme="minorHAnsi" w:hAnsiTheme="minorHAnsi" w:cstheme="minorHAnsi"/>
          <w:spacing w:val="2"/>
          <w:lang w:val="nl-NL"/>
        </w:rPr>
        <w:t>i</w:t>
      </w:r>
      <w:r w:rsidRPr="00FF4D82">
        <w:rPr>
          <w:rFonts w:asciiTheme="minorHAnsi" w:hAnsiTheme="minorHAnsi" w:cstheme="minorHAnsi"/>
          <w:lang w:val="nl-NL"/>
        </w:rPr>
        <w:t>sb</w:t>
      </w:r>
      <w:r w:rsidRPr="00FF4D82">
        <w:rPr>
          <w:rFonts w:asciiTheme="minorHAnsi" w:hAnsiTheme="minorHAnsi" w:cstheme="minorHAnsi"/>
          <w:spacing w:val="-1"/>
          <w:lang w:val="nl-NL"/>
        </w:rPr>
        <w:t>e</w:t>
      </w:r>
      <w:r w:rsidRPr="00FF4D82">
        <w:rPr>
          <w:rFonts w:asciiTheme="minorHAnsi" w:hAnsiTheme="minorHAnsi" w:cstheme="minorHAnsi"/>
          <w:lang w:val="nl-NL"/>
        </w:rPr>
        <w:t>z</w:t>
      </w:r>
      <w:r w:rsidRPr="00FF4D82">
        <w:rPr>
          <w:rFonts w:asciiTheme="minorHAnsi" w:hAnsiTheme="minorHAnsi" w:cstheme="minorHAnsi"/>
          <w:spacing w:val="-1"/>
          <w:lang w:val="nl-NL"/>
        </w:rPr>
        <w:t>o</w:t>
      </w:r>
      <w:r w:rsidRPr="00FF4D82">
        <w:rPr>
          <w:rFonts w:asciiTheme="minorHAnsi" w:hAnsiTheme="minorHAnsi" w:cstheme="minorHAnsi"/>
          <w:spacing w:val="-2"/>
          <w:lang w:val="nl-NL"/>
        </w:rPr>
        <w:t>e</w:t>
      </w:r>
      <w:r w:rsidRPr="00FF4D82">
        <w:rPr>
          <w:rFonts w:asciiTheme="minorHAnsi" w:hAnsiTheme="minorHAnsi" w:cstheme="minorHAnsi"/>
          <w:lang w:val="nl-NL"/>
        </w:rPr>
        <w:t>k</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aan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spacing w:val="2"/>
          <w:lang w:val="nl-NL"/>
        </w:rPr>
        <w:t>l</w:t>
      </w:r>
      <w:r w:rsidRPr="00FF4D82">
        <w:rPr>
          <w:rFonts w:asciiTheme="minorHAnsi" w:hAnsiTheme="minorHAnsi" w:cstheme="minorHAnsi"/>
          <w:lang w:val="nl-NL"/>
        </w:rPr>
        <w:t>acht</w:t>
      </w:r>
      <w:r w:rsidRPr="00FF4D82">
        <w:rPr>
          <w:rFonts w:asciiTheme="minorHAnsi" w:hAnsiTheme="minorHAnsi" w:cstheme="minorHAnsi"/>
          <w:spacing w:val="-1"/>
          <w:lang w:val="nl-NL"/>
        </w:rPr>
        <w:t>o</w:t>
      </w:r>
      <w:r w:rsidRPr="00FF4D82">
        <w:rPr>
          <w:rFonts w:asciiTheme="minorHAnsi" w:hAnsiTheme="minorHAnsi" w:cstheme="minorHAnsi"/>
          <w:lang w:val="nl-NL"/>
        </w:rPr>
        <w:t>f</w:t>
      </w:r>
      <w:r w:rsidRPr="00FF4D82">
        <w:rPr>
          <w:rFonts w:asciiTheme="minorHAnsi" w:hAnsiTheme="minorHAnsi" w:cstheme="minorHAnsi"/>
          <w:spacing w:val="1"/>
          <w:lang w:val="nl-NL"/>
        </w:rPr>
        <w:t>f</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w:t>
      </w:r>
    </w:p>
    <w:p w:rsidRPr="00FF4D82" w:rsidR="0006158F" w:rsidP="007E1B80" w:rsidRDefault="0006158F" w14:paraId="1AF90BD2" w14:textId="77777777">
      <w:pPr>
        <w:pStyle w:val="Gemiddeldraster21"/>
        <w:numPr>
          <w:ilvl w:val="0"/>
          <w:numId w:val="43"/>
        </w:numPr>
        <w:rPr>
          <w:rFonts w:asciiTheme="minorHAnsi" w:hAnsiTheme="minorHAnsi" w:cstheme="minorHAnsi"/>
          <w:lang w:val="nl-NL"/>
        </w:rPr>
      </w:pPr>
      <w:r w:rsidRPr="00FF4D82">
        <w:rPr>
          <w:rFonts w:asciiTheme="minorHAnsi" w:hAnsiTheme="minorHAnsi" w:cstheme="minorHAnsi"/>
          <w:lang w:val="nl-NL"/>
        </w:rPr>
        <w:t>Na</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s</w:t>
      </w:r>
      <w:r w:rsidRPr="00FF4D82">
        <w:rPr>
          <w:rFonts w:asciiTheme="minorHAnsi" w:hAnsiTheme="minorHAnsi" w:cstheme="minorHAnsi"/>
          <w:spacing w:val="-2"/>
          <w:lang w:val="nl-NL"/>
        </w:rPr>
        <w:t>c</w:t>
      </w:r>
      <w:r w:rsidRPr="00FF4D82">
        <w:rPr>
          <w:rFonts w:asciiTheme="minorHAnsi" w:hAnsiTheme="minorHAnsi" w:cstheme="minorHAnsi"/>
          <w:spacing w:val="1"/>
          <w:lang w:val="nl-NL"/>
        </w:rPr>
        <w:t>ho</w:t>
      </w:r>
      <w:r w:rsidRPr="00FF4D82">
        <w:rPr>
          <w:rFonts w:asciiTheme="minorHAnsi" w:hAnsiTheme="minorHAnsi" w:cstheme="minorHAnsi"/>
          <w:lang w:val="nl-NL"/>
        </w:rPr>
        <w:t>k</w:t>
      </w:r>
      <w:r w:rsidRPr="00FF4D82">
        <w:rPr>
          <w:rFonts w:asciiTheme="minorHAnsi" w:hAnsiTheme="minorHAnsi" w:cstheme="minorHAnsi"/>
          <w:spacing w:val="1"/>
          <w:lang w:val="nl-NL"/>
        </w:rPr>
        <w:t>k</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de</w:t>
      </w:r>
      <w:r w:rsidRPr="00FF4D82">
        <w:rPr>
          <w:rFonts w:asciiTheme="minorHAnsi" w:hAnsiTheme="minorHAnsi" w:cstheme="minorHAnsi"/>
          <w:spacing w:val="-10"/>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c</w:t>
      </w:r>
      <w:r w:rsidRPr="00FF4D82">
        <w:rPr>
          <w:rFonts w:asciiTheme="minorHAnsi" w:hAnsiTheme="minorHAnsi" w:cstheme="minorHAnsi"/>
          <w:spacing w:val="2"/>
          <w:lang w:val="nl-NL"/>
        </w:rPr>
        <w:t>i</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t</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k</w:t>
      </w:r>
      <w:r w:rsidRPr="00FF4D82">
        <w:rPr>
          <w:rFonts w:asciiTheme="minorHAnsi" w:hAnsiTheme="minorHAnsi" w:cstheme="minorHAnsi"/>
          <w:spacing w:val="1"/>
          <w:lang w:val="nl-NL"/>
        </w:rPr>
        <w:t>unn</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z</w:t>
      </w:r>
      <w:r w:rsidRPr="00FF4D82">
        <w:rPr>
          <w:rFonts w:asciiTheme="minorHAnsi" w:hAnsiTheme="minorHAnsi" w:cstheme="minorHAnsi"/>
          <w:spacing w:val="3"/>
          <w:lang w:val="nl-NL"/>
        </w:rPr>
        <w:t>i</w:t>
      </w:r>
      <w:r w:rsidRPr="00FF4D82">
        <w:rPr>
          <w:rFonts w:asciiTheme="minorHAnsi" w:hAnsiTheme="minorHAnsi" w:cstheme="minorHAnsi"/>
          <w:lang w:val="nl-NL"/>
        </w:rPr>
        <w:t>ch</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2"/>
          <w:lang w:val="nl-NL"/>
        </w:rPr>
        <w:t>e</w:t>
      </w:r>
      <w:r w:rsidRPr="00FF4D82">
        <w:rPr>
          <w:rFonts w:asciiTheme="minorHAnsi" w:hAnsiTheme="minorHAnsi" w:cstheme="minorHAnsi"/>
          <w:lang w:val="nl-NL"/>
        </w:rPr>
        <w:t>paa</w:t>
      </w:r>
      <w:r w:rsidRPr="00FF4D82">
        <w:rPr>
          <w:rFonts w:asciiTheme="minorHAnsi" w:hAnsiTheme="minorHAnsi" w:cstheme="minorHAnsi"/>
          <w:spacing w:val="1"/>
          <w:lang w:val="nl-NL"/>
        </w:rPr>
        <w:t>l</w:t>
      </w:r>
      <w:r w:rsidRPr="00FF4D82">
        <w:rPr>
          <w:rFonts w:asciiTheme="minorHAnsi" w:hAnsiTheme="minorHAnsi" w:cstheme="minorHAnsi"/>
          <w:lang w:val="nl-NL"/>
        </w:rPr>
        <w:t>de</w:t>
      </w:r>
      <w:r w:rsidRPr="00FF4D82">
        <w:rPr>
          <w:rFonts w:asciiTheme="minorHAnsi" w:hAnsiTheme="minorHAnsi" w:cstheme="minorHAnsi"/>
          <w:spacing w:val="-10"/>
          <w:lang w:val="nl-NL"/>
        </w:rPr>
        <w:t xml:space="preserve"> </w:t>
      </w:r>
      <w:r w:rsidRPr="00FF4D82">
        <w:rPr>
          <w:rFonts w:asciiTheme="minorHAnsi" w:hAnsiTheme="minorHAnsi" w:cstheme="minorHAnsi"/>
          <w:spacing w:val="1"/>
          <w:lang w:val="nl-NL"/>
        </w:rPr>
        <w:t>s</w:t>
      </w:r>
      <w:r w:rsidRPr="00FF4D82">
        <w:rPr>
          <w:rFonts w:asciiTheme="minorHAnsi" w:hAnsiTheme="minorHAnsi" w:cstheme="minorHAnsi"/>
          <w:lang w:val="nl-NL"/>
        </w:rPr>
        <w:t>ympt</w:t>
      </w:r>
      <w:r w:rsidRPr="00FF4D82">
        <w:rPr>
          <w:rFonts w:asciiTheme="minorHAnsi" w:hAnsiTheme="minorHAnsi" w:cstheme="minorHAnsi"/>
          <w:spacing w:val="-1"/>
          <w:lang w:val="nl-NL"/>
        </w:rPr>
        <w:t>o</w:t>
      </w:r>
      <w:r w:rsidRPr="00FF4D82">
        <w:rPr>
          <w:rFonts w:asciiTheme="minorHAnsi" w:hAnsiTheme="minorHAnsi" w:cstheme="minorHAnsi"/>
          <w:spacing w:val="2"/>
          <w:lang w:val="nl-NL"/>
        </w:rPr>
        <w:t>m</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spacing w:val="-1"/>
          <w:lang w:val="nl-NL"/>
        </w:rPr>
        <w:t>r</w:t>
      </w:r>
      <w:r w:rsidRPr="00FF4D82">
        <w:rPr>
          <w:rFonts w:asciiTheme="minorHAnsi" w:hAnsiTheme="minorHAnsi" w:cstheme="minorHAnsi"/>
          <w:lang w:val="nl-NL"/>
        </w:rPr>
        <w:t>d</w:t>
      </w:r>
      <w:r w:rsidRPr="00FF4D82">
        <w:rPr>
          <w:rFonts w:asciiTheme="minorHAnsi" w:hAnsiTheme="minorHAnsi" w:cstheme="minorHAnsi"/>
          <w:spacing w:val="1"/>
          <w:lang w:val="nl-NL"/>
        </w:rPr>
        <w:t>oen</w:t>
      </w:r>
      <w:r w:rsidRPr="00FF4D82">
        <w:rPr>
          <w:rFonts w:asciiTheme="minorHAnsi" w:hAnsiTheme="minorHAnsi" w:cstheme="minorHAnsi"/>
          <w:lang w:val="nl-NL"/>
        </w:rPr>
        <w:t>;</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s</w:t>
      </w:r>
      <w:r w:rsidRPr="00FF4D82">
        <w:rPr>
          <w:rFonts w:asciiTheme="minorHAnsi" w:hAnsiTheme="minorHAnsi" w:cstheme="minorHAnsi"/>
          <w:spacing w:val="2"/>
          <w:lang w:val="nl-NL"/>
        </w:rPr>
        <w:t>l</w:t>
      </w:r>
      <w:r w:rsidRPr="00FF4D82">
        <w:rPr>
          <w:rFonts w:asciiTheme="minorHAnsi" w:hAnsiTheme="minorHAnsi" w:cstheme="minorHAnsi"/>
          <w:lang w:val="nl-NL"/>
        </w:rPr>
        <w:t>acht</w:t>
      </w:r>
      <w:r w:rsidRPr="00FF4D82">
        <w:rPr>
          <w:rFonts w:asciiTheme="minorHAnsi" w:hAnsiTheme="minorHAnsi" w:cstheme="minorHAnsi"/>
          <w:spacing w:val="-1"/>
          <w:lang w:val="nl-NL"/>
        </w:rPr>
        <w:t>o</w:t>
      </w:r>
      <w:r w:rsidRPr="00FF4D82">
        <w:rPr>
          <w:rFonts w:asciiTheme="minorHAnsi" w:hAnsiTheme="minorHAnsi" w:cstheme="minorHAnsi"/>
          <w:lang w:val="nl-NL"/>
        </w:rPr>
        <w:t>f</w:t>
      </w:r>
      <w:r w:rsidRPr="00FF4D82">
        <w:rPr>
          <w:rFonts w:asciiTheme="minorHAnsi" w:hAnsiTheme="minorHAnsi" w:cstheme="minorHAnsi"/>
          <w:spacing w:val="1"/>
          <w:lang w:val="nl-NL"/>
        </w:rPr>
        <w:t>f</w:t>
      </w:r>
      <w:r w:rsidRPr="00FF4D82">
        <w:rPr>
          <w:rFonts w:asciiTheme="minorHAnsi" w:hAnsiTheme="minorHAnsi" w:cstheme="minorHAnsi"/>
          <w:spacing w:val="-2"/>
          <w:lang w:val="nl-NL"/>
        </w:rPr>
        <w:t>e</w:t>
      </w:r>
      <w:r w:rsidRPr="00FF4D82">
        <w:rPr>
          <w:rFonts w:asciiTheme="minorHAnsi" w:hAnsiTheme="minorHAnsi" w:cstheme="minorHAnsi"/>
          <w:lang w:val="nl-NL"/>
        </w:rPr>
        <w:t>r</w:t>
      </w:r>
      <w:r w:rsidRPr="00FF4D82">
        <w:rPr>
          <w:rFonts w:asciiTheme="minorHAnsi" w:hAnsiTheme="minorHAnsi" w:cstheme="minorHAnsi"/>
          <w:w w:val="99"/>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1"/>
          <w:lang w:val="nl-NL"/>
        </w:rPr>
        <w:t>o</w:t>
      </w:r>
      <w:r w:rsidRPr="00FF4D82">
        <w:rPr>
          <w:rFonts w:asciiTheme="minorHAnsi" w:hAnsiTheme="minorHAnsi" w:cstheme="minorHAnsi"/>
          <w:spacing w:val="-1"/>
          <w:lang w:val="nl-NL"/>
        </w:rPr>
        <w:t>r</w:t>
      </w:r>
      <w:r w:rsidRPr="00FF4D82">
        <w:rPr>
          <w:rFonts w:asciiTheme="minorHAnsi" w:hAnsiTheme="minorHAnsi" w:cstheme="minorHAnsi"/>
          <w:lang w:val="nl-NL"/>
        </w:rPr>
        <w:t>dt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adv</w:t>
      </w:r>
      <w:r w:rsidRPr="00FF4D82">
        <w:rPr>
          <w:rFonts w:asciiTheme="minorHAnsi" w:hAnsiTheme="minorHAnsi" w:cstheme="minorHAnsi"/>
          <w:spacing w:val="2"/>
          <w:lang w:val="nl-NL"/>
        </w:rPr>
        <w:t>i</w:t>
      </w:r>
      <w:r w:rsidRPr="00FF4D82">
        <w:rPr>
          <w:rFonts w:asciiTheme="minorHAnsi" w:hAnsiTheme="minorHAnsi" w:cstheme="minorHAnsi"/>
          <w:lang w:val="nl-NL"/>
        </w:rPr>
        <w:t>s</w:t>
      </w:r>
      <w:r w:rsidRPr="00FF4D82">
        <w:rPr>
          <w:rFonts w:asciiTheme="minorHAnsi" w:hAnsiTheme="minorHAnsi" w:cstheme="minorHAnsi"/>
          <w:spacing w:val="-2"/>
          <w:lang w:val="nl-NL"/>
        </w:rPr>
        <w:t>e</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d</w:t>
      </w:r>
      <w:r w:rsidRPr="00FF4D82">
        <w:rPr>
          <w:rFonts w:asciiTheme="minorHAnsi" w:hAnsiTheme="minorHAnsi" w:cstheme="minorHAnsi"/>
          <w:spacing w:val="-5"/>
          <w:lang w:val="nl-NL"/>
        </w:rPr>
        <w:t xml:space="preserve"> </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1"/>
          <w:lang w:val="nl-NL"/>
        </w:rPr>
        <w:t>e</w:t>
      </w:r>
      <w:r w:rsidRPr="00FF4D82">
        <w:rPr>
          <w:rFonts w:asciiTheme="minorHAnsi" w:hAnsiTheme="minorHAnsi" w:cstheme="minorHAnsi"/>
          <w:lang w:val="nl-NL"/>
        </w:rPr>
        <w:t>z</w:t>
      </w:r>
      <w:r w:rsidRPr="00FF4D82">
        <w:rPr>
          <w:rFonts w:asciiTheme="minorHAnsi" w:hAnsiTheme="minorHAnsi" w:cstheme="minorHAnsi"/>
          <w:spacing w:val="1"/>
          <w:lang w:val="nl-NL"/>
        </w:rPr>
        <w:t>o</w:t>
      </w:r>
      <w:r w:rsidRPr="00FF4D82">
        <w:rPr>
          <w:rFonts w:asciiTheme="minorHAnsi" w:hAnsiTheme="minorHAnsi" w:cstheme="minorHAnsi"/>
          <w:spacing w:val="-2"/>
          <w:lang w:val="nl-NL"/>
        </w:rPr>
        <w:t>e</w:t>
      </w:r>
      <w:r w:rsidRPr="00FF4D82">
        <w:rPr>
          <w:rFonts w:asciiTheme="minorHAnsi" w:hAnsiTheme="minorHAnsi" w:cstheme="minorHAnsi"/>
          <w:lang w:val="nl-NL"/>
        </w:rPr>
        <w:t>k</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aan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h</w:t>
      </w:r>
      <w:r w:rsidRPr="00FF4D82">
        <w:rPr>
          <w:rFonts w:asciiTheme="minorHAnsi" w:hAnsiTheme="minorHAnsi" w:cstheme="minorHAnsi"/>
          <w:spacing w:val="1"/>
          <w:lang w:val="nl-NL"/>
        </w:rPr>
        <w:t>u</w:t>
      </w:r>
      <w:r w:rsidRPr="00FF4D82">
        <w:rPr>
          <w:rFonts w:asciiTheme="minorHAnsi" w:hAnsiTheme="minorHAnsi" w:cstheme="minorHAnsi"/>
          <w:spacing w:val="2"/>
          <w:lang w:val="nl-NL"/>
        </w:rPr>
        <w:t>i</w:t>
      </w:r>
      <w:r w:rsidRPr="00FF4D82">
        <w:rPr>
          <w:rFonts w:asciiTheme="minorHAnsi" w:hAnsiTheme="minorHAnsi" w:cstheme="minorHAnsi"/>
          <w:lang w:val="nl-NL"/>
        </w:rPr>
        <w:t>sa</w:t>
      </w:r>
      <w:r w:rsidRPr="00FF4D82">
        <w:rPr>
          <w:rFonts w:asciiTheme="minorHAnsi" w:hAnsiTheme="minorHAnsi" w:cstheme="minorHAnsi"/>
          <w:spacing w:val="-2"/>
          <w:lang w:val="nl-NL"/>
        </w:rPr>
        <w:t>r</w:t>
      </w:r>
      <w:r w:rsidRPr="00FF4D82">
        <w:rPr>
          <w:rFonts w:asciiTheme="minorHAnsi" w:hAnsiTheme="minorHAnsi" w:cstheme="minorHAnsi"/>
          <w:lang w:val="nl-NL"/>
        </w:rPr>
        <w:t>ts</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te</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b</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lang w:val="nl-NL"/>
        </w:rPr>
        <w:t>r</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z</w:t>
      </w:r>
      <w:r w:rsidRPr="00FF4D82">
        <w:rPr>
          <w:rFonts w:asciiTheme="minorHAnsi" w:hAnsiTheme="minorHAnsi" w:cstheme="minorHAnsi"/>
          <w:spacing w:val="-1"/>
          <w:lang w:val="nl-NL"/>
        </w:rPr>
        <w:t>o</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lang w:val="nl-NL"/>
        </w:rPr>
        <w:t>r</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nog</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n</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heeft p</w:t>
      </w:r>
      <w:r w:rsidRPr="00FF4D82">
        <w:rPr>
          <w:rFonts w:asciiTheme="minorHAnsi" w:hAnsiTheme="minorHAnsi" w:cstheme="minorHAnsi"/>
          <w:spacing w:val="2"/>
          <w:lang w:val="nl-NL"/>
        </w:rPr>
        <w:t>l</w:t>
      </w:r>
      <w:r w:rsidRPr="00FF4D82">
        <w:rPr>
          <w:rFonts w:asciiTheme="minorHAnsi" w:hAnsiTheme="minorHAnsi" w:cstheme="minorHAnsi"/>
          <w:lang w:val="nl-NL"/>
        </w:rPr>
        <w:t>aa</w:t>
      </w:r>
      <w:r w:rsidRPr="00FF4D82">
        <w:rPr>
          <w:rFonts w:asciiTheme="minorHAnsi" w:hAnsiTheme="minorHAnsi" w:cstheme="minorHAnsi"/>
          <w:spacing w:val="1"/>
          <w:lang w:val="nl-NL"/>
        </w:rPr>
        <w:t>t</w:t>
      </w:r>
      <w:r w:rsidRPr="00FF4D82">
        <w:rPr>
          <w:rFonts w:asciiTheme="minorHAnsi" w:hAnsiTheme="minorHAnsi" w:cstheme="minorHAnsi"/>
          <w:lang w:val="nl-NL"/>
        </w:rPr>
        <w:t>sg</w:t>
      </w:r>
      <w:r w:rsidRPr="00FF4D82">
        <w:rPr>
          <w:rFonts w:asciiTheme="minorHAnsi" w:hAnsiTheme="minorHAnsi" w:cstheme="minorHAnsi"/>
          <w:spacing w:val="-2"/>
          <w:lang w:val="nl-NL"/>
        </w:rPr>
        <w:t>e</w:t>
      </w:r>
      <w:r w:rsidRPr="00FF4D82">
        <w:rPr>
          <w:rFonts w:asciiTheme="minorHAnsi" w:hAnsiTheme="minorHAnsi" w:cstheme="minorHAnsi"/>
          <w:lang w:val="nl-NL"/>
        </w:rPr>
        <w:t>v</w:t>
      </w:r>
      <w:r w:rsidRPr="00FF4D82">
        <w:rPr>
          <w:rFonts w:asciiTheme="minorHAnsi" w:hAnsiTheme="minorHAnsi" w:cstheme="minorHAnsi"/>
          <w:spacing w:val="-2"/>
          <w:lang w:val="nl-NL"/>
        </w:rPr>
        <w:t>o</w:t>
      </w:r>
      <w:r w:rsidRPr="00FF4D82">
        <w:rPr>
          <w:rFonts w:asciiTheme="minorHAnsi" w:hAnsiTheme="minorHAnsi" w:cstheme="minorHAnsi"/>
          <w:spacing w:val="1"/>
          <w:lang w:val="nl-NL"/>
        </w:rPr>
        <w:t>n</w:t>
      </w:r>
      <w:r w:rsidRPr="00FF4D82">
        <w:rPr>
          <w:rFonts w:asciiTheme="minorHAnsi" w:hAnsiTheme="minorHAnsi" w:cstheme="minorHAnsi"/>
          <w:spacing w:val="2"/>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7E1B80" w:rsidRDefault="0006158F" w14:paraId="5F474523" w14:textId="77777777">
      <w:pPr>
        <w:pStyle w:val="Gemiddeldraster21"/>
        <w:numPr>
          <w:ilvl w:val="0"/>
          <w:numId w:val="44"/>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c</w:t>
      </w:r>
      <w:r w:rsidRPr="00FF4D82">
        <w:rPr>
          <w:rFonts w:asciiTheme="minorHAnsi" w:hAnsiTheme="minorHAnsi" w:cstheme="minorHAnsi"/>
          <w:spacing w:val="2"/>
          <w:lang w:val="nl-NL"/>
        </w:rPr>
        <w:t>t</w:t>
      </w:r>
      <w:r w:rsidRPr="00FF4D82">
        <w:rPr>
          <w:rFonts w:asciiTheme="minorHAnsi" w:hAnsiTheme="minorHAnsi" w:cstheme="minorHAnsi"/>
          <w:spacing w:val="-2"/>
          <w:lang w:val="nl-NL"/>
        </w:rPr>
        <w:t>e</w:t>
      </w:r>
      <w:r w:rsidRPr="00FF4D82">
        <w:rPr>
          <w:rFonts w:asciiTheme="minorHAnsi" w:hAnsiTheme="minorHAnsi" w:cstheme="minorHAnsi"/>
          <w:spacing w:val="1"/>
          <w:lang w:val="nl-NL"/>
        </w:rPr>
        <w:t>u</w:t>
      </w:r>
      <w:r w:rsidRPr="00FF4D82">
        <w:rPr>
          <w:rFonts w:asciiTheme="minorHAnsi" w:hAnsiTheme="minorHAnsi" w:cstheme="minorHAnsi"/>
          <w:lang w:val="nl-NL"/>
        </w:rPr>
        <w:t>r</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ve</w:t>
      </w:r>
      <w:r w:rsidRPr="00FF4D82">
        <w:rPr>
          <w:rFonts w:asciiTheme="minorHAnsi" w:hAnsiTheme="minorHAnsi" w:cstheme="minorHAnsi"/>
          <w:spacing w:val="-1"/>
          <w:lang w:val="nl-NL"/>
        </w:rPr>
        <w:t>r</w:t>
      </w:r>
      <w:r w:rsidRPr="00FF4D82">
        <w:rPr>
          <w:rFonts w:asciiTheme="minorHAnsi" w:hAnsiTheme="minorHAnsi" w:cstheme="minorHAnsi"/>
          <w:lang w:val="nl-NL"/>
        </w:rPr>
        <w:t>w</w:t>
      </w:r>
      <w:r w:rsidRPr="00FF4D82">
        <w:rPr>
          <w:rFonts w:asciiTheme="minorHAnsi" w:hAnsiTheme="minorHAnsi" w:cstheme="minorHAnsi"/>
          <w:spacing w:val="2"/>
          <w:lang w:val="nl-NL"/>
        </w:rPr>
        <w:t>i</w:t>
      </w:r>
      <w:r w:rsidRPr="00FF4D82">
        <w:rPr>
          <w:rFonts w:asciiTheme="minorHAnsi" w:hAnsiTheme="minorHAnsi" w:cstheme="minorHAnsi"/>
          <w:lang w:val="nl-NL"/>
        </w:rPr>
        <w:t>jst</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naar</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S</w:t>
      </w:r>
      <w:r w:rsidRPr="00FF4D82">
        <w:rPr>
          <w:rFonts w:asciiTheme="minorHAnsi" w:hAnsiTheme="minorHAnsi" w:cstheme="minorHAnsi"/>
          <w:spacing w:val="3"/>
          <w:lang w:val="nl-NL"/>
        </w:rPr>
        <w:t>l</w:t>
      </w:r>
      <w:r w:rsidRPr="00FF4D82">
        <w:rPr>
          <w:rFonts w:asciiTheme="minorHAnsi" w:hAnsiTheme="minorHAnsi" w:cstheme="minorHAnsi"/>
          <w:lang w:val="nl-NL"/>
        </w:rPr>
        <w:t>acht</w:t>
      </w:r>
      <w:r w:rsidRPr="00FF4D82">
        <w:rPr>
          <w:rFonts w:asciiTheme="minorHAnsi" w:hAnsiTheme="minorHAnsi" w:cstheme="minorHAnsi"/>
          <w:spacing w:val="-1"/>
          <w:lang w:val="nl-NL"/>
        </w:rPr>
        <w:t>o</w:t>
      </w:r>
      <w:r w:rsidRPr="00FF4D82">
        <w:rPr>
          <w:rFonts w:asciiTheme="minorHAnsi" w:hAnsiTheme="minorHAnsi" w:cstheme="minorHAnsi"/>
          <w:lang w:val="nl-NL"/>
        </w:rPr>
        <w:t>f</w:t>
      </w:r>
      <w:r w:rsidRPr="00FF4D82">
        <w:rPr>
          <w:rFonts w:asciiTheme="minorHAnsi" w:hAnsiTheme="minorHAnsi" w:cstheme="minorHAnsi"/>
          <w:spacing w:val="1"/>
          <w:lang w:val="nl-NL"/>
        </w:rPr>
        <w:t>f</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hu</w:t>
      </w:r>
      <w:r w:rsidRPr="00FF4D82">
        <w:rPr>
          <w:rFonts w:asciiTheme="minorHAnsi" w:hAnsiTheme="minorHAnsi" w:cstheme="minorHAnsi"/>
          <w:spacing w:val="2"/>
          <w:lang w:val="nl-NL"/>
        </w:rPr>
        <w:t>l</w:t>
      </w:r>
      <w:r w:rsidRPr="00FF4D82">
        <w:rPr>
          <w:rFonts w:asciiTheme="minorHAnsi" w:hAnsiTheme="minorHAnsi" w:cstheme="minorHAnsi"/>
          <w:lang w:val="nl-NL"/>
        </w:rPr>
        <w:t>p</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N</w:t>
      </w:r>
      <w:r w:rsidRPr="00FF4D82">
        <w:rPr>
          <w:rFonts w:asciiTheme="minorHAnsi" w:hAnsiTheme="minorHAnsi" w:cstheme="minorHAnsi"/>
          <w:spacing w:val="-2"/>
          <w:lang w:val="nl-NL"/>
        </w:rPr>
        <w:t>e</w:t>
      </w:r>
      <w:r w:rsidRPr="00FF4D82">
        <w:rPr>
          <w:rFonts w:asciiTheme="minorHAnsi" w:hAnsiTheme="minorHAnsi" w:cstheme="minorHAnsi"/>
          <w:spacing w:val="2"/>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l</w:t>
      </w:r>
      <w:r w:rsidRPr="00FF4D82">
        <w:rPr>
          <w:rFonts w:asciiTheme="minorHAnsi" w:hAnsiTheme="minorHAnsi" w:cstheme="minorHAnsi"/>
          <w:lang w:val="nl-NL"/>
        </w:rPr>
        <w:t>a</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0900</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0101.</w:t>
      </w:r>
    </w:p>
    <w:p w:rsidRPr="00FF4D82" w:rsidR="0006158F" w:rsidP="007E1B80" w:rsidRDefault="0006158F" w14:paraId="4C34455A" w14:textId="77777777">
      <w:pPr>
        <w:pStyle w:val="Gemiddeldraster21"/>
        <w:numPr>
          <w:ilvl w:val="0"/>
          <w:numId w:val="44"/>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c</w:t>
      </w:r>
      <w:r w:rsidRPr="00FF4D82">
        <w:rPr>
          <w:rFonts w:asciiTheme="minorHAnsi" w:hAnsiTheme="minorHAnsi" w:cstheme="minorHAnsi"/>
          <w:spacing w:val="2"/>
          <w:lang w:val="nl-NL"/>
        </w:rPr>
        <w:t>t</w:t>
      </w:r>
      <w:r w:rsidRPr="00FF4D82">
        <w:rPr>
          <w:rFonts w:asciiTheme="minorHAnsi" w:hAnsiTheme="minorHAnsi" w:cstheme="minorHAnsi"/>
          <w:spacing w:val="-2"/>
          <w:lang w:val="nl-NL"/>
        </w:rPr>
        <w:t>e</w:t>
      </w:r>
      <w:r w:rsidRPr="00FF4D82">
        <w:rPr>
          <w:rFonts w:asciiTheme="minorHAnsi" w:hAnsiTheme="minorHAnsi" w:cstheme="minorHAnsi"/>
          <w:spacing w:val="1"/>
          <w:lang w:val="nl-NL"/>
        </w:rPr>
        <w:t>u</w:t>
      </w:r>
      <w:r w:rsidRPr="00FF4D82">
        <w:rPr>
          <w:rFonts w:asciiTheme="minorHAnsi" w:hAnsiTheme="minorHAnsi" w:cstheme="minorHAnsi"/>
          <w:lang w:val="nl-NL"/>
        </w:rPr>
        <w:t>r</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f</w:t>
      </w:r>
      <w:r w:rsidRPr="00FF4D82">
        <w:rPr>
          <w:rFonts w:asciiTheme="minorHAnsi" w:hAnsiTheme="minorHAnsi" w:cstheme="minorHAnsi"/>
          <w:spacing w:val="-2"/>
          <w:lang w:val="nl-NL"/>
        </w:rPr>
        <w:t>o</w:t>
      </w:r>
      <w:r w:rsidRPr="00FF4D82">
        <w:rPr>
          <w:rFonts w:asciiTheme="minorHAnsi" w:hAnsiTheme="minorHAnsi" w:cstheme="minorHAnsi"/>
          <w:spacing w:val="-1"/>
          <w:lang w:val="nl-NL"/>
        </w:rPr>
        <w:t>r</w:t>
      </w:r>
      <w:r w:rsidRPr="00FF4D82">
        <w:rPr>
          <w:rFonts w:asciiTheme="minorHAnsi" w:hAnsiTheme="minorHAnsi" w:cstheme="minorHAnsi"/>
          <w:spacing w:val="2"/>
          <w:lang w:val="nl-NL"/>
        </w:rPr>
        <w:t>m</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t</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f</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c</w:t>
      </w:r>
      <w:r w:rsidRPr="00FF4D82">
        <w:rPr>
          <w:rFonts w:asciiTheme="minorHAnsi" w:hAnsiTheme="minorHAnsi" w:cstheme="minorHAnsi"/>
          <w:spacing w:val="-2"/>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tact</w:t>
      </w:r>
      <w:r w:rsidRPr="00FF4D82">
        <w:rPr>
          <w:rFonts w:asciiTheme="minorHAnsi" w:hAnsiTheme="minorHAnsi" w:cstheme="minorHAnsi"/>
          <w:spacing w:val="-3"/>
          <w:lang w:val="nl-NL"/>
        </w:rPr>
        <w:t xml:space="preserve"> </w:t>
      </w:r>
      <w:r w:rsidRPr="00FF4D82">
        <w:rPr>
          <w:rFonts w:asciiTheme="minorHAnsi" w:hAnsiTheme="minorHAnsi" w:cstheme="minorHAnsi"/>
          <w:lang w:val="nl-NL"/>
        </w:rPr>
        <w:t>u</w:t>
      </w:r>
      <w:r w:rsidRPr="00FF4D82">
        <w:rPr>
          <w:rFonts w:asciiTheme="minorHAnsi" w:hAnsiTheme="minorHAnsi" w:cstheme="minorHAnsi"/>
          <w:spacing w:val="3"/>
          <w:lang w:val="nl-NL"/>
        </w:rPr>
        <w:t>i</w:t>
      </w:r>
      <w:r w:rsidRPr="00FF4D82">
        <w:rPr>
          <w:rFonts w:asciiTheme="minorHAnsi" w:hAnsiTheme="minorHAnsi" w:cstheme="minorHAnsi"/>
          <w:lang w:val="nl-NL"/>
        </w:rPr>
        <w:t>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lang w:val="nl-NL"/>
        </w:rPr>
        <w:t>ch</w:t>
      </w:r>
      <w:r w:rsidRPr="00FF4D82">
        <w:rPr>
          <w:rFonts w:asciiTheme="minorHAnsi" w:hAnsiTheme="minorHAnsi" w:cstheme="minorHAnsi"/>
          <w:spacing w:val="1"/>
          <w:lang w:val="nl-NL"/>
        </w:rPr>
        <w:t>oo</w:t>
      </w:r>
      <w:r w:rsidRPr="00FF4D82">
        <w:rPr>
          <w:rFonts w:asciiTheme="minorHAnsi" w:hAnsiTheme="minorHAnsi" w:cstheme="minorHAnsi"/>
          <w:lang w:val="nl-NL"/>
        </w:rPr>
        <w:t>l</w:t>
      </w:r>
      <w:r w:rsidRPr="00FF4D82">
        <w:rPr>
          <w:rFonts w:asciiTheme="minorHAnsi" w:hAnsiTheme="minorHAnsi" w:cstheme="minorHAnsi"/>
          <w:spacing w:val="-3"/>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p</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r</w:t>
      </w:r>
      <w:r w:rsidRPr="00FF4D82">
        <w:rPr>
          <w:rFonts w:asciiTheme="minorHAnsi" w:hAnsiTheme="minorHAnsi" w:cstheme="minorHAnsi"/>
          <w:spacing w:val="2"/>
          <w:lang w:val="nl-NL"/>
        </w:rPr>
        <w:t>i</w:t>
      </w:r>
      <w:r w:rsidRPr="00FF4D82">
        <w:rPr>
          <w:rFonts w:asciiTheme="minorHAnsi" w:hAnsiTheme="minorHAnsi" w:cstheme="minorHAnsi"/>
          <w:lang w:val="nl-NL"/>
        </w:rPr>
        <w:t>js</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1"/>
          <w:lang w:val="nl-NL"/>
        </w:rPr>
        <w:t>or</w:t>
      </w:r>
      <w:r w:rsidRPr="00FF4D82">
        <w:rPr>
          <w:rFonts w:asciiTheme="minorHAnsi" w:hAnsiTheme="minorHAnsi" w:cstheme="minorHAnsi"/>
          <w:lang w:val="nl-NL"/>
        </w:rPr>
        <w:t>dt</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s</w:t>
      </w:r>
      <w:r w:rsidRPr="00FF4D82">
        <w:rPr>
          <w:rFonts w:asciiTheme="minorHAnsi" w:hAnsiTheme="minorHAnsi" w:cstheme="minorHAnsi"/>
          <w:spacing w:val="2"/>
          <w:lang w:val="nl-NL"/>
        </w:rPr>
        <w:t>t</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d</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p</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1"/>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ke</w:t>
      </w:r>
      <w:r w:rsidRPr="00FF4D82">
        <w:rPr>
          <w:rFonts w:asciiTheme="minorHAnsi" w:hAnsiTheme="minorHAnsi" w:cstheme="minorHAnsi"/>
          <w:w w:val="99"/>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2"/>
          <w:lang w:val="nl-NL"/>
        </w:rPr>
        <w:t>i</w:t>
      </w:r>
      <w:r w:rsidRPr="00FF4D82">
        <w:rPr>
          <w:rFonts w:asciiTheme="minorHAnsi" w:hAnsiTheme="minorHAnsi" w:cstheme="minorHAnsi"/>
          <w:lang w:val="nl-NL"/>
        </w:rPr>
        <w:t>jz</w:t>
      </w:r>
      <w:r w:rsidRPr="00FF4D82">
        <w:rPr>
          <w:rFonts w:asciiTheme="minorHAnsi" w:hAnsiTheme="minorHAnsi" w:cstheme="minorHAnsi"/>
          <w:spacing w:val="-2"/>
          <w:lang w:val="nl-NL"/>
        </w:rPr>
        <w:t>e</w:t>
      </w:r>
      <w:r w:rsidRPr="00FF4D82">
        <w:rPr>
          <w:rFonts w:asciiTheme="minorHAnsi" w:hAnsiTheme="minorHAnsi" w:cstheme="minorHAnsi"/>
          <w:lang w:val="nl-NL"/>
        </w:rPr>
        <w:t>.</w:t>
      </w:r>
    </w:p>
    <w:p w:rsidRPr="00FF4D82" w:rsidR="0006158F" w:rsidP="007E1B80" w:rsidRDefault="0006158F" w14:paraId="0C556E48" w14:textId="77777777">
      <w:pPr>
        <w:pStyle w:val="Gemiddeldraster21"/>
        <w:numPr>
          <w:ilvl w:val="0"/>
          <w:numId w:val="44"/>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c</w:t>
      </w:r>
      <w:r w:rsidRPr="00FF4D82">
        <w:rPr>
          <w:rFonts w:asciiTheme="minorHAnsi" w:hAnsiTheme="minorHAnsi" w:cstheme="minorHAnsi"/>
          <w:spacing w:val="2"/>
          <w:lang w:val="nl-NL"/>
        </w:rPr>
        <w:t>t</w:t>
      </w:r>
      <w:r w:rsidRPr="00FF4D82">
        <w:rPr>
          <w:rFonts w:asciiTheme="minorHAnsi" w:hAnsiTheme="minorHAnsi" w:cstheme="minorHAnsi"/>
          <w:spacing w:val="-2"/>
          <w:lang w:val="nl-NL"/>
        </w:rPr>
        <w:t>e</w:t>
      </w:r>
      <w:r w:rsidRPr="00FF4D82">
        <w:rPr>
          <w:rFonts w:asciiTheme="minorHAnsi" w:hAnsiTheme="minorHAnsi" w:cstheme="minorHAnsi"/>
          <w:spacing w:val="1"/>
          <w:lang w:val="nl-NL"/>
        </w:rPr>
        <w:t>u</w:t>
      </w:r>
      <w:r w:rsidRPr="00FF4D82">
        <w:rPr>
          <w:rFonts w:asciiTheme="minorHAnsi" w:hAnsiTheme="minorHAnsi" w:cstheme="minorHAnsi"/>
          <w:lang w:val="nl-NL"/>
        </w:rPr>
        <w:t>r</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p</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s</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ne</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sl</w:t>
      </w:r>
      <w:r w:rsidRPr="00FF4D82">
        <w:rPr>
          <w:rFonts w:asciiTheme="minorHAnsi" w:hAnsiTheme="minorHAnsi" w:cstheme="minorHAnsi"/>
          <w:spacing w:val="2"/>
          <w:lang w:val="nl-NL"/>
        </w:rPr>
        <w:t>i</w:t>
      </w:r>
      <w:r w:rsidRPr="00FF4D82">
        <w:rPr>
          <w:rFonts w:asciiTheme="minorHAnsi" w:hAnsiTheme="minorHAnsi" w:cstheme="minorHAnsi"/>
          <w:lang w:val="nl-NL"/>
        </w:rPr>
        <w:t>d</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f</w:t>
      </w:r>
      <w:r w:rsidRPr="00FF4D82">
        <w:rPr>
          <w:rFonts w:asciiTheme="minorHAnsi" w:hAnsiTheme="minorHAnsi" w:cstheme="minorHAnsi"/>
          <w:spacing w:val="-2"/>
          <w:lang w:val="nl-NL"/>
        </w:rPr>
        <w:t>o</w:t>
      </w:r>
      <w:r w:rsidRPr="00FF4D82">
        <w:rPr>
          <w:rFonts w:asciiTheme="minorHAnsi" w:hAnsiTheme="minorHAnsi" w:cstheme="minorHAnsi"/>
          <w:spacing w:val="-1"/>
          <w:lang w:val="nl-NL"/>
        </w:rPr>
        <w:t>r</w:t>
      </w:r>
      <w:r w:rsidRPr="00FF4D82">
        <w:rPr>
          <w:rFonts w:asciiTheme="minorHAnsi" w:hAnsiTheme="minorHAnsi" w:cstheme="minorHAnsi"/>
          <w:spacing w:val="2"/>
          <w:lang w:val="nl-NL"/>
        </w:rPr>
        <w:t>m</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s</w:t>
      </w:r>
      <w:r w:rsidRPr="00FF4D82">
        <w:rPr>
          <w:rFonts w:asciiTheme="minorHAnsi" w:hAnsiTheme="minorHAnsi" w:cstheme="minorHAnsi"/>
          <w:lang w:val="nl-NL"/>
        </w:rPr>
        <w:t>ch</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spacing w:val="2"/>
          <w:lang w:val="nl-NL"/>
        </w:rPr>
        <w:t>l</w:t>
      </w:r>
      <w:r w:rsidRPr="00FF4D82">
        <w:rPr>
          <w:rFonts w:asciiTheme="minorHAnsi" w:hAnsiTheme="minorHAnsi" w:cstheme="minorHAnsi"/>
          <w:lang w:val="nl-NL"/>
        </w:rPr>
        <w:t>t</w:t>
      </w:r>
      <w:r w:rsidRPr="00FF4D82">
        <w:rPr>
          <w:rFonts w:asciiTheme="minorHAnsi" w:hAnsiTheme="minorHAnsi" w:cstheme="minorHAnsi"/>
          <w:spacing w:val="-2"/>
          <w:lang w:val="nl-NL"/>
        </w:rPr>
        <w:t>e</w:t>
      </w:r>
      <w:r w:rsidRPr="00FF4D82">
        <w:rPr>
          <w:rFonts w:asciiTheme="minorHAnsi" w:hAnsiTheme="minorHAnsi" w:cstheme="minorHAnsi"/>
          <w:lang w:val="nl-NL"/>
        </w:rPr>
        <w:t>am</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lang w:val="nl-NL"/>
        </w:rPr>
        <w:t>r</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2"/>
          <w:lang w:val="nl-NL"/>
        </w:rPr>
        <w:t>e</w:t>
      </w:r>
      <w:r w:rsidRPr="00FF4D82">
        <w:rPr>
          <w:rFonts w:asciiTheme="minorHAnsi" w:hAnsiTheme="minorHAnsi" w:cstheme="minorHAnsi"/>
          <w:lang w:val="nl-NL"/>
        </w:rPr>
        <w:t>z</w:t>
      </w:r>
      <w:r w:rsidRPr="00FF4D82">
        <w:rPr>
          <w:rFonts w:asciiTheme="minorHAnsi" w:hAnsiTheme="minorHAnsi" w:cstheme="minorHAnsi"/>
          <w:spacing w:val="1"/>
          <w:lang w:val="nl-NL"/>
        </w:rPr>
        <w:t>o</w:t>
      </w:r>
      <w:r w:rsidRPr="00FF4D82">
        <w:rPr>
          <w:rFonts w:asciiTheme="minorHAnsi" w:hAnsiTheme="minorHAnsi" w:cstheme="minorHAnsi"/>
          <w:spacing w:val="-2"/>
          <w:lang w:val="nl-NL"/>
        </w:rPr>
        <w:t>e</w:t>
      </w:r>
      <w:r w:rsidRPr="00FF4D82">
        <w:rPr>
          <w:rFonts w:asciiTheme="minorHAnsi" w:hAnsiTheme="minorHAnsi" w:cstheme="minorHAnsi"/>
          <w:lang w:val="nl-NL"/>
        </w:rPr>
        <w:t>k</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9"/>
          <w:lang w:val="nl-NL"/>
        </w:rPr>
        <w:t>o</w:t>
      </w:r>
      <w:r w:rsidRPr="00FF4D82">
        <w:rPr>
          <w:rFonts w:asciiTheme="minorHAnsi" w:hAnsiTheme="minorHAnsi" w:cstheme="minorHAnsi"/>
          <w:lang w:val="nl-NL"/>
        </w:rPr>
        <w:t>ver</w:t>
      </w:r>
      <w:r w:rsidRPr="00FF4D82">
        <w:rPr>
          <w:rFonts w:asciiTheme="minorHAnsi" w:hAnsiTheme="minorHAnsi" w:cstheme="minorHAnsi"/>
          <w:w w:val="99"/>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14"/>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spacing w:val="2"/>
          <w:lang w:val="nl-NL"/>
        </w:rPr>
        <w:t>w</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s</w:t>
      </w:r>
      <w:r w:rsidRPr="00FF4D82">
        <w:rPr>
          <w:rFonts w:asciiTheme="minorHAnsi" w:hAnsiTheme="minorHAnsi" w:cstheme="minorHAnsi"/>
          <w:spacing w:val="2"/>
          <w:lang w:val="nl-NL"/>
        </w:rPr>
        <w:t>t</w:t>
      </w:r>
      <w:r w:rsidRPr="00FF4D82">
        <w:rPr>
          <w:rFonts w:asciiTheme="minorHAnsi" w:hAnsiTheme="minorHAnsi" w:cstheme="minorHAnsi"/>
          <w:lang w:val="nl-NL"/>
        </w:rPr>
        <w:t>e</w:t>
      </w:r>
      <w:r w:rsidRPr="00FF4D82">
        <w:rPr>
          <w:rFonts w:asciiTheme="minorHAnsi" w:hAnsiTheme="minorHAnsi" w:cstheme="minorHAnsi"/>
          <w:spacing w:val="-13"/>
          <w:lang w:val="nl-NL"/>
        </w:rPr>
        <w:t xml:space="preserve"> </w:t>
      </w:r>
      <w:r w:rsidRPr="00FF4D82">
        <w:rPr>
          <w:rFonts w:asciiTheme="minorHAnsi" w:hAnsiTheme="minorHAnsi" w:cstheme="minorHAnsi"/>
          <w:spacing w:val="1"/>
          <w:lang w:val="nl-NL"/>
        </w:rPr>
        <w:t>c</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tact</w:t>
      </w:r>
      <w:r w:rsidRPr="00FF4D82">
        <w:rPr>
          <w:rFonts w:asciiTheme="minorHAnsi" w:hAnsiTheme="minorHAnsi" w:cstheme="minorHAnsi"/>
          <w:spacing w:val="1"/>
          <w:lang w:val="nl-NL"/>
        </w:rPr>
        <w:t>en</w:t>
      </w:r>
      <w:r w:rsidRPr="00FF4D82">
        <w:rPr>
          <w:rFonts w:asciiTheme="minorHAnsi" w:hAnsiTheme="minorHAnsi" w:cstheme="minorHAnsi"/>
          <w:lang w:val="nl-NL"/>
        </w:rPr>
        <w:t>.</w:t>
      </w:r>
    </w:p>
    <w:p w:rsidRPr="00FF4D82" w:rsidR="0006158F" w:rsidP="007E1B80" w:rsidRDefault="0006158F" w14:paraId="447478CD" w14:textId="77777777">
      <w:pPr>
        <w:pStyle w:val="Gemiddeldraster21"/>
        <w:numPr>
          <w:ilvl w:val="0"/>
          <w:numId w:val="44"/>
        </w:numPr>
        <w:rPr>
          <w:rFonts w:asciiTheme="minorHAnsi" w:hAnsiTheme="minorHAnsi" w:cstheme="minorHAnsi"/>
          <w:lang w:val="nl-NL"/>
        </w:rPr>
      </w:pPr>
      <w:r w:rsidRPr="00FF4D82">
        <w:rPr>
          <w:rFonts w:asciiTheme="minorHAnsi" w:hAnsiTheme="minorHAnsi" w:cstheme="minorHAnsi"/>
          <w:spacing w:val="1"/>
          <w:lang w:val="nl-NL"/>
        </w:rPr>
        <w:t>E</w:t>
      </w:r>
      <w:r w:rsidRPr="00FF4D82">
        <w:rPr>
          <w:rFonts w:asciiTheme="minorHAnsi" w:hAnsiTheme="minorHAnsi" w:cstheme="minorHAnsi"/>
          <w:lang w:val="nl-NL"/>
        </w:rPr>
        <w:t>r</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wo</w:t>
      </w:r>
      <w:r w:rsidRPr="00FF4D82">
        <w:rPr>
          <w:rFonts w:asciiTheme="minorHAnsi" w:hAnsiTheme="minorHAnsi" w:cstheme="minorHAnsi"/>
          <w:spacing w:val="-1"/>
          <w:lang w:val="nl-NL"/>
        </w:rPr>
        <w:t>r</w:t>
      </w:r>
      <w:r w:rsidRPr="00FF4D82">
        <w:rPr>
          <w:rFonts w:asciiTheme="minorHAnsi" w:hAnsiTheme="minorHAnsi" w:cstheme="minorHAnsi"/>
          <w:lang w:val="nl-NL"/>
        </w:rPr>
        <w:t>dt</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v</w:t>
      </w:r>
      <w:r w:rsidRPr="00FF4D82">
        <w:rPr>
          <w:rFonts w:asciiTheme="minorHAnsi" w:hAnsiTheme="minorHAnsi" w:cstheme="minorHAnsi"/>
          <w:spacing w:val="-2"/>
          <w:lang w:val="nl-NL"/>
        </w:rPr>
        <w:t>o</w:t>
      </w:r>
      <w:r w:rsidRPr="00FF4D82">
        <w:rPr>
          <w:rFonts w:asciiTheme="minorHAnsi" w:hAnsiTheme="minorHAnsi" w:cstheme="minorHAnsi"/>
          <w:spacing w:val="2"/>
          <w:lang w:val="nl-NL"/>
        </w:rPr>
        <w:t>l</w:t>
      </w:r>
      <w:r w:rsidRPr="00FF4D82">
        <w:rPr>
          <w:rFonts w:asciiTheme="minorHAnsi" w:hAnsiTheme="minorHAnsi" w:cstheme="minorHAnsi"/>
          <w:lang w:val="nl-NL"/>
        </w:rPr>
        <w:t>ga</w:t>
      </w:r>
      <w:r w:rsidRPr="00FF4D82">
        <w:rPr>
          <w:rFonts w:asciiTheme="minorHAnsi" w:hAnsiTheme="minorHAnsi" w:cstheme="minorHAnsi"/>
          <w:spacing w:val="2"/>
          <w:lang w:val="nl-NL"/>
        </w:rPr>
        <w:t>f</w:t>
      </w:r>
      <w:r w:rsidRPr="00FF4D82">
        <w:rPr>
          <w:rFonts w:asciiTheme="minorHAnsi" w:hAnsiTheme="minorHAnsi" w:cstheme="minorHAnsi"/>
          <w:lang w:val="nl-NL"/>
        </w:rPr>
        <w:t>sp</w:t>
      </w:r>
      <w:r w:rsidRPr="00FF4D82">
        <w:rPr>
          <w:rFonts w:asciiTheme="minorHAnsi" w:hAnsiTheme="minorHAnsi" w:cstheme="minorHAnsi"/>
          <w:spacing w:val="-1"/>
          <w:lang w:val="nl-NL"/>
        </w:rPr>
        <w:t>r</w:t>
      </w:r>
      <w:r w:rsidRPr="00FF4D82">
        <w:rPr>
          <w:rFonts w:asciiTheme="minorHAnsi" w:hAnsiTheme="minorHAnsi" w:cstheme="minorHAnsi"/>
          <w:lang w:val="nl-NL"/>
        </w:rPr>
        <w:t>aak</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lang w:val="nl-NL"/>
        </w:rPr>
        <w:t>ma</w:t>
      </w:r>
      <w:r w:rsidRPr="00FF4D82">
        <w:rPr>
          <w:rFonts w:asciiTheme="minorHAnsi" w:hAnsiTheme="minorHAnsi" w:cstheme="minorHAnsi"/>
          <w:spacing w:val="2"/>
          <w:lang w:val="nl-NL"/>
        </w:rPr>
        <w:t>a</w:t>
      </w:r>
      <w:r w:rsidRPr="00FF4D82">
        <w:rPr>
          <w:rFonts w:asciiTheme="minorHAnsi" w:hAnsiTheme="minorHAnsi" w:cstheme="minorHAnsi"/>
          <w:lang w:val="nl-NL"/>
        </w:rPr>
        <w:t>kt.</w:t>
      </w:r>
    </w:p>
    <w:p w:rsidRPr="00FF4D82" w:rsidR="0006158F" w:rsidP="0006158F" w:rsidRDefault="0006158F" w14:paraId="434B369A" w14:textId="77777777">
      <w:pPr>
        <w:pStyle w:val="Gemiddeldraster21"/>
        <w:rPr>
          <w:rFonts w:asciiTheme="minorHAnsi" w:hAnsiTheme="minorHAnsi" w:cstheme="minorHAnsi"/>
          <w:lang w:val="nl-NL"/>
        </w:rPr>
      </w:pPr>
    </w:p>
    <w:p w:rsidRPr="00ED189D" w:rsidR="0006158F" w:rsidP="0006158F" w:rsidRDefault="0006158F" w14:paraId="377A7B87" w14:textId="77777777">
      <w:pPr>
        <w:pStyle w:val="Gemiddeldraster21"/>
        <w:rPr>
          <w:rFonts w:asciiTheme="minorHAnsi" w:hAnsiTheme="minorHAnsi" w:cstheme="minorHAnsi"/>
          <w:b/>
        </w:rPr>
      </w:pPr>
      <w:proofErr w:type="spellStart"/>
      <w:r w:rsidRPr="00ED189D">
        <w:rPr>
          <w:rFonts w:asciiTheme="minorHAnsi" w:hAnsiTheme="minorHAnsi" w:cstheme="minorHAnsi"/>
          <w:b/>
        </w:rPr>
        <w:t>Te</w:t>
      </w:r>
      <w:r w:rsidRPr="00ED189D">
        <w:rPr>
          <w:rFonts w:asciiTheme="minorHAnsi" w:hAnsiTheme="minorHAnsi" w:cstheme="minorHAnsi"/>
          <w:b/>
          <w:spacing w:val="-1"/>
        </w:rPr>
        <w:t>r</w:t>
      </w:r>
      <w:r w:rsidRPr="00ED189D">
        <w:rPr>
          <w:rFonts w:asciiTheme="minorHAnsi" w:hAnsiTheme="minorHAnsi" w:cstheme="minorHAnsi"/>
          <w:b/>
          <w:spacing w:val="1"/>
        </w:rPr>
        <w:t>u</w:t>
      </w:r>
      <w:r w:rsidRPr="00ED189D">
        <w:rPr>
          <w:rFonts w:asciiTheme="minorHAnsi" w:hAnsiTheme="minorHAnsi" w:cstheme="minorHAnsi"/>
          <w:b/>
        </w:rPr>
        <w:t>gk</w:t>
      </w:r>
      <w:r w:rsidRPr="00ED189D">
        <w:rPr>
          <w:rFonts w:asciiTheme="minorHAnsi" w:hAnsiTheme="minorHAnsi" w:cstheme="minorHAnsi"/>
          <w:b/>
          <w:spacing w:val="-2"/>
        </w:rPr>
        <w:t>e</w:t>
      </w:r>
      <w:r w:rsidRPr="00ED189D">
        <w:rPr>
          <w:rFonts w:asciiTheme="minorHAnsi" w:hAnsiTheme="minorHAnsi" w:cstheme="minorHAnsi"/>
          <w:b/>
          <w:spacing w:val="1"/>
        </w:rPr>
        <w:t>e</w:t>
      </w:r>
      <w:r w:rsidRPr="00ED189D">
        <w:rPr>
          <w:rFonts w:asciiTheme="minorHAnsi" w:hAnsiTheme="minorHAnsi" w:cstheme="minorHAnsi"/>
          <w:b/>
        </w:rPr>
        <w:t>r</w:t>
      </w:r>
      <w:proofErr w:type="spellEnd"/>
      <w:r w:rsidRPr="00ED189D">
        <w:rPr>
          <w:rFonts w:asciiTheme="minorHAnsi" w:hAnsiTheme="minorHAnsi" w:cstheme="minorHAnsi"/>
          <w:b/>
          <w:spacing w:val="-10"/>
        </w:rPr>
        <w:t xml:space="preserve"> </w:t>
      </w:r>
      <w:r w:rsidRPr="00ED189D">
        <w:rPr>
          <w:rFonts w:asciiTheme="minorHAnsi" w:hAnsiTheme="minorHAnsi" w:cstheme="minorHAnsi"/>
          <w:b/>
          <w:spacing w:val="-1"/>
        </w:rPr>
        <w:t>o</w:t>
      </w:r>
      <w:r w:rsidRPr="00ED189D">
        <w:rPr>
          <w:rFonts w:asciiTheme="minorHAnsi" w:hAnsiTheme="minorHAnsi" w:cstheme="minorHAnsi"/>
          <w:b/>
        </w:rPr>
        <w:t>p</w:t>
      </w:r>
      <w:r w:rsidRPr="00ED189D">
        <w:rPr>
          <w:rFonts w:asciiTheme="minorHAnsi" w:hAnsiTheme="minorHAnsi" w:cstheme="minorHAnsi"/>
          <w:b/>
          <w:spacing w:val="-9"/>
        </w:rPr>
        <w:t xml:space="preserve"> </w:t>
      </w:r>
      <w:r w:rsidRPr="00ED189D">
        <w:rPr>
          <w:rFonts w:asciiTheme="minorHAnsi" w:hAnsiTheme="minorHAnsi" w:cstheme="minorHAnsi"/>
          <w:b/>
          <w:spacing w:val="1"/>
        </w:rPr>
        <w:t>s</w:t>
      </w:r>
      <w:r w:rsidRPr="00ED189D">
        <w:rPr>
          <w:rFonts w:asciiTheme="minorHAnsi" w:hAnsiTheme="minorHAnsi" w:cstheme="minorHAnsi"/>
          <w:b/>
        </w:rPr>
        <w:t>ch</w:t>
      </w:r>
      <w:r w:rsidRPr="00ED189D">
        <w:rPr>
          <w:rFonts w:asciiTheme="minorHAnsi" w:hAnsiTheme="minorHAnsi" w:cstheme="minorHAnsi"/>
          <w:b/>
          <w:spacing w:val="1"/>
        </w:rPr>
        <w:t>o</w:t>
      </w:r>
      <w:r w:rsidRPr="00ED189D">
        <w:rPr>
          <w:rFonts w:asciiTheme="minorHAnsi" w:hAnsiTheme="minorHAnsi" w:cstheme="minorHAnsi"/>
          <w:b/>
          <w:spacing w:val="-1"/>
        </w:rPr>
        <w:t>o</w:t>
      </w:r>
      <w:r w:rsidRPr="00ED189D">
        <w:rPr>
          <w:rFonts w:asciiTheme="minorHAnsi" w:hAnsiTheme="minorHAnsi" w:cstheme="minorHAnsi"/>
          <w:b/>
        </w:rPr>
        <w:t>l</w:t>
      </w:r>
    </w:p>
    <w:p w:rsidRPr="00FF4D82" w:rsidR="0006158F" w:rsidP="007E1B80" w:rsidRDefault="0006158F" w14:paraId="70E1ABC1" w14:textId="77777777">
      <w:pPr>
        <w:pStyle w:val="Gemiddeldraster21"/>
        <w:numPr>
          <w:ilvl w:val="0"/>
          <w:numId w:val="45"/>
        </w:numPr>
        <w:rPr>
          <w:rFonts w:asciiTheme="minorHAnsi" w:hAnsiTheme="minorHAnsi" w:cstheme="minorHAnsi"/>
          <w:lang w:val="nl-NL"/>
        </w:rPr>
      </w:pPr>
      <w:r w:rsidRPr="00FF4D82">
        <w:rPr>
          <w:rFonts w:asciiTheme="minorHAnsi" w:hAnsiTheme="minorHAnsi" w:cstheme="minorHAnsi"/>
          <w:spacing w:val="1"/>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s</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1"/>
          <w:lang w:val="nl-NL"/>
        </w:rPr>
        <w:t>e</w:t>
      </w:r>
      <w:r w:rsidRPr="00FF4D82">
        <w:rPr>
          <w:rFonts w:asciiTheme="minorHAnsi" w:hAnsiTheme="minorHAnsi" w:cstheme="minorHAnsi"/>
          <w:spacing w:val="3"/>
          <w:lang w:val="nl-NL"/>
        </w:rPr>
        <w:t>n</w:t>
      </w:r>
      <w:r w:rsidRPr="00FF4D82">
        <w:rPr>
          <w:rFonts w:asciiTheme="minorHAnsi" w:hAnsiTheme="minorHAnsi" w:cstheme="minorHAnsi"/>
          <w:lang w:val="nl-NL"/>
        </w:rPr>
        <w:t>s</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li</w:t>
      </w:r>
      <w:r w:rsidRPr="00FF4D82">
        <w:rPr>
          <w:rFonts w:asciiTheme="minorHAnsi" w:hAnsiTheme="minorHAnsi" w:cstheme="minorHAnsi"/>
          <w:lang w:val="nl-NL"/>
        </w:rPr>
        <w:t>jk</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m</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2"/>
          <w:lang w:val="nl-NL"/>
        </w:rPr>
        <w:t>i</w:t>
      </w:r>
      <w:r w:rsidRPr="00FF4D82">
        <w:rPr>
          <w:rFonts w:asciiTheme="minorHAnsi" w:hAnsiTheme="minorHAnsi" w:cstheme="minorHAnsi"/>
          <w:spacing w:val="-2"/>
          <w:lang w:val="nl-NL"/>
        </w:rPr>
        <w:t>j</w:t>
      </w:r>
      <w:r w:rsidRPr="00FF4D82">
        <w:rPr>
          <w:rFonts w:asciiTheme="minorHAnsi" w:hAnsiTheme="minorHAnsi" w:cstheme="minorHAnsi"/>
          <w:lang w:val="nl-NL"/>
        </w:rPr>
        <w:t>z</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aa</w:t>
      </w:r>
      <w:r w:rsidRPr="00FF4D82">
        <w:rPr>
          <w:rFonts w:asciiTheme="minorHAnsi" w:hAnsiTheme="minorHAnsi" w:cstheme="minorHAnsi"/>
          <w:spacing w:val="1"/>
          <w:lang w:val="nl-NL"/>
        </w:rPr>
        <w:t>n</w:t>
      </w:r>
      <w:r w:rsidRPr="00FF4D82">
        <w:rPr>
          <w:rFonts w:asciiTheme="minorHAnsi" w:hAnsiTheme="minorHAnsi" w:cstheme="minorHAnsi"/>
          <w:lang w:val="nl-NL"/>
        </w:rPr>
        <w:t>dacht</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t</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b</w:t>
      </w:r>
      <w:r w:rsidRPr="00FF4D82">
        <w:rPr>
          <w:rFonts w:asciiTheme="minorHAnsi" w:hAnsiTheme="minorHAnsi" w:cstheme="minorHAnsi"/>
          <w:spacing w:val="1"/>
          <w:lang w:val="nl-NL"/>
        </w:rPr>
        <w:t>e</w:t>
      </w:r>
      <w:r w:rsidRPr="00FF4D82">
        <w:rPr>
          <w:rFonts w:asciiTheme="minorHAnsi" w:hAnsiTheme="minorHAnsi" w:cstheme="minorHAnsi"/>
          <w:lang w:val="nl-NL"/>
        </w:rPr>
        <w:t>st</w:t>
      </w:r>
      <w:r w:rsidRPr="00FF4D82">
        <w:rPr>
          <w:rFonts w:asciiTheme="minorHAnsi" w:hAnsiTheme="minorHAnsi" w:cstheme="minorHAnsi"/>
          <w:spacing w:val="-1"/>
          <w:lang w:val="nl-NL"/>
        </w:rPr>
        <w:t>e</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3"/>
          <w:lang w:val="nl-NL"/>
        </w:rPr>
        <w:t xml:space="preserve"> </w:t>
      </w:r>
      <w:r w:rsidRPr="00FF4D82">
        <w:rPr>
          <w:rFonts w:asciiTheme="minorHAnsi" w:hAnsiTheme="minorHAnsi" w:cstheme="minorHAnsi"/>
          <w:lang w:val="nl-NL"/>
        </w:rPr>
        <w:t>aan</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t</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u</w:t>
      </w:r>
      <w:r w:rsidRPr="00FF4D82">
        <w:rPr>
          <w:rFonts w:asciiTheme="minorHAnsi" w:hAnsiTheme="minorHAnsi" w:cstheme="minorHAnsi"/>
          <w:lang w:val="nl-NL"/>
        </w:rPr>
        <w:t>gke</w:t>
      </w:r>
      <w:r w:rsidRPr="00FF4D82">
        <w:rPr>
          <w:rFonts w:asciiTheme="minorHAnsi" w:hAnsiTheme="minorHAnsi" w:cstheme="minorHAnsi"/>
          <w:spacing w:val="1"/>
          <w:lang w:val="nl-NL"/>
        </w:rPr>
        <w:t>e</w:t>
      </w:r>
      <w:r w:rsidRPr="00FF4D82">
        <w:rPr>
          <w:rFonts w:asciiTheme="minorHAnsi" w:hAnsiTheme="minorHAnsi" w:cstheme="minorHAnsi"/>
          <w:lang w:val="nl-NL"/>
        </w:rPr>
        <w:t>r</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p</w:t>
      </w:r>
      <w:r w:rsidRPr="00FF4D82">
        <w:rPr>
          <w:rFonts w:asciiTheme="minorHAnsi" w:hAnsiTheme="minorHAnsi" w:cstheme="minorHAnsi"/>
          <w:spacing w:val="-3"/>
          <w:lang w:val="nl-NL"/>
        </w:rPr>
        <w:t xml:space="preserve"> </w:t>
      </w:r>
      <w:r w:rsidRPr="00FF4D82">
        <w:rPr>
          <w:rFonts w:asciiTheme="minorHAnsi" w:hAnsiTheme="minorHAnsi" w:cstheme="minorHAnsi"/>
          <w:spacing w:val="1"/>
          <w:lang w:val="nl-NL"/>
        </w:rPr>
        <w:t>s</w:t>
      </w:r>
      <w:r w:rsidRPr="00FF4D82">
        <w:rPr>
          <w:rFonts w:asciiTheme="minorHAnsi" w:hAnsiTheme="minorHAnsi" w:cstheme="minorHAnsi"/>
          <w:lang w:val="nl-NL"/>
        </w:rPr>
        <w:t>cho</w:t>
      </w:r>
      <w:r w:rsidRPr="00FF4D82">
        <w:rPr>
          <w:rFonts w:asciiTheme="minorHAnsi" w:hAnsiTheme="minorHAnsi" w:cstheme="minorHAnsi"/>
          <w:spacing w:val="-2"/>
          <w:lang w:val="nl-NL"/>
        </w:rPr>
        <w:t>o</w:t>
      </w:r>
      <w:r w:rsidRPr="00FF4D82">
        <w:rPr>
          <w:rFonts w:asciiTheme="minorHAnsi" w:hAnsiTheme="minorHAnsi" w:cstheme="minorHAnsi"/>
          <w:lang w:val="nl-NL"/>
        </w:rPr>
        <w:t>l</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waar</w:t>
      </w:r>
      <w:r w:rsidRPr="00FF4D82">
        <w:rPr>
          <w:rFonts w:asciiTheme="minorHAnsi" w:hAnsiTheme="minorHAnsi" w:cstheme="minorHAnsi"/>
          <w:w w:val="99"/>
          <w:lang w:val="nl-NL"/>
        </w:rPr>
        <w:t xml:space="preserve"> </w:t>
      </w:r>
      <w:r w:rsidRPr="00FF4D82">
        <w:rPr>
          <w:rFonts w:asciiTheme="minorHAnsi" w:hAnsiTheme="minorHAnsi" w:cstheme="minorHAnsi"/>
          <w:spacing w:val="1"/>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c</w:t>
      </w:r>
      <w:r w:rsidRPr="00FF4D82">
        <w:rPr>
          <w:rFonts w:asciiTheme="minorHAnsi" w:hAnsiTheme="minorHAnsi" w:cstheme="minorHAnsi"/>
          <w:spacing w:val="2"/>
          <w:lang w:val="nl-NL"/>
        </w:rPr>
        <w:t>i</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he</w:t>
      </w:r>
      <w:r w:rsidRPr="00FF4D82">
        <w:rPr>
          <w:rFonts w:asciiTheme="minorHAnsi" w:hAnsiTheme="minorHAnsi" w:cstheme="minorHAnsi"/>
          <w:spacing w:val="-2"/>
          <w:lang w:val="nl-NL"/>
        </w:rPr>
        <w:t>e</w:t>
      </w:r>
      <w:r w:rsidRPr="00FF4D82">
        <w:rPr>
          <w:rFonts w:asciiTheme="minorHAnsi" w:hAnsiTheme="minorHAnsi" w:cstheme="minorHAnsi"/>
          <w:lang w:val="nl-NL"/>
        </w:rPr>
        <w:t>ft</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3"/>
          <w:lang w:val="nl-NL"/>
        </w:rPr>
        <w:t>l</w:t>
      </w:r>
      <w:r w:rsidRPr="00FF4D82">
        <w:rPr>
          <w:rFonts w:asciiTheme="minorHAnsi" w:hAnsiTheme="minorHAnsi" w:cstheme="minorHAnsi"/>
          <w:lang w:val="nl-NL"/>
        </w:rPr>
        <w:t>aa</w:t>
      </w:r>
      <w:r w:rsidRPr="00FF4D82">
        <w:rPr>
          <w:rFonts w:asciiTheme="minorHAnsi" w:hAnsiTheme="minorHAnsi" w:cstheme="minorHAnsi"/>
          <w:spacing w:val="1"/>
          <w:lang w:val="nl-NL"/>
        </w:rPr>
        <w:t>t</w:t>
      </w:r>
      <w:r w:rsidRPr="00FF4D82">
        <w:rPr>
          <w:rFonts w:asciiTheme="minorHAnsi" w:hAnsiTheme="minorHAnsi" w:cstheme="minorHAnsi"/>
          <w:lang w:val="nl-NL"/>
        </w:rPr>
        <w:t>sg</w:t>
      </w:r>
      <w:r w:rsidRPr="00FF4D82">
        <w:rPr>
          <w:rFonts w:asciiTheme="minorHAnsi" w:hAnsiTheme="minorHAnsi" w:cstheme="minorHAnsi"/>
          <w:spacing w:val="-1"/>
          <w:lang w:val="nl-NL"/>
        </w:rPr>
        <w:t>e</w:t>
      </w:r>
      <w:r w:rsidRPr="00FF4D82">
        <w:rPr>
          <w:rFonts w:asciiTheme="minorHAnsi" w:hAnsiTheme="minorHAnsi" w:cstheme="minorHAnsi"/>
          <w:spacing w:val="1"/>
          <w:lang w:val="nl-NL"/>
        </w:rPr>
        <w:t>v</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c</w:t>
      </w:r>
      <w:r w:rsidRPr="00FF4D82">
        <w:rPr>
          <w:rFonts w:asciiTheme="minorHAnsi" w:hAnsiTheme="minorHAnsi" w:cstheme="minorHAnsi"/>
          <w:spacing w:val="2"/>
          <w:lang w:val="nl-NL"/>
        </w:rPr>
        <w:t>t</w:t>
      </w:r>
      <w:r w:rsidRPr="00FF4D82">
        <w:rPr>
          <w:rFonts w:asciiTheme="minorHAnsi" w:hAnsiTheme="minorHAnsi" w:cstheme="minorHAnsi"/>
          <w:spacing w:val="-2"/>
          <w:lang w:val="nl-NL"/>
        </w:rPr>
        <w:t>e</w:t>
      </w:r>
      <w:r w:rsidRPr="00FF4D82">
        <w:rPr>
          <w:rFonts w:asciiTheme="minorHAnsi" w:hAnsiTheme="minorHAnsi" w:cstheme="minorHAnsi"/>
          <w:spacing w:val="1"/>
          <w:lang w:val="nl-NL"/>
        </w:rPr>
        <w:t>u</w:t>
      </w:r>
      <w:r w:rsidRPr="00FF4D82">
        <w:rPr>
          <w:rFonts w:asciiTheme="minorHAnsi" w:hAnsiTheme="minorHAnsi" w:cstheme="minorHAnsi"/>
          <w:lang w:val="nl-NL"/>
        </w:rPr>
        <w:t>r</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1"/>
          <w:lang w:val="nl-NL"/>
        </w:rPr>
        <w:t>e</w:t>
      </w:r>
      <w:r w:rsidRPr="00FF4D82">
        <w:rPr>
          <w:rFonts w:asciiTheme="minorHAnsi" w:hAnsiTheme="minorHAnsi" w:cstheme="minorHAnsi"/>
          <w:lang w:val="nl-NL"/>
        </w:rPr>
        <w:t>sp</w:t>
      </w:r>
      <w:r w:rsidRPr="00FF4D82">
        <w:rPr>
          <w:rFonts w:asciiTheme="minorHAnsi" w:hAnsiTheme="minorHAnsi" w:cstheme="minorHAnsi"/>
          <w:spacing w:val="1"/>
          <w:lang w:val="nl-NL"/>
        </w:rPr>
        <w:t>re</w:t>
      </w:r>
      <w:r w:rsidRPr="00FF4D82">
        <w:rPr>
          <w:rFonts w:asciiTheme="minorHAnsi" w:hAnsiTheme="minorHAnsi" w:cstheme="minorHAnsi"/>
          <w:spacing w:val="-2"/>
          <w:lang w:val="nl-NL"/>
        </w:rPr>
        <w:t>e</w:t>
      </w:r>
      <w:r w:rsidRPr="00FF4D82">
        <w:rPr>
          <w:rFonts w:asciiTheme="minorHAnsi" w:hAnsiTheme="minorHAnsi" w:cstheme="minorHAnsi"/>
          <w:lang w:val="nl-NL"/>
        </w:rPr>
        <w:t>kt</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vo</w:t>
      </w:r>
      <w:r w:rsidRPr="00FF4D82">
        <w:rPr>
          <w:rFonts w:asciiTheme="minorHAnsi" w:hAnsiTheme="minorHAnsi" w:cstheme="minorHAnsi"/>
          <w:spacing w:val="-1"/>
          <w:lang w:val="nl-NL"/>
        </w:rPr>
        <w:t>or</w:t>
      </w:r>
      <w:r w:rsidRPr="00FF4D82">
        <w:rPr>
          <w:rFonts w:asciiTheme="minorHAnsi" w:hAnsiTheme="minorHAnsi" w:cstheme="minorHAnsi"/>
          <w:lang w:val="nl-NL"/>
        </w:rPr>
        <w:t>af</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m</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spacing w:val="2"/>
          <w:lang w:val="nl-NL"/>
        </w:rPr>
        <w:t>l</w:t>
      </w:r>
      <w:r w:rsidRPr="00FF4D82">
        <w:rPr>
          <w:rFonts w:asciiTheme="minorHAnsi" w:hAnsiTheme="minorHAnsi" w:cstheme="minorHAnsi"/>
          <w:spacing w:val="7"/>
          <w:lang w:val="nl-NL"/>
        </w:rPr>
        <w:t>a</w:t>
      </w:r>
      <w:r w:rsidRPr="00FF4D82">
        <w:rPr>
          <w:rFonts w:asciiTheme="minorHAnsi" w:hAnsiTheme="minorHAnsi" w:cstheme="minorHAnsi"/>
          <w:lang w:val="nl-NL"/>
        </w:rPr>
        <w:t>ch</w:t>
      </w:r>
      <w:r w:rsidRPr="00FF4D82">
        <w:rPr>
          <w:rFonts w:asciiTheme="minorHAnsi" w:hAnsiTheme="minorHAnsi" w:cstheme="minorHAnsi"/>
          <w:spacing w:val="1"/>
          <w:lang w:val="nl-NL"/>
        </w:rPr>
        <w:t>t</w:t>
      </w:r>
      <w:r w:rsidRPr="00FF4D82">
        <w:rPr>
          <w:rFonts w:asciiTheme="minorHAnsi" w:hAnsiTheme="minorHAnsi" w:cstheme="minorHAnsi"/>
          <w:spacing w:val="-1"/>
          <w:lang w:val="nl-NL"/>
        </w:rPr>
        <w:t>o</w:t>
      </w:r>
      <w:r w:rsidRPr="00FF4D82">
        <w:rPr>
          <w:rFonts w:asciiTheme="minorHAnsi" w:hAnsiTheme="minorHAnsi" w:cstheme="minorHAnsi"/>
          <w:lang w:val="nl-NL"/>
        </w:rPr>
        <w:t>f</w:t>
      </w:r>
      <w:r w:rsidRPr="00FF4D82">
        <w:rPr>
          <w:rFonts w:asciiTheme="minorHAnsi" w:hAnsiTheme="minorHAnsi" w:cstheme="minorHAnsi"/>
          <w:spacing w:val="1"/>
          <w:lang w:val="nl-NL"/>
        </w:rPr>
        <w:t>f</w:t>
      </w:r>
      <w:r w:rsidRPr="00FF4D82">
        <w:rPr>
          <w:rFonts w:asciiTheme="minorHAnsi" w:hAnsiTheme="minorHAnsi" w:cstheme="minorHAnsi"/>
          <w:spacing w:val="-2"/>
          <w:lang w:val="nl-NL"/>
        </w:rPr>
        <w:t>e</w:t>
      </w:r>
      <w:r w:rsidRPr="00FF4D82">
        <w:rPr>
          <w:rFonts w:asciiTheme="minorHAnsi" w:hAnsiTheme="minorHAnsi" w:cstheme="minorHAnsi"/>
          <w:lang w:val="nl-NL"/>
        </w:rPr>
        <w:t>r</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de</w:t>
      </w:r>
      <w:r w:rsidRPr="00FF4D82">
        <w:rPr>
          <w:rFonts w:asciiTheme="minorHAnsi" w:hAnsiTheme="minorHAnsi" w:cstheme="minorHAnsi"/>
          <w:w w:val="99"/>
          <w:lang w:val="nl-NL"/>
        </w:rPr>
        <w:t xml:space="preserve"> </w:t>
      </w:r>
      <w:r w:rsidRPr="00FF4D82">
        <w:rPr>
          <w:rFonts w:asciiTheme="minorHAnsi" w:hAnsiTheme="minorHAnsi" w:cstheme="minorHAnsi"/>
          <w:lang w:val="nl-NL"/>
        </w:rPr>
        <w:t>t</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u</w:t>
      </w:r>
      <w:r w:rsidRPr="00FF4D82">
        <w:rPr>
          <w:rFonts w:asciiTheme="minorHAnsi" w:hAnsiTheme="minorHAnsi" w:cstheme="minorHAnsi"/>
          <w:lang w:val="nl-NL"/>
        </w:rPr>
        <w:t>gke</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w:t>
      </w:r>
    </w:p>
    <w:p w:rsidRPr="00FF4D82" w:rsidR="0006158F" w:rsidP="007E1B80" w:rsidRDefault="0006158F" w14:paraId="1C86F06B" w14:textId="77777777">
      <w:pPr>
        <w:pStyle w:val="Gemiddeldraster21"/>
        <w:numPr>
          <w:ilvl w:val="0"/>
          <w:numId w:val="45"/>
        </w:numPr>
        <w:rPr>
          <w:rFonts w:asciiTheme="minorHAnsi" w:hAnsiTheme="minorHAnsi" w:cstheme="minorHAnsi"/>
          <w:lang w:val="nl-NL"/>
        </w:rPr>
      </w:pPr>
      <w:r w:rsidRPr="00FF4D82">
        <w:rPr>
          <w:rFonts w:asciiTheme="minorHAnsi" w:hAnsiTheme="minorHAnsi" w:cstheme="minorHAnsi"/>
          <w:spacing w:val="1"/>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spacing w:val="2"/>
          <w:lang w:val="nl-NL"/>
        </w:rPr>
        <w:t>l</w:t>
      </w:r>
      <w:r w:rsidRPr="00FF4D82">
        <w:rPr>
          <w:rFonts w:asciiTheme="minorHAnsi" w:hAnsiTheme="minorHAnsi" w:cstheme="minorHAnsi"/>
          <w:lang w:val="nl-NL"/>
        </w:rPr>
        <w:t>acht</w:t>
      </w:r>
      <w:r w:rsidRPr="00FF4D82">
        <w:rPr>
          <w:rFonts w:asciiTheme="minorHAnsi" w:hAnsiTheme="minorHAnsi" w:cstheme="minorHAnsi"/>
          <w:spacing w:val="-1"/>
          <w:lang w:val="nl-NL"/>
        </w:rPr>
        <w:t>o</w:t>
      </w:r>
      <w:r w:rsidRPr="00FF4D82">
        <w:rPr>
          <w:rFonts w:asciiTheme="minorHAnsi" w:hAnsiTheme="minorHAnsi" w:cstheme="minorHAnsi"/>
          <w:spacing w:val="1"/>
          <w:lang w:val="nl-NL"/>
        </w:rPr>
        <w:t>f</w:t>
      </w:r>
      <w:r w:rsidRPr="00FF4D82">
        <w:rPr>
          <w:rFonts w:asciiTheme="minorHAnsi" w:hAnsiTheme="minorHAnsi" w:cstheme="minorHAnsi"/>
          <w:lang w:val="nl-NL"/>
        </w:rPr>
        <w:t>fer</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h</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ft</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lang w:val="nl-NL"/>
        </w:rPr>
        <w:t>sp</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k</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m</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b</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1"/>
          <w:lang w:val="nl-NL"/>
        </w:rPr>
        <w:t>r</w:t>
      </w:r>
      <w:r w:rsidRPr="00FF4D82">
        <w:rPr>
          <w:rFonts w:asciiTheme="minorHAnsi" w:hAnsiTheme="minorHAnsi" w:cstheme="minorHAnsi"/>
          <w:spacing w:val="2"/>
          <w:lang w:val="nl-NL"/>
        </w:rPr>
        <w:t>i</w:t>
      </w:r>
      <w:r w:rsidRPr="00FF4D82">
        <w:rPr>
          <w:rFonts w:asciiTheme="minorHAnsi" w:hAnsiTheme="minorHAnsi" w:cstheme="minorHAnsi"/>
          <w:lang w:val="nl-NL"/>
        </w:rPr>
        <w:t>jf</w:t>
      </w:r>
      <w:r w:rsidRPr="00FF4D82">
        <w:rPr>
          <w:rFonts w:asciiTheme="minorHAnsi" w:hAnsiTheme="minorHAnsi" w:cstheme="minorHAnsi"/>
          <w:spacing w:val="-2"/>
          <w:lang w:val="nl-NL"/>
        </w:rPr>
        <w:t>s</w:t>
      </w:r>
      <w:r w:rsidRPr="00FF4D82">
        <w:rPr>
          <w:rFonts w:asciiTheme="minorHAnsi" w:hAnsiTheme="minorHAnsi" w:cstheme="minorHAnsi"/>
          <w:lang w:val="nl-NL"/>
        </w:rPr>
        <w:t>a</w:t>
      </w:r>
      <w:r w:rsidRPr="00FF4D82">
        <w:rPr>
          <w:rFonts w:asciiTheme="minorHAnsi" w:hAnsiTheme="minorHAnsi" w:cstheme="minorHAnsi"/>
          <w:spacing w:val="-1"/>
          <w:lang w:val="nl-NL"/>
        </w:rPr>
        <w:t>r</w:t>
      </w:r>
      <w:r w:rsidRPr="00FF4D82">
        <w:rPr>
          <w:rFonts w:asciiTheme="minorHAnsi" w:hAnsiTheme="minorHAnsi" w:cstheme="minorHAnsi"/>
          <w:lang w:val="nl-NL"/>
        </w:rPr>
        <w:t>ts</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1"/>
          <w:lang w:val="nl-NL"/>
        </w:rPr>
        <w:t>ve</w:t>
      </w:r>
      <w:r w:rsidRPr="00FF4D82">
        <w:rPr>
          <w:rFonts w:asciiTheme="minorHAnsi" w:hAnsiTheme="minorHAnsi" w:cstheme="minorHAnsi"/>
          <w:lang w:val="nl-NL"/>
        </w:rPr>
        <w:t>r</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t</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u</w:t>
      </w:r>
      <w:r w:rsidRPr="00FF4D82">
        <w:rPr>
          <w:rFonts w:asciiTheme="minorHAnsi" w:hAnsiTheme="minorHAnsi" w:cstheme="minorHAnsi"/>
          <w:lang w:val="nl-NL"/>
        </w:rPr>
        <w:t>gke</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w:t>
      </w:r>
    </w:p>
    <w:p w:rsidRPr="00FF4D82" w:rsidR="0006158F" w:rsidP="007E1B80" w:rsidRDefault="0006158F" w14:paraId="7FC20286" w14:textId="77777777">
      <w:pPr>
        <w:pStyle w:val="Gemiddeldraster21"/>
        <w:numPr>
          <w:ilvl w:val="0"/>
          <w:numId w:val="45"/>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c</w:t>
      </w:r>
      <w:r w:rsidRPr="00FF4D82">
        <w:rPr>
          <w:rFonts w:asciiTheme="minorHAnsi" w:hAnsiTheme="minorHAnsi" w:cstheme="minorHAnsi"/>
          <w:spacing w:val="2"/>
          <w:lang w:val="nl-NL"/>
        </w:rPr>
        <w:t>t</w:t>
      </w:r>
      <w:r w:rsidRPr="00FF4D82">
        <w:rPr>
          <w:rFonts w:asciiTheme="minorHAnsi" w:hAnsiTheme="minorHAnsi" w:cstheme="minorHAnsi"/>
          <w:spacing w:val="-2"/>
          <w:lang w:val="nl-NL"/>
        </w:rPr>
        <w:t>e</w:t>
      </w:r>
      <w:r w:rsidRPr="00FF4D82">
        <w:rPr>
          <w:rFonts w:asciiTheme="minorHAnsi" w:hAnsiTheme="minorHAnsi" w:cstheme="minorHAnsi"/>
          <w:spacing w:val="1"/>
          <w:lang w:val="nl-NL"/>
        </w:rPr>
        <w:t>u</w:t>
      </w:r>
      <w:r w:rsidRPr="00FF4D82">
        <w:rPr>
          <w:rFonts w:asciiTheme="minorHAnsi" w:hAnsiTheme="minorHAnsi" w:cstheme="minorHAnsi"/>
          <w:lang w:val="nl-NL"/>
        </w:rPr>
        <w:t>r</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b</w:t>
      </w:r>
      <w:r w:rsidRPr="00FF4D82">
        <w:rPr>
          <w:rFonts w:asciiTheme="minorHAnsi" w:hAnsiTheme="minorHAnsi" w:cstheme="minorHAnsi"/>
          <w:spacing w:val="-2"/>
          <w:lang w:val="nl-NL"/>
        </w:rPr>
        <w:t>e</w:t>
      </w:r>
      <w:r w:rsidRPr="00FF4D82">
        <w:rPr>
          <w:rFonts w:asciiTheme="minorHAnsi" w:hAnsiTheme="minorHAnsi" w:cstheme="minorHAnsi"/>
          <w:lang w:val="nl-NL"/>
        </w:rPr>
        <w:t>s</w:t>
      </w:r>
      <w:r w:rsidRPr="00FF4D82">
        <w:rPr>
          <w:rFonts w:asciiTheme="minorHAnsi" w:hAnsiTheme="minorHAnsi" w:cstheme="minorHAnsi"/>
          <w:spacing w:val="2"/>
          <w:lang w:val="nl-NL"/>
        </w:rPr>
        <w:t>t</w:t>
      </w:r>
      <w:r w:rsidRPr="00FF4D82">
        <w:rPr>
          <w:rFonts w:asciiTheme="minorHAnsi" w:hAnsiTheme="minorHAnsi" w:cstheme="minorHAnsi"/>
          <w:spacing w:val="-2"/>
          <w:lang w:val="nl-NL"/>
        </w:rPr>
        <w:t>ee</w:t>
      </w:r>
      <w:r w:rsidRPr="00FF4D82">
        <w:rPr>
          <w:rFonts w:asciiTheme="minorHAnsi" w:hAnsiTheme="minorHAnsi" w:cstheme="minorHAnsi"/>
          <w:lang w:val="nl-NL"/>
        </w:rPr>
        <w:t>dt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ve</w:t>
      </w:r>
      <w:r w:rsidRPr="00FF4D82">
        <w:rPr>
          <w:rFonts w:asciiTheme="minorHAnsi" w:hAnsiTheme="minorHAnsi" w:cstheme="minorHAnsi"/>
          <w:spacing w:val="-2"/>
          <w:lang w:val="nl-NL"/>
        </w:rPr>
        <w:t>e</w:t>
      </w:r>
      <w:r w:rsidRPr="00FF4D82">
        <w:rPr>
          <w:rFonts w:asciiTheme="minorHAnsi" w:hAnsiTheme="minorHAnsi" w:cstheme="minorHAnsi"/>
          <w:lang w:val="nl-NL"/>
        </w:rPr>
        <w:t>l</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aa</w:t>
      </w:r>
      <w:r w:rsidRPr="00FF4D82">
        <w:rPr>
          <w:rFonts w:asciiTheme="minorHAnsi" w:hAnsiTheme="minorHAnsi" w:cstheme="minorHAnsi"/>
          <w:spacing w:val="1"/>
          <w:lang w:val="nl-NL"/>
        </w:rPr>
        <w:t>n</w:t>
      </w:r>
      <w:r w:rsidRPr="00FF4D82">
        <w:rPr>
          <w:rFonts w:asciiTheme="minorHAnsi" w:hAnsiTheme="minorHAnsi" w:cstheme="minorHAnsi"/>
          <w:lang w:val="nl-NL"/>
        </w:rPr>
        <w:t>dacht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aan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mom</w:t>
      </w:r>
      <w:r w:rsidRPr="00FF4D82">
        <w:rPr>
          <w:rFonts w:asciiTheme="minorHAnsi" w:hAnsiTheme="minorHAnsi" w:cstheme="minorHAnsi"/>
          <w:spacing w:val="-1"/>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van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t</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u</w:t>
      </w:r>
      <w:r w:rsidRPr="00FF4D82">
        <w:rPr>
          <w:rFonts w:asciiTheme="minorHAnsi" w:hAnsiTheme="minorHAnsi" w:cstheme="minorHAnsi"/>
          <w:lang w:val="nl-NL"/>
        </w:rPr>
        <w:t>gke</w:t>
      </w:r>
      <w:r w:rsidRPr="00FF4D82">
        <w:rPr>
          <w:rFonts w:asciiTheme="minorHAnsi" w:hAnsiTheme="minorHAnsi" w:cstheme="minorHAnsi"/>
          <w:spacing w:val="1"/>
          <w:lang w:val="nl-NL"/>
        </w:rPr>
        <w:t>e</w:t>
      </w:r>
      <w:r w:rsidRPr="00FF4D82">
        <w:rPr>
          <w:rFonts w:asciiTheme="minorHAnsi" w:hAnsiTheme="minorHAnsi" w:cstheme="minorHAnsi"/>
          <w:lang w:val="nl-NL"/>
        </w:rPr>
        <w:t>r</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p</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s</w:t>
      </w:r>
      <w:r w:rsidRPr="00FF4D82">
        <w:rPr>
          <w:rFonts w:asciiTheme="minorHAnsi" w:hAnsiTheme="minorHAnsi" w:cstheme="minorHAnsi"/>
          <w:lang w:val="nl-NL"/>
        </w:rPr>
        <w:t>ch</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spacing w:val="2"/>
          <w:lang w:val="nl-NL"/>
        </w:rPr>
        <w:t>l</w:t>
      </w:r>
      <w:r w:rsidRPr="00FF4D82">
        <w:rPr>
          <w:rFonts w:asciiTheme="minorHAnsi" w:hAnsiTheme="minorHAnsi" w:cstheme="minorHAnsi"/>
          <w:lang w:val="nl-NL"/>
        </w:rPr>
        <w:t>.</w:t>
      </w:r>
    </w:p>
    <w:p w:rsidRPr="00FF4D82" w:rsidR="0006158F" w:rsidP="0006158F" w:rsidRDefault="0006158F" w14:paraId="50E7BDB9" w14:textId="77777777">
      <w:pPr>
        <w:pStyle w:val="Gemiddeldraster21"/>
        <w:rPr>
          <w:rFonts w:asciiTheme="minorHAnsi" w:hAnsiTheme="minorHAnsi" w:cstheme="minorHAnsi"/>
          <w:lang w:val="nl-NL"/>
        </w:rPr>
      </w:pPr>
    </w:p>
    <w:p w:rsidRPr="006F3934" w:rsidR="0006158F" w:rsidP="0006158F" w:rsidRDefault="0006158F" w14:paraId="65664389" w14:textId="77777777">
      <w:pPr>
        <w:pStyle w:val="Gemiddeldraster21"/>
        <w:rPr>
          <w:rFonts w:asciiTheme="minorHAnsi" w:hAnsiTheme="minorHAnsi" w:cstheme="minorHAnsi"/>
          <w:b/>
          <w:lang w:val="nl-NL"/>
        </w:rPr>
      </w:pPr>
      <w:r w:rsidRPr="006F3934">
        <w:rPr>
          <w:rFonts w:asciiTheme="minorHAnsi" w:hAnsiTheme="minorHAnsi" w:cstheme="minorHAnsi"/>
          <w:b/>
          <w:lang w:val="nl-NL"/>
        </w:rPr>
        <w:t>Formulier registratie</w:t>
      </w:r>
      <w:r w:rsidRPr="006F3934">
        <w:rPr>
          <w:rFonts w:asciiTheme="minorHAnsi" w:hAnsiTheme="minorHAnsi" w:cstheme="minorHAnsi"/>
          <w:b/>
          <w:spacing w:val="-7"/>
          <w:lang w:val="nl-NL"/>
        </w:rPr>
        <w:t xml:space="preserve"> </w:t>
      </w:r>
      <w:r w:rsidRPr="006F3934">
        <w:rPr>
          <w:rFonts w:asciiTheme="minorHAnsi" w:hAnsiTheme="minorHAnsi" w:cstheme="minorHAnsi"/>
          <w:b/>
          <w:lang w:val="nl-NL"/>
        </w:rPr>
        <w:t>incid</w:t>
      </w:r>
      <w:r w:rsidRPr="006F3934">
        <w:rPr>
          <w:rFonts w:asciiTheme="minorHAnsi" w:hAnsiTheme="minorHAnsi" w:cstheme="minorHAnsi"/>
          <w:b/>
          <w:spacing w:val="-2"/>
          <w:lang w:val="nl-NL"/>
        </w:rPr>
        <w:t>e</w:t>
      </w:r>
      <w:r w:rsidRPr="006F3934">
        <w:rPr>
          <w:rFonts w:asciiTheme="minorHAnsi" w:hAnsiTheme="minorHAnsi" w:cstheme="minorHAnsi"/>
          <w:b/>
          <w:spacing w:val="1"/>
          <w:lang w:val="nl-NL"/>
        </w:rPr>
        <w:t>n</w:t>
      </w:r>
      <w:r w:rsidRPr="006F3934">
        <w:rPr>
          <w:rFonts w:asciiTheme="minorHAnsi" w:hAnsiTheme="minorHAnsi" w:cstheme="minorHAnsi"/>
          <w:b/>
          <w:lang w:val="nl-NL"/>
        </w:rPr>
        <w:t>t</w:t>
      </w:r>
      <w:r w:rsidRPr="006F3934">
        <w:rPr>
          <w:rFonts w:asciiTheme="minorHAnsi" w:hAnsiTheme="minorHAnsi" w:cstheme="minorHAnsi"/>
          <w:b/>
          <w:spacing w:val="-2"/>
          <w:lang w:val="nl-NL"/>
        </w:rPr>
        <w:t>e</w:t>
      </w:r>
      <w:r w:rsidRPr="006F3934">
        <w:rPr>
          <w:rFonts w:asciiTheme="minorHAnsi" w:hAnsiTheme="minorHAnsi" w:cstheme="minorHAnsi"/>
          <w:b/>
          <w:lang w:val="nl-NL"/>
        </w:rPr>
        <w:t>n</w:t>
      </w:r>
      <w:r w:rsidRPr="006F3934">
        <w:rPr>
          <w:rFonts w:asciiTheme="minorHAnsi" w:hAnsiTheme="minorHAnsi" w:cstheme="minorHAnsi"/>
          <w:b/>
          <w:spacing w:val="-9"/>
          <w:lang w:val="nl-NL"/>
        </w:rPr>
        <w:t xml:space="preserve"> </w:t>
      </w:r>
      <w:r w:rsidRPr="006F3934">
        <w:rPr>
          <w:rFonts w:asciiTheme="minorHAnsi" w:hAnsiTheme="minorHAnsi" w:cstheme="minorHAnsi"/>
          <w:b/>
          <w:spacing w:val="-2"/>
          <w:lang w:val="nl-NL"/>
        </w:rPr>
        <w:t>e</w:t>
      </w:r>
      <w:r w:rsidRPr="006F3934">
        <w:rPr>
          <w:rFonts w:asciiTheme="minorHAnsi" w:hAnsiTheme="minorHAnsi" w:cstheme="minorHAnsi"/>
          <w:b/>
          <w:lang w:val="nl-NL"/>
        </w:rPr>
        <w:t>n</w:t>
      </w:r>
      <w:r w:rsidRPr="006F3934">
        <w:rPr>
          <w:rFonts w:asciiTheme="minorHAnsi" w:hAnsiTheme="minorHAnsi" w:cstheme="minorHAnsi"/>
          <w:b/>
          <w:spacing w:val="-10"/>
          <w:lang w:val="nl-NL"/>
        </w:rPr>
        <w:t xml:space="preserve"> </w:t>
      </w:r>
      <w:r w:rsidRPr="006F3934">
        <w:rPr>
          <w:rFonts w:asciiTheme="minorHAnsi" w:hAnsiTheme="minorHAnsi" w:cstheme="minorHAnsi"/>
          <w:b/>
          <w:lang w:val="nl-NL"/>
        </w:rPr>
        <w:t>a</w:t>
      </w:r>
      <w:r w:rsidRPr="006F3934">
        <w:rPr>
          <w:rFonts w:asciiTheme="minorHAnsi" w:hAnsiTheme="minorHAnsi" w:cstheme="minorHAnsi"/>
          <w:b/>
          <w:spacing w:val="-2"/>
          <w:lang w:val="nl-NL"/>
        </w:rPr>
        <w:t>r</w:t>
      </w:r>
      <w:r w:rsidRPr="006F3934">
        <w:rPr>
          <w:rFonts w:asciiTheme="minorHAnsi" w:hAnsiTheme="minorHAnsi" w:cstheme="minorHAnsi"/>
          <w:b/>
          <w:spacing w:val="2"/>
          <w:lang w:val="nl-NL"/>
        </w:rPr>
        <w:t>b</w:t>
      </w:r>
      <w:r w:rsidRPr="006F3934">
        <w:rPr>
          <w:rFonts w:asciiTheme="minorHAnsi" w:hAnsiTheme="minorHAnsi" w:cstheme="minorHAnsi"/>
          <w:b/>
          <w:spacing w:val="-2"/>
          <w:lang w:val="nl-NL"/>
        </w:rPr>
        <w:t>e</w:t>
      </w:r>
      <w:r w:rsidRPr="006F3934">
        <w:rPr>
          <w:rFonts w:asciiTheme="minorHAnsi" w:hAnsiTheme="minorHAnsi" w:cstheme="minorHAnsi"/>
          <w:b/>
          <w:lang w:val="nl-NL"/>
        </w:rPr>
        <w:t>idsi</w:t>
      </w:r>
      <w:r w:rsidRPr="006F3934">
        <w:rPr>
          <w:rFonts w:asciiTheme="minorHAnsi" w:hAnsiTheme="minorHAnsi" w:cstheme="minorHAnsi"/>
          <w:b/>
          <w:spacing w:val="3"/>
          <w:lang w:val="nl-NL"/>
        </w:rPr>
        <w:t>n</w:t>
      </w:r>
      <w:r w:rsidRPr="006F3934">
        <w:rPr>
          <w:rFonts w:asciiTheme="minorHAnsi" w:hAnsiTheme="minorHAnsi" w:cstheme="minorHAnsi"/>
          <w:b/>
          <w:lang w:val="nl-NL"/>
        </w:rPr>
        <w:t>sp</w:t>
      </w:r>
      <w:r w:rsidRPr="006F3934">
        <w:rPr>
          <w:rFonts w:asciiTheme="minorHAnsi" w:hAnsiTheme="minorHAnsi" w:cstheme="minorHAnsi"/>
          <w:b/>
          <w:spacing w:val="-1"/>
          <w:lang w:val="nl-NL"/>
        </w:rPr>
        <w:t>e</w:t>
      </w:r>
      <w:r w:rsidRPr="006F3934">
        <w:rPr>
          <w:rFonts w:asciiTheme="minorHAnsi" w:hAnsiTheme="minorHAnsi" w:cstheme="minorHAnsi"/>
          <w:b/>
          <w:lang w:val="nl-NL"/>
        </w:rPr>
        <w:t>ct</w:t>
      </w:r>
      <w:r w:rsidRPr="006F3934">
        <w:rPr>
          <w:rFonts w:asciiTheme="minorHAnsi" w:hAnsiTheme="minorHAnsi" w:cstheme="minorHAnsi"/>
          <w:b/>
          <w:spacing w:val="2"/>
          <w:lang w:val="nl-NL"/>
        </w:rPr>
        <w:t>i</w:t>
      </w:r>
      <w:r w:rsidRPr="006F3934">
        <w:rPr>
          <w:rFonts w:asciiTheme="minorHAnsi" w:hAnsiTheme="minorHAnsi" w:cstheme="minorHAnsi"/>
          <w:b/>
          <w:lang w:val="nl-NL"/>
        </w:rPr>
        <w:t>e</w:t>
      </w:r>
    </w:p>
    <w:p w:rsidRPr="006F3934" w:rsidR="0006158F" w:rsidP="007E1B80" w:rsidRDefault="0006158F" w14:paraId="1F39DD1A" w14:textId="0C70FCD9">
      <w:pPr>
        <w:pStyle w:val="Gemiddeldraster21"/>
        <w:numPr>
          <w:ilvl w:val="0"/>
          <w:numId w:val="46"/>
        </w:numPr>
        <w:rPr>
          <w:rFonts w:asciiTheme="minorHAnsi" w:hAnsiTheme="minorHAnsi" w:cstheme="minorHAnsi"/>
          <w:lang w:val="nl-NL"/>
        </w:rPr>
      </w:pPr>
      <w:r w:rsidRPr="006F3934">
        <w:rPr>
          <w:rFonts w:asciiTheme="minorHAnsi" w:hAnsiTheme="minorHAnsi" w:cstheme="minorHAnsi"/>
          <w:lang w:val="nl-NL"/>
        </w:rPr>
        <w:t>De</w:t>
      </w:r>
      <w:r w:rsidRPr="006F3934">
        <w:rPr>
          <w:rFonts w:asciiTheme="minorHAnsi" w:hAnsiTheme="minorHAnsi" w:cstheme="minorHAnsi"/>
          <w:spacing w:val="-7"/>
          <w:lang w:val="nl-NL"/>
        </w:rPr>
        <w:t xml:space="preserve"> </w:t>
      </w:r>
      <w:r w:rsidRPr="006F3934">
        <w:rPr>
          <w:rFonts w:asciiTheme="minorHAnsi" w:hAnsiTheme="minorHAnsi" w:cstheme="minorHAnsi"/>
          <w:spacing w:val="1"/>
          <w:lang w:val="nl-NL"/>
        </w:rPr>
        <w:t>B</w:t>
      </w:r>
      <w:r w:rsidRPr="006F3934">
        <w:rPr>
          <w:rFonts w:asciiTheme="minorHAnsi" w:hAnsiTheme="minorHAnsi" w:cstheme="minorHAnsi"/>
          <w:spacing w:val="-1"/>
          <w:lang w:val="nl-NL"/>
        </w:rPr>
        <w:t>H</w:t>
      </w:r>
      <w:r w:rsidRPr="006F3934">
        <w:rPr>
          <w:rFonts w:asciiTheme="minorHAnsi" w:hAnsiTheme="minorHAnsi" w:cstheme="minorHAnsi"/>
          <w:spacing w:val="1"/>
          <w:lang w:val="nl-NL"/>
        </w:rPr>
        <w:t>V</w:t>
      </w:r>
      <w:r w:rsidRPr="006F3934">
        <w:rPr>
          <w:rFonts w:asciiTheme="minorHAnsi" w:hAnsiTheme="minorHAnsi" w:cstheme="minorHAnsi"/>
          <w:lang w:val="nl-NL"/>
        </w:rPr>
        <w:t>-co</w:t>
      </w:r>
      <w:r w:rsidRPr="006F3934">
        <w:rPr>
          <w:rFonts w:asciiTheme="minorHAnsi" w:hAnsiTheme="minorHAnsi" w:cstheme="minorHAnsi"/>
          <w:spacing w:val="-1"/>
          <w:lang w:val="nl-NL"/>
        </w:rPr>
        <w:t>ör</w:t>
      </w:r>
      <w:r w:rsidRPr="006F3934">
        <w:rPr>
          <w:rFonts w:asciiTheme="minorHAnsi" w:hAnsiTheme="minorHAnsi" w:cstheme="minorHAnsi"/>
          <w:lang w:val="nl-NL"/>
        </w:rPr>
        <w:t>d</w:t>
      </w:r>
      <w:r w:rsidRPr="006F3934">
        <w:rPr>
          <w:rFonts w:asciiTheme="minorHAnsi" w:hAnsiTheme="minorHAnsi" w:cstheme="minorHAnsi"/>
          <w:spacing w:val="2"/>
          <w:lang w:val="nl-NL"/>
        </w:rPr>
        <w:t>i</w:t>
      </w:r>
      <w:r w:rsidRPr="006F3934">
        <w:rPr>
          <w:rFonts w:asciiTheme="minorHAnsi" w:hAnsiTheme="minorHAnsi" w:cstheme="minorHAnsi"/>
          <w:spacing w:val="1"/>
          <w:lang w:val="nl-NL"/>
        </w:rPr>
        <w:t>n</w:t>
      </w:r>
      <w:r w:rsidRPr="006F3934">
        <w:rPr>
          <w:rFonts w:asciiTheme="minorHAnsi" w:hAnsiTheme="minorHAnsi" w:cstheme="minorHAnsi"/>
          <w:lang w:val="nl-NL"/>
        </w:rPr>
        <w:t>at</w:t>
      </w:r>
      <w:r w:rsidRPr="006F3934">
        <w:rPr>
          <w:rFonts w:asciiTheme="minorHAnsi" w:hAnsiTheme="minorHAnsi" w:cstheme="minorHAnsi"/>
          <w:spacing w:val="-1"/>
          <w:lang w:val="nl-NL"/>
        </w:rPr>
        <w:t>o</w:t>
      </w:r>
      <w:r w:rsidRPr="006F3934">
        <w:rPr>
          <w:rFonts w:asciiTheme="minorHAnsi" w:hAnsiTheme="minorHAnsi" w:cstheme="minorHAnsi"/>
          <w:lang w:val="nl-NL"/>
        </w:rPr>
        <w:t>r</w:t>
      </w:r>
      <w:r w:rsidRPr="006F3934">
        <w:rPr>
          <w:rFonts w:asciiTheme="minorHAnsi" w:hAnsiTheme="minorHAnsi" w:cstheme="minorHAnsi"/>
          <w:spacing w:val="-7"/>
          <w:lang w:val="nl-NL"/>
        </w:rPr>
        <w:t xml:space="preserve"> </w:t>
      </w:r>
      <w:r w:rsidRPr="006F3934">
        <w:rPr>
          <w:rFonts w:asciiTheme="minorHAnsi" w:hAnsiTheme="minorHAnsi" w:cstheme="minorHAnsi"/>
          <w:spacing w:val="1"/>
          <w:lang w:val="nl-NL"/>
        </w:rPr>
        <w:t>vu</w:t>
      </w:r>
      <w:r w:rsidRPr="006F3934">
        <w:rPr>
          <w:rFonts w:asciiTheme="minorHAnsi" w:hAnsiTheme="minorHAnsi" w:cstheme="minorHAnsi"/>
          <w:lang w:val="nl-NL"/>
        </w:rPr>
        <w:t>lt</w:t>
      </w:r>
      <w:r w:rsidRPr="006F3934">
        <w:rPr>
          <w:rFonts w:asciiTheme="minorHAnsi" w:hAnsiTheme="minorHAnsi" w:cstheme="minorHAnsi"/>
          <w:spacing w:val="-7"/>
          <w:lang w:val="nl-NL"/>
        </w:rPr>
        <w:t xml:space="preserve"> het formulier Incidenten in </w:t>
      </w:r>
      <w:proofErr w:type="spellStart"/>
      <w:r w:rsidRPr="006F3934">
        <w:rPr>
          <w:rFonts w:asciiTheme="minorHAnsi" w:hAnsiTheme="minorHAnsi" w:cstheme="minorHAnsi"/>
          <w:spacing w:val="-7"/>
          <w:lang w:val="nl-NL"/>
        </w:rPr>
        <w:t>in</w:t>
      </w:r>
      <w:proofErr w:type="spellEnd"/>
      <w:r w:rsidRPr="006F3934">
        <w:rPr>
          <w:rFonts w:asciiTheme="minorHAnsi" w:hAnsiTheme="minorHAnsi" w:cstheme="minorHAnsi"/>
          <w:spacing w:val="-7"/>
          <w:lang w:val="nl-NL"/>
        </w:rPr>
        <w:t xml:space="preserve"> </w:t>
      </w:r>
      <w:proofErr w:type="spellStart"/>
      <w:r w:rsidRPr="006F3934">
        <w:rPr>
          <w:rFonts w:asciiTheme="minorHAnsi" w:hAnsiTheme="minorHAnsi" w:cstheme="minorHAnsi"/>
          <w:spacing w:val="-7"/>
          <w:lang w:val="nl-NL"/>
        </w:rPr>
        <w:t>ParnasSys</w:t>
      </w:r>
      <w:proofErr w:type="spellEnd"/>
      <w:r w:rsidRPr="006F3934">
        <w:rPr>
          <w:rFonts w:asciiTheme="minorHAnsi" w:hAnsiTheme="minorHAnsi" w:cstheme="minorHAnsi"/>
          <w:spacing w:val="-7"/>
          <w:lang w:val="nl-NL"/>
        </w:rPr>
        <w:t xml:space="preserve"> </w:t>
      </w:r>
      <w:r>
        <w:rPr>
          <w:rFonts w:asciiTheme="minorHAnsi" w:hAnsiTheme="minorHAnsi" w:cstheme="minorHAnsi"/>
          <w:spacing w:val="-7"/>
          <w:lang w:val="nl-NL"/>
        </w:rPr>
        <w:t xml:space="preserve">(bijlage 6 in </w:t>
      </w:r>
      <w:proofErr w:type="spellStart"/>
      <w:r>
        <w:rPr>
          <w:rFonts w:asciiTheme="minorHAnsi" w:hAnsiTheme="minorHAnsi" w:cstheme="minorHAnsi"/>
          <w:spacing w:val="-7"/>
          <w:lang w:val="nl-NL"/>
        </w:rPr>
        <w:t>ParnasSys</w:t>
      </w:r>
      <w:proofErr w:type="spellEnd"/>
      <w:r>
        <w:rPr>
          <w:rFonts w:asciiTheme="minorHAnsi" w:hAnsiTheme="minorHAnsi" w:cstheme="minorHAnsi"/>
          <w:spacing w:val="-7"/>
          <w:lang w:val="nl-NL"/>
        </w:rPr>
        <w:t xml:space="preserve">) </w:t>
      </w:r>
      <w:r w:rsidRPr="006F3934">
        <w:rPr>
          <w:rFonts w:asciiTheme="minorHAnsi" w:hAnsiTheme="minorHAnsi" w:cstheme="minorHAnsi"/>
          <w:spacing w:val="-7"/>
          <w:lang w:val="nl-NL"/>
        </w:rPr>
        <w:t>en zet dit door aan de directeur</w:t>
      </w:r>
      <w:r w:rsidR="001E7E0F">
        <w:rPr>
          <w:rFonts w:asciiTheme="minorHAnsi" w:hAnsiTheme="minorHAnsi" w:cstheme="minorHAnsi"/>
          <w:spacing w:val="-7"/>
          <w:lang w:val="nl-NL"/>
        </w:rPr>
        <w:t xml:space="preserve"> </w:t>
      </w:r>
      <w:r w:rsidRPr="006F3934">
        <w:rPr>
          <w:rFonts w:asciiTheme="minorHAnsi" w:hAnsiTheme="minorHAnsi" w:cstheme="minorHAnsi"/>
          <w:spacing w:val="-7"/>
          <w:lang w:val="nl-NL"/>
        </w:rPr>
        <w:t xml:space="preserve">en </w:t>
      </w:r>
      <w:r w:rsidR="001E7E0F">
        <w:rPr>
          <w:rFonts w:asciiTheme="minorHAnsi" w:hAnsiTheme="minorHAnsi" w:cstheme="minorHAnsi"/>
          <w:spacing w:val="-7"/>
          <w:lang w:val="nl-NL"/>
        </w:rPr>
        <w:t>het</w:t>
      </w:r>
      <w:r w:rsidRPr="006F3934">
        <w:rPr>
          <w:rFonts w:asciiTheme="minorHAnsi" w:hAnsiTheme="minorHAnsi" w:cstheme="minorHAnsi"/>
          <w:spacing w:val="-7"/>
          <w:lang w:val="nl-NL"/>
        </w:rPr>
        <w:t xml:space="preserve"> </w:t>
      </w:r>
      <w:r w:rsidR="008C0F29">
        <w:rPr>
          <w:rFonts w:asciiTheme="minorHAnsi" w:hAnsiTheme="minorHAnsi" w:cstheme="minorHAnsi"/>
          <w:spacing w:val="-7"/>
          <w:lang w:val="nl-NL"/>
        </w:rPr>
        <w:t>CvB</w:t>
      </w:r>
      <w:r w:rsidRPr="006F3934">
        <w:rPr>
          <w:rFonts w:asciiTheme="minorHAnsi" w:hAnsiTheme="minorHAnsi" w:cstheme="minorHAnsi"/>
          <w:lang w:val="nl-NL"/>
        </w:rPr>
        <w:t>.</w:t>
      </w:r>
      <w:r w:rsidRPr="006F3934">
        <w:rPr>
          <w:rFonts w:asciiTheme="minorHAnsi" w:hAnsiTheme="minorHAnsi" w:cstheme="minorHAnsi"/>
          <w:spacing w:val="-7"/>
          <w:lang w:val="nl-NL"/>
        </w:rPr>
        <w:t xml:space="preserve"> </w:t>
      </w:r>
      <w:r w:rsidR="001E7E0F">
        <w:rPr>
          <w:rFonts w:asciiTheme="minorHAnsi" w:hAnsiTheme="minorHAnsi" w:cstheme="minorHAnsi"/>
          <w:spacing w:val="-7"/>
          <w:lang w:val="nl-NL"/>
        </w:rPr>
        <w:t>Het CvB</w:t>
      </w:r>
      <w:r w:rsidRPr="006F3934">
        <w:rPr>
          <w:rFonts w:asciiTheme="minorHAnsi" w:hAnsiTheme="minorHAnsi" w:cstheme="minorHAnsi"/>
          <w:spacing w:val="-10"/>
          <w:lang w:val="nl-NL"/>
        </w:rPr>
        <w:t xml:space="preserve"> </w:t>
      </w:r>
      <w:r w:rsidRPr="006F3934">
        <w:rPr>
          <w:rFonts w:asciiTheme="minorHAnsi" w:hAnsiTheme="minorHAnsi" w:cstheme="minorHAnsi"/>
          <w:lang w:val="nl-NL"/>
        </w:rPr>
        <w:t>m</w:t>
      </w:r>
      <w:r w:rsidRPr="006F3934">
        <w:rPr>
          <w:rFonts w:asciiTheme="minorHAnsi" w:hAnsiTheme="minorHAnsi" w:cstheme="minorHAnsi"/>
          <w:spacing w:val="-1"/>
          <w:lang w:val="nl-NL"/>
        </w:rPr>
        <w:t>e</w:t>
      </w:r>
      <w:r w:rsidRPr="006F3934">
        <w:rPr>
          <w:rFonts w:asciiTheme="minorHAnsi" w:hAnsiTheme="minorHAnsi" w:cstheme="minorHAnsi"/>
          <w:spacing w:val="2"/>
          <w:lang w:val="nl-NL"/>
        </w:rPr>
        <w:t>l</w:t>
      </w:r>
      <w:r w:rsidRPr="006F3934">
        <w:rPr>
          <w:rFonts w:asciiTheme="minorHAnsi" w:hAnsiTheme="minorHAnsi" w:cstheme="minorHAnsi"/>
          <w:lang w:val="nl-NL"/>
        </w:rPr>
        <w:t>dt a</w:t>
      </w:r>
      <w:r w:rsidRPr="006F3934">
        <w:rPr>
          <w:rFonts w:asciiTheme="minorHAnsi" w:hAnsiTheme="minorHAnsi" w:cstheme="minorHAnsi"/>
          <w:spacing w:val="-1"/>
          <w:lang w:val="nl-NL"/>
        </w:rPr>
        <w:t>r</w:t>
      </w:r>
      <w:r w:rsidRPr="006F3934">
        <w:rPr>
          <w:rFonts w:asciiTheme="minorHAnsi" w:hAnsiTheme="minorHAnsi" w:cstheme="minorHAnsi"/>
          <w:spacing w:val="2"/>
          <w:lang w:val="nl-NL"/>
        </w:rPr>
        <w:t>b</w:t>
      </w:r>
      <w:r w:rsidRPr="006F3934">
        <w:rPr>
          <w:rFonts w:asciiTheme="minorHAnsi" w:hAnsiTheme="minorHAnsi" w:cstheme="minorHAnsi"/>
          <w:spacing w:val="-2"/>
          <w:lang w:val="nl-NL"/>
        </w:rPr>
        <w:t>e</w:t>
      </w:r>
      <w:r w:rsidRPr="006F3934">
        <w:rPr>
          <w:rFonts w:asciiTheme="minorHAnsi" w:hAnsiTheme="minorHAnsi" w:cstheme="minorHAnsi"/>
          <w:spacing w:val="2"/>
          <w:lang w:val="nl-NL"/>
        </w:rPr>
        <w:t>i</w:t>
      </w:r>
      <w:r w:rsidRPr="006F3934">
        <w:rPr>
          <w:rFonts w:asciiTheme="minorHAnsi" w:hAnsiTheme="minorHAnsi" w:cstheme="minorHAnsi"/>
          <w:lang w:val="nl-NL"/>
        </w:rPr>
        <w:t>ds</w:t>
      </w:r>
      <w:r w:rsidRPr="006F3934">
        <w:rPr>
          <w:rFonts w:asciiTheme="minorHAnsi" w:hAnsiTheme="minorHAnsi" w:cstheme="minorHAnsi"/>
          <w:spacing w:val="-2"/>
          <w:lang w:val="nl-NL"/>
        </w:rPr>
        <w:t>o</w:t>
      </w:r>
      <w:r w:rsidRPr="006F3934">
        <w:rPr>
          <w:rFonts w:asciiTheme="minorHAnsi" w:hAnsiTheme="minorHAnsi" w:cstheme="minorHAnsi"/>
          <w:spacing w:val="1"/>
          <w:lang w:val="nl-NL"/>
        </w:rPr>
        <w:t>n</w:t>
      </w:r>
      <w:r w:rsidRPr="006F3934">
        <w:rPr>
          <w:rFonts w:asciiTheme="minorHAnsi" w:hAnsiTheme="minorHAnsi" w:cstheme="minorHAnsi"/>
          <w:lang w:val="nl-NL"/>
        </w:rPr>
        <w:t>g</w:t>
      </w:r>
      <w:r w:rsidRPr="006F3934">
        <w:rPr>
          <w:rFonts w:asciiTheme="minorHAnsi" w:hAnsiTheme="minorHAnsi" w:cstheme="minorHAnsi"/>
          <w:spacing w:val="-2"/>
          <w:lang w:val="nl-NL"/>
        </w:rPr>
        <w:t>e</w:t>
      </w:r>
      <w:r w:rsidRPr="006F3934">
        <w:rPr>
          <w:rFonts w:asciiTheme="minorHAnsi" w:hAnsiTheme="minorHAnsi" w:cstheme="minorHAnsi"/>
          <w:lang w:val="nl-NL"/>
        </w:rPr>
        <w:t>va</w:t>
      </w:r>
      <w:r w:rsidRPr="006F3934">
        <w:rPr>
          <w:rFonts w:asciiTheme="minorHAnsi" w:hAnsiTheme="minorHAnsi" w:cstheme="minorHAnsi"/>
          <w:spacing w:val="2"/>
          <w:lang w:val="nl-NL"/>
        </w:rPr>
        <w:t>ll</w:t>
      </w:r>
      <w:r w:rsidRPr="006F3934">
        <w:rPr>
          <w:rFonts w:asciiTheme="minorHAnsi" w:hAnsiTheme="minorHAnsi" w:cstheme="minorHAnsi"/>
          <w:spacing w:val="-2"/>
          <w:lang w:val="nl-NL"/>
        </w:rPr>
        <w:t>e</w:t>
      </w:r>
      <w:r w:rsidRPr="006F3934">
        <w:rPr>
          <w:rFonts w:asciiTheme="minorHAnsi" w:hAnsiTheme="minorHAnsi" w:cstheme="minorHAnsi"/>
          <w:lang w:val="nl-NL"/>
        </w:rPr>
        <w:t>n</w:t>
      </w:r>
      <w:r w:rsidRPr="006F3934">
        <w:rPr>
          <w:rFonts w:asciiTheme="minorHAnsi" w:hAnsiTheme="minorHAnsi" w:cstheme="minorHAnsi"/>
          <w:spacing w:val="-8"/>
          <w:lang w:val="nl-NL"/>
        </w:rPr>
        <w:t xml:space="preserve"> </w:t>
      </w:r>
      <w:r w:rsidRPr="006F3934">
        <w:rPr>
          <w:rFonts w:asciiTheme="minorHAnsi" w:hAnsiTheme="minorHAnsi" w:cstheme="minorHAnsi"/>
          <w:spacing w:val="-3"/>
          <w:lang w:val="nl-NL"/>
        </w:rPr>
        <w:t>b</w:t>
      </w:r>
      <w:r w:rsidRPr="006F3934">
        <w:rPr>
          <w:rFonts w:asciiTheme="minorHAnsi" w:hAnsiTheme="minorHAnsi" w:cstheme="minorHAnsi"/>
          <w:spacing w:val="2"/>
          <w:lang w:val="nl-NL"/>
        </w:rPr>
        <w:t>i</w:t>
      </w:r>
      <w:r w:rsidRPr="006F3934">
        <w:rPr>
          <w:rFonts w:asciiTheme="minorHAnsi" w:hAnsiTheme="minorHAnsi" w:cstheme="minorHAnsi"/>
          <w:spacing w:val="-2"/>
          <w:lang w:val="nl-NL"/>
        </w:rPr>
        <w:t>n</w:t>
      </w:r>
      <w:r w:rsidRPr="006F3934">
        <w:rPr>
          <w:rFonts w:asciiTheme="minorHAnsi" w:hAnsiTheme="minorHAnsi" w:cstheme="minorHAnsi"/>
          <w:spacing w:val="1"/>
          <w:lang w:val="nl-NL"/>
        </w:rPr>
        <w:t>n</w:t>
      </w:r>
      <w:r w:rsidRPr="006F3934">
        <w:rPr>
          <w:rFonts w:asciiTheme="minorHAnsi" w:hAnsiTheme="minorHAnsi" w:cstheme="minorHAnsi"/>
          <w:spacing w:val="-2"/>
          <w:lang w:val="nl-NL"/>
        </w:rPr>
        <w:t>e</w:t>
      </w:r>
      <w:r w:rsidRPr="006F3934">
        <w:rPr>
          <w:rFonts w:asciiTheme="minorHAnsi" w:hAnsiTheme="minorHAnsi" w:cstheme="minorHAnsi"/>
          <w:lang w:val="nl-NL"/>
        </w:rPr>
        <w:t>n</w:t>
      </w:r>
      <w:r w:rsidRPr="006F3934">
        <w:rPr>
          <w:rFonts w:asciiTheme="minorHAnsi" w:hAnsiTheme="minorHAnsi" w:cstheme="minorHAnsi"/>
          <w:spacing w:val="-7"/>
          <w:lang w:val="nl-NL"/>
        </w:rPr>
        <w:t xml:space="preserve"> </w:t>
      </w:r>
      <w:r w:rsidRPr="006F3934">
        <w:rPr>
          <w:rFonts w:asciiTheme="minorHAnsi" w:hAnsiTheme="minorHAnsi" w:cstheme="minorHAnsi"/>
          <w:lang w:val="nl-NL"/>
        </w:rPr>
        <w:t>24</w:t>
      </w:r>
      <w:r w:rsidRPr="006F3934">
        <w:rPr>
          <w:rFonts w:asciiTheme="minorHAnsi" w:hAnsiTheme="minorHAnsi" w:cstheme="minorHAnsi"/>
          <w:spacing w:val="-8"/>
          <w:lang w:val="nl-NL"/>
        </w:rPr>
        <w:t xml:space="preserve"> </w:t>
      </w:r>
      <w:r w:rsidRPr="006F3934">
        <w:rPr>
          <w:rFonts w:asciiTheme="minorHAnsi" w:hAnsiTheme="minorHAnsi" w:cstheme="minorHAnsi"/>
          <w:lang w:val="nl-NL"/>
        </w:rPr>
        <w:t>u</w:t>
      </w:r>
      <w:r w:rsidRPr="006F3934">
        <w:rPr>
          <w:rFonts w:asciiTheme="minorHAnsi" w:hAnsiTheme="minorHAnsi" w:cstheme="minorHAnsi"/>
          <w:spacing w:val="1"/>
          <w:lang w:val="nl-NL"/>
        </w:rPr>
        <w:t>u</w:t>
      </w:r>
      <w:r w:rsidRPr="006F3934">
        <w:rPr>
          <w:rFonts w:asciiTheme="minorHAnsi" w:hAnsiTheme="minorHAnsi" w:cstheme="minorHAnsi"/>
          <w:lang w:val="nl-NL"/>
        </w:rPr>
        <w:t>r</w:t>
      </w:r>
      <w:r w:rsidRPr="006F3934">
        <w:rPr>
          <w:rFonts w:asciiTheme="minorHAnsi" w:hAnsiTheme="minorHAnsi" w:cstheme="minorHAnsi"/>
          <w:spacing w:val="-8"/>
          <w:lang w:val="nl-NL"/>
        </w:rPr>
        <w:t xml:space="preserve"> </w:t>
      </w:r>
      <w:r w:rsidRPr="006F3934">
        <w:rPr>
          <w:rFonts w:asciiTheme="minorHAnsi" w:hAnsiTheme="minorHAnsi" w:cstheme="minorHAnsi"/>
          <w:lang w:val="nl-NL"/>
        </w:rPr>
        <w:t>b</w:t>
      </w:r>
      <w:r w:rsidRPr="006F3934">
        <w:rPr>
          <w:rFonts w:asciiTheme="minorHAnsi" w:hAnsiTheme="minorHAnsi" w:cstheme="minorHAnsi"/>
          <w:spacing w:val="2"/>
          <w:lang w:val="nl-NL"/>
        </w:rPr>
        <w:t>i</w:t>
      </w:r>
      <w:r w:rsidRPr="006F3934">
        <w:rPr>
          <w:rFonts w:asciiTheme="minorHAnsi" w:hAnsiTheme="minorHAnsi" w:cstheme="minorHAnsi"/>
          <w:lang w:val="nl-NL"/>
        </w:rPr>
        <w:t>j</w:t>
      </w:r>
      <w:r w:rsidRPr="006F3934">
        <w:rPr>
          <w:rFonts w:asciiTheme="minorHAnsi" w:hAnsiTheme="minorHAnsi" w:cstheme="minorHAnsi"/>
          <w:spacing w:val="-7"/>
          <w:lang w:val="nl-NL"/>
        </w:rPr>
        <w:t xml:space="preserve"> </w:t>
      </w:r>
      <w:r w:rsidRPr="006F3934">
        <w:rPr>
          <w:rFonts w:asciiTheme="minorHAnsi" w:hAnsiTheme="minorHAnsi" w:cstheme="minorHAnsi"/>
          <w:lang w:val="nl-NL"/>
        </w:rPr>
        <w:t>de</w:t>
      </w:r>
      <w:r w:rsidRPr="006F3934">
        <w:rPr>
          <w:rFonts w:asciiTheme="minorHAnsi" w:hAnsiTheme="minorHAnsi" w:cstheme="minorHAnsi"/>
          <w:spacing w:val="-9"/>
          <w:lang w:val="nl-NL"/>
        </w:rPr>
        <w:t xml:space="preserve"> </w:t>
      </w:r>
      <w:r w:rsidRPr="006F3934">
        <w:rPr>
          <w:rFonts w:asciiTheme="minorHAnsi" w:hAnsiTheme="minorHAnsi" w:cstheme="minorHAnsi"/>
          <w:lang w:val="nl-NL"/>
        </w:rPr>
        <w:t>a</w:t>
      </w:r>
      <w:r w:rsidRPr="006F3934">
        <w:rPr>
          <w:rFonts w:asciiTheme="minorHAnsi" w:hAnsiTheme="minorHAnsi" w:cstheme="minorHAnsi"/>
          <w:spacing w:val="-2"/>
          <w:lang w:val="nl-NL"/>
        </w:rPr>
        <w:t>r</w:t>
      </w:r>
      <w:r w:rsidRPr="006F3934">
        <w:rPr>
          <w:rFonts w:asciiTheme="minorHAnsi" w:hAnsiTheme="minorHAnsi" w:cstheme="minorHAnsi"/>
          <w:spacing w:val="2"/>
          <w:lang w:val="nl-NL"/>
        </w:rPr>
        <w:t>b</w:t>
      </w:r>
      <w:r w:rsidRPr="006F3934">
        <w:rPr>
          <w:rFonts w:asciiTheme="minorHAnsi" w:hAnsiTheme="minorHAnsi" w:cstheme="minorHAnsi"/>
          <w:spacing w:val="-2"/>
          <w:lang w:val="nl-NL"/>
        </w:rPr>
        <w:t>e</w:t>
      </w:r>
      <w:r w:rsidRPr="006F3934">
        <w:rPr>
          <w:rFonts w:asciiTheme="minorHAnsi" w:hAnsiTheme="minorHAnsi" w:cstheme="minorHAnsi"/>
          <w:spacing w:val="2"/>
          <w:lang w:val="nl-NL"/>
        </w:rPr>
        <w:t>i</w:t>
      </w:r>
      <w:r w:rsidRPr="006F3934">
        <w:rPr>
          <w:rFonts w:asciiTheme="minorHAnsi" w:hAnsiTheme="minorHAnsi" w:cstheme="minorHAnsi"/>
          <w:lang w:val="nl-NL"/>
        </w:rPr>
        <w:t>ds</w:t>
      </w:r>
      <w:r w:rsidRPr="006F3934">
        <w:rPr>
          <w:rFonts w:asciiTheme="minorHAnsi" w:hAnsiTheme="minorHAnsi" w:cstheme="minorHAnsi"/>
          <w:spacing w:val="2"/>
          <w:lang w:val="nl-NL"/>
        </w:rPr>
        <w:t>i</w:t>
      </w:r>
      <w:r w:rsidRPr="006F3934">
        <w:rPr>
          <w:rFonts w:asciiTheme="minorHAnsi" w:hAnsiTheme="minorHAnsi" w:cstheme="minorHAnsi"/>
          <w:spacing w:val="1"/>
          <w:lang w:val="nl-NL"/>
        </w:rPr>
        <w:t>n</w:t>
      </w:r>
      <w:r w:rsidRPr="006F3934">
        <w:rPr>
          <w:rFonts w:asciiTheme="minorHAnsi" w:hAnsiTheme="minorHAnsi" w:cstheme="minorHAnsi"/>
          <w:lang w:val="nl-NL"/>
        </w:rPr>
        <w:t>sp</w:t>
      </w:r>
      <w:r w:rsidRPr="006F3934">
        <w:rPr>
          <w:rFonts w:asciiTheme="minorHAnsi" w:hAnsiTheme="minorHAnsi" w:cstheme="minorHAnsi"/>
          <w:spacing w:val="-1"/>
          <w:lang w:val="nl-NL"/>
        </w:rPr>
        <w:t>e</w:t>
      </w:r>
      <w:r w:rsidRPr="006F3934">
        <w:rPr>
          <w:rFonts w:asciiTheme="minorHAnsi" w:hAnsiTheme="minorHAnsi" w:cstheme="minorHAnsi"/>
          <w:lang w:val="nl-NL"/>
        </w:rPr>
        <w:t>ct</w:t>
      </w:r>
      <w:r w:rsidRPr="006F3934">
        <w:rPr>
          <w:rFonts w:asciiTheme="minorHAnsi" w:hAnsiTheme="minorHAnsi" w:cstheme="minorHAnsi"/>
          <w:spacing w:val="2"/>
          <w:lang w:val="nl-NL"/>
        </w:rPr>
        <w:t>i</w:t>
      </w:r>
      <w:r w:rsidRPr="006F3934">
        <w:rPr>
          <w:rFonts w:asciiTheme="minorHAnsi" w:hAnsiTheme="minorHAnsi" w:cstheme="minorHAnsi"/>
          <w:spacing w:val="-2"/>
          <w:lang w:val="nl-NL"/>
        </w:rPr>
        <w:t>e</w:t>
      </w:r>
      <w:r w:rsidRPr="006F3934">
        <w:rPr>
          <w:rFonts w:asciiTheme="minorHAnsi" w:hAnsiTheme="minorHAnsi" w:cstheme="minorHAnsi"/>
          <w:lang w:val="nl-NL"/>
        </w:rPr>
        <w:t>.</w:t>
      </w:r>
      <w:r w:rsidRPr="006F3934">
        <w:rPr>
          <w:rFonts w:asciiTheme="minorHAnsi" w:hAnsiTheme="minorHAnsi" w:cstheme="minorHAnsi"/>
          <w:spacing w:val="-9"/>
          <w:lang w:val="nl-NL"/>
        </w:rPr>
        <w:t xml:space="preserve"> </w:t>
      </w:r>
      <w:r w:rsidRPr="006F3934">
        <w:rPr>
          <w:rFonts w:asciiTheme="minorHAnsi" w:hAnsiTheme="minorHAnsi" w:cstheme="minorHAnsi"/>
          <w:spacing w:val="1"/>
          <w:lang w:val="nl-NL"/>
        </w:rPr>
        <w:t>H</w:t>
      </w:r>
      <w:r w:rsidRPr="006F3934">
        <w:rPr>
          <w:rFonts w:asciiTheme="minorHAnsi" w:hAnsiTheme="minorHAnsi" w:cstheme="minorHAnsi"/>
          <w:spacing w:val="-2"/>
          <w:lang w:val="nl-NL"/>
        </w:rPr>
        <w:t>e</w:t>
      </w:r>
      <w:r w:rsidRPr="006F3934">
        <w:rPr>
          <w:rFonts w:asciiTheme="minorHAnsi" w:hAnsiTheme="minorHAnsi" w:cstheme="minorHAnsi"/>
          <w:lang w:val="nl-NL"/>
        </w:rPr>
        <w:t>t</w:t>
      </w:r>
      <w:r w:rsidRPr="006F3934">
        <w:rPr>
          <w:rFonts w:asciiTheme="minorHAnsi" w:hAnsiTheme="minorHAnsi" w:cstheme="minorHAnsi"/>
          <w:spacing w:val="-7"/>
          <w:lang w:val="nl-NL"/>
        </w:rPr>
        <w:t xml:space="preserve"> </w:t>
      </w:r>
      <w:r w:rsidRPr="006F3934">
        <w:rPr>
          <w:rFonts w:asciiTheme="minorHAnsi" w:hAnsiTheme="minorHAnsi" w:cstheme="minorHAnsi"/>
          <w:lang w:val="nl-NL"/>
        </w:rPr>
        <w:t>gaat</w:t>
      </w:r>
      <w:r w:rsidRPr="006F3934">
        <w:rPr>
          <w:rFonts w:asciiTheme="minorHAnsi" w:hAnsiTheme="minorHAnsi" w:cstheme="minorHAnsi"/>
          <w:spacing w:val="-7"/>
          <w:lang w:val="nl-NL"/>
        </w:rPr>
        <w:t xml:space="preserve"> </w:t>
      </w:r>
      <w:r w:rsidRPr="006F3934">
        <w:rPr>
          <w:rFonts w:asciiTheme="minorHAnsi" w:hAnsiTheme="minorHAnsi" w:cstheme="minorHAnsi"/>
          <w:lang w:val="nl-NL"/>
        </w:rPr>
        <w:t>h</w:t>
      </w:r>
      <w:r w:rsidRPr="006F3934">
        <w:rPr>
          <w:rFonts w:asciiTheme="minorHAnsi" w:hAnsiTheme="minorHAnsi" w:cstheme="minorHAnsi"/>
          <w:spacing w:val="3"/>
          <w:lang w:val="nl-NL"/>
        </w:rPr>
        <w:t>i</w:t>
      </w:r>
      <w:r w:rsidRPr="006F3934">
        <w:rPr>
          <w:rFonts w:asciiTheme="minorHAnsi" w:hAnsiTheme="minorHAnsi" w:cstheme="minorHAnsi"/>
          <w:spacing w:val="-2"/>
          <w:lang w:val="nl-NL"/>
        </w:rPr>
        <w:t>e</w:t>
      </w:r>
      <w:r w:rsidRPr="006F3934">
        <w:rPr>
          <w:rFonts w:asciiTheme="minorHAnsi" w:hAnsiTheme="minorHAnsi" w:cstheme="minorHAnsi"/>
          <w:lang w:val="nl-NL"/>
        </w:rPr>
        <w:t>r</w:t>
      </w:r>
      <w:r w:rsidRPr="006F3934">
        <w:rPr>
          <w:rFonts w:asciiTheme="minorHAnsi" w:hAnsiTheme="minorHAnsi" w:cstheme="minorHAnsi"/>
          <w:spacing w:val="-7"/>
          <w:lang w:val="nl-NL"/>
        </w:rPr>
        <w:t xml:space="preserve"> </w:t>
      </w:r>
      <w:r w:rsidRPr="006F3934">
        <w:rPr>
          <w:rFonts w:asciiTheme="minorHAnsi" w:hAnsiTheme="minorHAnsi" w:cstheme="minorHAnsi"/>
          <w:spacing w:val="-2"/>
          <w:lang w:val="nl-NL"/>
        </w:rPr>
        <w:t>o</w:t>
      </w:r>
      <w:r w:rsidRPr="006F3934">
        <w:rPr>
          <w:rFonts w:asciiTheme="minorHAnsi" w:hAnsiTheme="minorHAnsi" w:cstheme="minorHAnsi"/>
          <w:lang w:val="nl-NL"/>
        </w:rPr>
        <w:t>m</w:t>
      </w:r>
      <w:r w:rsidRPr="006F3934">
        <w:rPr>
          <w:rFonts w:asciiTheme="minorHAnsi" w:hAnsiTheme="minorHAnsi" w:cstheme="minorHAnsi"/>
          <w:spacing w:val="-8"/>
          <w:lang w:val="nl-NL"/>
        </w:rPr>
        <w:t xml:space="preserve"> </w:t>
      </w:r>
      <w:r w:rsidRPr="006F3934">
        <w:rPr>
          <w:rFonts w:asciiTheme="minorHAnsi" w:hAnsiTheme="minorHAnsi" w:cstheme="minorHAnsi"/>
          <w:spacing w:val="-2"/>
          <w:lang w:val="nl-NL"/>
        </w:rPr>
        <w:t>o</w:t>
      </w:r>
      <w:r w:rsidRPr="006F3934">
        <w:rPr>
          <w:rFonts w:asciiTheme="minorHAnsi" w:hAnsiTheme="minorHAnsi" w:cstheme="minorHAnsi"/>
          <w:spacing w:val="1"/>
          <w:lang w:val="nl-NL"/>
        </w:rPr>
        <w:t>n</w:t>
      </w:r>
      <w:r w:rsidRPr="006F3934">
        <w:rPr>
          <w:rFonts w:asciiTheme="minorHAnsi" w:hAnsiTheme="minorHAnsi" w:cstheme="minorHAnsi"/>
          <w:lang w:val="nl-NL"/>
        </w:rPr>
        <w:t>g</w:t>
      </w:r>
      <w:r w:rsidRPr="006F3934">
        <w:rPr>
          <w:rFonts w:asciiTheme="minorHAnsi" w:hAnsiTheme="minorHAnsi" w:cstheme="minorHAnsi"/>
          <w:spacing w:val="-2"/>
          <w:lang w:val="nl-NL"/>
        </w:rPr>
        <w:t>e</w:t>
      </w:r>
      <w:r w:rsidRPr="006F3934">
        <w:rPr>
          <w:rFonts w:asciiTheme="minorHAnsi" w:hAnsiTheme="minorHAnsi" w:cstheme="minorHAnsi"/>
          <w:lang w:val="nl-NL"/>
        </w:rPr>
        <w:t>va</w:t>
      </w:r>
      <w:r w:rsidRPr="006F3934">
        <w:rPr>
          <w:rFonts w:asciiTheme="minorHAnsi" w:hAnsiTheme="minorHAnsi" w:cstheme="minorHAnsi"/>
          <w:spacing w:val="2"/>
          <w:lang w:val="nl-NL"/>
        </w:rPr>
        <w:t>l</w:t>
      </w:r>
      <w:r w:rsidRPr="006F3934">
        <w:rPr>
          <w:rFonts w:asciiTheme="minorHAnsi" w:hAnsiTheme="minorHAnsi" w:cstheme="minorHAnsi"/>
          <w:lang w:val="nl-NL"/>
        </w:rPr>
        <w:t>l</w:t>
      </w:r>
      <w:r w:rsidRPr="006F3934">
        <w:rPr>
          <w:rFonts w:asciiTheme="minorHAnsi" w:hAnsiTheme="minorHAnsi" w:cstheme="minorHAnsi"/>
          <w:spacing w:val="-2"/>
          <w:lang w:val="nl-NL"/>
        </w:rPr>
        <w:t>e</w:t>
      </w:r>
      <w:r w:rsidRPr="006F3934">
        <w:rPr>
          <w:rFonts w:asciiTheme="minorHAnsi" w:hAnsiTheme="minorHAnsi" w:cstheme="minorHAnsi"/>
          <w:lang w:val="nl-NL"/>
        </w:rPr>
        <w:t>n</w:t>
      </w:r>
      <w:r w:rsidRPr="006F3934">
        <w:rPr>
          <w:rFonts w:asciiTheme="minorHAnsi" w:hAnsiTheme="minorHAnsi" w:cstheme="minorHAnsi"/>
          <w:spacing w:val="-8"/>
          <w:lang w:val="nl-NL"/>
        </w:rPr>
        <w:t xml:space="preserve"> </w:t>
      </w:r>
      <w:r w:rsidRPr="006F3934">
        <w:rPr>
          <w:rFonts w:asciiTheme="minorHAnsi" w:hAnsiTheme="minorHAnsi" w:cstheme="minorHAnsi"/>
          <w:spacing w:val="2"/>
          <w:lang w:val="nl-NL"/>
        </w:rPr>
        <w:t>di</w:t>
      </w:r>
      <w:r w:rsidRPr="006F3934">
        <w:rPr>
          <w:rFonts w:asciiTheme="minorHAnsi" w:hAnsiTheme="minorHAnsi" w:cstheme="minorHAnsi"/>
          <w:lang w:val="nl-NL"/>
        </w:rPr>
        <w:t>e</w:t>
      </w:r>
      <w:r w:rsidRPr="006F3934">
        <w:rPr>
          <w:rFonts w:asciiTheme="minorHAnsi" w:hAnsiTheme="minorHAnsi" w:cstheme="minorHAnsi"/>
          <w:spacing w:val="-10"/>
          <w:lang w:val="nl-NL"/>
        </w:rPr>
        <w:t xml:space="preserve"> </w:t>
      </w:r>
      <w:r w:rsidRPr="006F3934">
        <w:rPr>
          <w:rFonts w:asciiTheme="minorHAnsi" w:hAnsiTheme="minorHAnsi" w:cstheme="minorHAnsi"/>
          <w:spacing w:val="2"/>
          <w:lang w:val="nl-NL"/>
        </w:rPr>
        <w:t>l</w:t>
      </w:r>
      <w:r w:rsidRPr="006F3934">
        <w:rPr>
          <w:rFonts w:asciiTheme="minorHAnsi" w:hAnsiTheme="minorHAnsi" w:cstheme="minorHAnsi"/>
          <w:spacing w:val="-2"/>
          <w:lang w:val="nl-NL"/>
        </w:rPr>
        <w:t>e</w:t>
      </w:r>
      <w:r w:rsidRPr="006F3934">
        <w:rPr>
          <w:rFonts w:asciiTheme="minorHAnsi" w:hAnsiTheme="minorHAnsi" w:cstheme="minorHAnsi"/>
          <w:spacing w:val="2"/>
          <w:lang w:val="nl-NL"/>
        </w:rPr>
        <w:t>i</w:t>
      </w:r>
      <w:r w:rsidRPr="006F3934">
        <w:rPr>
          <w:rFonts w:asciiTheme="minorHAnsi" w:hAnsiTheme="minorHAnsi" w:cstheme="minorHAnsi"/>
          <w:lang w:val="nl-NL"/>
        </w:rPr>
        <w:t>d</w:t>
      </w:r>
      <w:r w:rsidRPr="006F3934">
        <w:rPr>
          <w:rFonts w:asciiTheme="minorHAnsi" w:hAnsiTheme="minorHAnsi" w:cstheme="minorHAnsi"/>
          <w:spacing w:val="-2"/>
          <w:lang w:val="nl-NL"/>
        </w:rPr>
        <w:t>e</w:t>
      </w:r>
      <w:r w:rsidRPr="006F3934">
        <w:rPr>
          <w:rFonts w:asciiTheme="minorHAnsi" w:hAnsiTheme="minorHAnsi" w:cstheme="minorHAnsi"/>
          <w:lang w:val="nl-NL"/>
        </w:rPr>
        <w:t>n</w:t>
      </w:r>
      <w:r w:rsidRPr="006F3934">
        <w:rPr>
          <w:rFonts w:asciiTheme="minorHAnsi" w:hAnsiTheme="minorHAnsi" w:cstheme="minorHAnsi"/>
          <w:spacing w:val="-8"/>
          <w:lang w:val="nl-NL"/>
        </w:rPr>
        <w:t xml:space="preserve"> </w:t>
      </w:r>
      <w:r w:rsidRPr="006F3934">
        <w:rPr>
          <w:rFonts w:asciiTheme="minorHAnsi" w:hAnsiTheme="minorHAnsi" w:cstheme="minorHAnsi"/>
          <w:lang w:val="nl-NL"/>
        </w:rPr>
        <w:t>t</w:t>
      </w:r>
      <w:r w:rsidRPr="006F3934">
        <w:rPr>
          <w:rFonts w:asciiTheme="minorHAnsi" w:hAnsiTheme="minorHAnsi" w:cstheme="minorHAnsi"/>
          <w:spacing w:val="-1"/>
          <w:lang w:val="nl-NL"/>
        </w:rPr>
        <w:t>o</w:t>
      </w:r>
      <w:r w:rsidRPr="006F3934">
        <w:rPr>
          <w:rFonts w:asciiTheme="minorHAnsi" w:hAnsiTheme="minorHAnsi" w:cstheme="minorHAnsi"/>
          <w:lang w:val="nl-NL"/>
        </w:rPr>
        <w:t>t</w:t>
      </w:r>
      <w:r w:rsidRPr="006F3934">
        <w:rPr>
          <w:rFonts w:asciiTheme="minorHAnsi" w:hAnsiTheme="minorHAnsi" w:cstheme="minorHAnsi"/>
          <w:spacing w:val="-7"/>
          <w:lang w:val="nl-NL"/>
        </w:rPr>
        <w:t xml:space="preserve"> </w:t>
      </w:r>
      <w:r w:rsidRPr="006F3934">
        <w:rPr>
          <w:rFonts w:asciiTheme="minorHAnsi" w:hAnsiTheme="minorHAnsi" w:cstheme="minorHAnsi"/>
          <w:lang w:val="nl-NL"/>
        </w:rPr>
        <w:t>blijv</w:t>
      </w:r>
      <w:r w:rsidRPr="006F3934">
        <w:rPr>
          <w:rFonts w:asciiTheme="minorHAnsi" w:hAnsiTheme="minorHAnsi" w:cstheme="minorHAnsi"/>
          <w:spacing w:val="-2"/>
          <w:lang w:val="nl-NL"/>
        </w:rPr>
        <w:t>e</w:t>
      </w:r>
      <w:r w:rsidRPr="006F3934">
        <w:rPr>
          <w:rFonts w:asciiTheme="minorHAnsi" w:hAnsiTheme="minorHAnsi" w:cstheme="minorHAnsi"/>
          <w:spacing w:val="1"/>
          <w:lang w:val="nl-NL"/>
        </w:rPr>
        <w:t>n</w:t>
      </w:r>
      <w:r w:rsidRPr="006F3934">
        <w:rPr>
          <w:rFonts w:asciiTheme="minorHAnsi" w:hAnsiTheme="minorHAnsi" w:cstheme="minorHAnsi"/>
          <w:lang w:val="nl-NL"/>
        </w:rPr>
        <w:t>d</w:t>
      </w:r>
      <w:r w:rsidRPr="006F3934">
        <w:rPr>
          <w:rFonts w:asciiTheme="minorHAnsi" w:hAnsiTheme="minorHAnsi" w:cstheme="minorHAnsi"/>
          <w:spacing w:val="-8"/>
          <w:lang w:val="nl-NL"/>
        </w:rPr>
        <w:t xml:space="preserve"> </w:t>
      </w:r>
      <w:r w:rsidRPr="006F3934">
        <w:rPr>
          <w:rFonts w:asciiTheme="minorHAnsi" w:hAnsiTheme="minorHAnsi" w:cstheme="minorHAnsi"/>
          <w:spacing w:val="2"/>
          <w:lang w:val="nl-NL"/>
        </w:rPr>
        <w:t>l</w:t>
      </w:r>
      <w:r w:rsidRPr="006F3934">
        <w:rPr>
          <w:rFonts w:asciiTheme="minorHAnsi" w:hAnsiTheme="minorHAnsi" w:cstheme="minorHAnsi"/>
          <w:spacing w:val="-2"/>
          <w:lang w:val="nl-NL"/>
        </w:rPr>
        <w:t>e</w:t>
      </w:r>
      <w:r w:rsidRPr="006F3934">
        <w:rPr>
          <w:rFonts w:asciiTheme="minorHAnsi" w:hAnsiTheme="minorHAnsi" w:cstheme="minorHAnsi"/>
          <w:lang w:val="nl-NL"/>
        </w:rPr>
        <w:t>ts</w:t>
      </w:r>
      <w:r w:rsidRPr="006F3934">
        <w:rPr>
          <w:rFonts w:asciiTheme="minorHAnsi" w:hAnsiTheme="minorHAnsi" w:cstheme="minorHAnsi"/>
          <w:spacing w:val="-2"/>
          <w:lang w:val="nl-NL"/>
        </w:rPr>
        <w:t>e</w:t>
      </w:r>
      <w:r w:rsidRPr="006F3934">
        <w:rPr>
          <w:rFonts w:asciiTheme="minorHAnsi" w:hAnsiTheme="minorHAnsi" w:cstheme="minorHAnsi"/>
          <w:lang w:val="nl-NL"/>
        </w:rPr>
        <w:t>l</w:t>
      </w:r>
      <w:r w:rsidRPr="006F3934">
        <w:rPr>
          <w:rFonts w:asciiTheme="minorHAnsi" w:hAnsiTheme="minorHAnsi" w:cstheme="minorHAnsi"/>
          <w:spacing w:val="-6"/>
          <w:lang w:val="nl-NL"/>
        </w:rPr>
        <w:t xml:space="preserve"> </w:t>
      </w:r>
      <w:r w:rsidRPr="006F3934">
        <w:rPr>
          <w:rFonts w:asciiTheme="minorHAnsi" w:hAnsiTheme="minorHAnsi" w:cstheme="minorHAnsi"/>
          <w:spacing w:val="-2"/>
          <w:lang w:val="nl-NL"/>
        </w:rPr>
        <w:t>o</w:t>
      </w:r>
      <w:r w:rsidRPr="006F3934">
        <w:rPr>
          <w:rFonts w:asciiTheme="minorHAnsi" w:hAnsiTheme="minorHAnsi" w:cstheme="minorHAnsi"/>
          <w:lang w:val="nl-NL"/>
        </w:rPr>
        <w:t>f</w:t>
      </w:r>
      <w:r w:rsidRPr="006F3934">
        <w:rPr>
          <w:rFonts w:asciiTheme="minorHAnsi" w:hAnsiTheme="minorHAnsi" w:cstheme="minorHAnsi"/>
          <w:spacing w:val="-10"/>
          <w:lang w:val="nl-NL"/>
        </w:rPr>
        <w:t xml:space="preserve"> </w:t>
      </w:r>
      <w:r w:rsidRPr="006F3934">
        <w:rPr>
          <w:rFonts w:asciiTheme="minorHAnsi" w:hAnsiTheme="minorHAnsi" w:cstheme="minorHAnsi"/>
          <w:lang w:val="nl-NL"/>
        </w:rPr>
        <w:t>z</w:t>
      </w:r>
      <w:r w:rsidRPr="006F3934">
        <w:rPr>
          <w:rFonts w:asciiTheme="minorHAnsi" w:hAnsiTheme="minorHAnsi" w:cstheme="minorHAnsi"/>
          <w:spacing w:val="2"/>
          <w:lang w:val="nl-NL"/>
        </w:rPr>
        <w:t>i</w:t>
      </w:r>
      <w:r w:rsidRPr="006F3934">
        <w:rPr>
          <w:rFonts w:asciiTheme="minorHAnsi" w:hAnsiTheme="minorHAnsi" w:cstheme="minorHAnsi"/>
          <w:spacing w:val="-2"/>
          <w:lang w:val="nl-NL"/>
        </w:rPr>
        <w:t>e</w:t>
      </w:r>
      <w:r w:rsidRPr="006F3934">
        <w:rPr>
          <w:rFonts w:asciiTheme="minorHAnsi" w:hAnsiTheme="minorHAnsi" w:cstheme="minorHAnsi"/>
          <w:lang w:val="nl-NL"/>
        </w:rPr>
        <w:t>k</w:t>
      </w:r>
      <w:r w:rsidRPr="006F3934">
        <w:rPr>
          <w:rFonts w:asciiTheme="minorHAnsi" w:hAnsiTheme="minorHAnsi" w:cstheme="minorHAnsi"/>
          <w:spacing w:val="-2"/>
          <w:lang w:val="nl-NL"/>
        </w:rPr>
        <w:t>e</w:t>
      </w:r>
      <w:r w:rsidRPr="006F3934">
        <w:rPr>
          <w:rFonts w:asciiTheme="minorHAnsi" w:hAnsiTheme="minorHAnsi" w:cstheme="minorHAnsi"/>
          <w:spacing w:val="1"/>
          <w:lang w:val="nl-NL"/>
        </w:rPr>
        <w:t>nhu</w:t>
      </w:r>
      <w:r w:rsidRPr="006F3934">
        <w:rPr>
          <w:rFonts w:asciiTheme="minorHAnsi" w:hAnsiTheme="minorHAnsi" w:cstheme="minorHAnsi"/>
          <w:spacing w:val="2"/>
          <w:lang w:val="nl-NL"/>
        </w:rPr>
        <w:t>i</w:t>
      </w:r>
      <w:r w:rsidRPr="006F3934">
        <w:rPr>
          <w:rFonts w:asciiTheme="minorHAnsi" w:hAnsiTheme="minorHAnsi" w:cstheme="minorHAnsi"/>
          <w:lang w:val="nl-NL"/>
        </w:rPr>
        <w:t>s</w:t>
      </w:r>
      <w:r w:rsidRPr="006F3934">
        <w:rPr>
          <w:rFonts w:asciiTheme="minorHAnsi" w:hAnsiTheme="minorHAnsi" w:cstheme="minorHAnsi"/>
          <w:spacing w:val="-2"/>
          <w:lang w:val="nl-NL"/>
        </w:rPr>
        <w:t>o</w:t>
      </w:r>
      <w:r w:rsidRPr="006F3934">
        <w:rPr>
          <w:rFonts w:asciiTheme="minorHAnsi" w:hAnsiTheme="minorHAnsi" w:cstheme="minorHAnsi"/>
          <w:lang w:val="nl-NL"/>
        </w:rPr>
        <w:t>p</w:t>
      </w:r>
      <w:r w:rsidRPr="006F3934">
        <w:rPr>
          <w:rFonts w:asciiTheme="minorHAnsi" w:hAnsiTheme="minorHAnsi" w:cstheme="minorHAnsi"/>
          <w:spacing w:val="1"/>
          <w:lang w:val="nl-NL"/>
        </w:rPr>
        <w:t>n</w:t>
      </w:r>
      <w:r w:rsidRPr="006F3934">
        <w:rPr>
          <w:rFonts w:asciiTheme="minorHAnsi" w:hAnsiTheme="minorHAnsi" w:cstheme="minorHAnsi"/>
          <w:lang w:val="nl-NL"/>
        </w:rPr>
        <w:t>am</w:t>
      </w:r>
      <w:r w:rsidRPr="006F3934">
        <w:rPr>
          <w:rFonts w:asciiTheme="minorHAnsi" w:hAnsiTheme="minorHAnsi" w:cstheme="minorHAnsi"/>
          <w:spacing w:val="-2"/>
          <w:lang w:val="nl-NL"/>
        </w:rPr>
        <w:t>e</w:t>
      </w:r>
      <w:r w:rsidR="00011E89">
        <w:rPr>
          <w:rFonts w:asciiTheme="minorHAnsi" w:hAnsiTheme="minorHAnsi" w:cstheme="minorHAnsi"/>
          <w:lang w:val="nl-NL"/>
        </w:rPr>
        <w:t xml:space="preserve"> en dodelijke ongevallen.</w:t>
      </w:r>
    </w:p>
    <w:p w:rsidRPr="006F3934" w:rsidR="0006158F" w:rsidP="007E1B80" w:rsidRDefault="0006158F" w14:paraId="09E3EB5E" w14:textId="77777777">
      <w:pPr>
        <w:pStyle w:val="Gemiddeldraster21"/>
        <w:numPr>
          <w:ilvl w:val="0"/>
          <w:numId w:val="46"/>
        </w:numPr>
        <w:rPr>
          <w:rFonts w:asciiTheme="minorHAnsi" w:hAnsiTheme="minorHAnsi" w:cstheme="minorHAnsi"/>
          <w:lang w:val="nl-NL"/>
        </w:rPr>
      </w:pPr>
      <w:r w:rsidRPr="006F3934">
        <w:rPr>
          <w:rFonts w:asciiTheme="minorHAnsi" w:hAnsiTheme="minorHAnsi" w:cstheme="minorHAnsi"/>
          <w:lang w:val="nl-NL"/>
        </w:rPr>
        <w:t>De</w:t>
      </w:r>
      <w:r w:rsidRPr="006F3934">
        <w:rPr>
          <w:rFonts w:asciiTheme="minorHAnsi" w:hAnsiTheme="minorHAnsi" w:cstheme="minorHAnsi"/>
          <w:spacing w:val="-6"/>
          <w:lang w:val="nl-NL"/>
        </w:rPr>
        <w:t xml:space="preserve"> </w:t>
      </w:r>
      <w:r w:rsidRPr="006F3934">
        <w:rPr>
          <w:rFonts w:asciiTheme="minorHAnsi" w:hAnsiTheme="minorHAnsi" w:cstheme="minorHAnsi"/>
          <w:lang w:val="nl-NL"/>
        </w:rPr>
        <w:t>d</w:t>
      </w:r>
      <w:r w:rsidRPr="006F3934">
        <w:rPr>
          <w:rFonts w:asciiTheme="minorHAnsi" w:hAnsiTheme="minorHAnsi" w:cstheme="minorHAnsi"/>
          <w:spacing w:val="2"/>
          <w:lang w:val="nl-NL"/>
        </w:rPr>
        <w:t>i</w:t>
      </w:r>
      <w:r w:rsidRPr="006F3934">
        <w:rPr>
          <w:rFonts w:asciiTheme="minorHAnsi" w:hAnsiTheme="minorHAnsi" w:cstheme="minorHAnsi"/>
          <w:spacing w:val="-1"/>
          <w:lang w:val="nl-NL"/>
        </w:rPr>
        <w:t>r</w:t>
      </w:r>
      <w:r w:rsidRPr="006F3934">
        <w:rPr>
          <w:rFonts w:asciiTheme="minorHAnsi" w:hAnsiTheme="minorHAnsi" w:cstheme="minorHAnsi"/>
          <w:spacing w:val="-2"/>
          <w:lang w:val="nl-NL"/>
        </w:rPr>
        <w:t>e</w:t>
      </w:r>
      <w:r w:rsidRPr="006F3934">
        <w:rPr>
          <w:rFonts w:asciiTheme="minorHAnsi" w:hAnsiTheme="minorHAnsi" w:cstheme="minorHAnsi"/>
          <w:lang w:val="nl-NL"/>
        </w:rPr>
        <w:t>c</w:t>
      </w:r>
      <w:r w:rsidRPr="006F3934">
        <w:rPr>
          <w:rFonts w:asciiTheme="minorHAnsi" w:hAnsiTheme="minorHAnsi" w:cstheme="minorHAnsi"/>
          <w:spacing w:val="2"/>
          <w:lang w:val="nl-NL"/>
        </w:rPr>
        <w:t>t</w:t>
      </w:r>
      <w:r w:rsidRPr="006F3934">
        <w:rPr>
          <w:rFonts w:asciiTheme="minorHAnsi" w:hAnsiTheme="minorHAnsi" w:cstheme="minorHAnsi"/>
          <w:spacing w:val="-2"/>
          <w:lang w:val="nl-NL"/>
        </w:rPr>
        <w:t>e</w:t>
      </w:r>
      <w:r w:rsidRPr="006F3934">
        <w:rPr>
          <w:rFonts w:asciiTheme="minorHAnsi" w:hAnsiTheme="minorHAnsi" w:cstheme="minorHAnsi"/>
          <w:spacing w:val="1"/>
          <w:lang w:val="nl-NL"/>
        </w:rPr>
        <w:t>u</w:t>
      </w:r>
      <w:r w:rsidRPr="006F3934">
        <w:rPr>
          <w:rFonts w:asciiTheme="minorHAnsi" w:hAnsiTheme="minorHAnsi" w:cstheme="minorHAnsi"/>
          <w:lang w:val="nl-NL"/>
        </w:rPr>
        <w:t>r</w:t>
      </w:r>
      <w:r w:rsidRPr="006F3934">
        <w:rPr>
          <w:rFonts w:asciiTheme="minorHAnsi" w:hAnsiTheme="minorHAnsi" w:cstheme="minorHAnsi"/>
          <w:spacing w:val="-5"/>
          <w:lang w:val="nl-NL"/>
        </w:rPr>
        <w:t xml:space="preserve"> </w:t>
      </w:r>
      <w:r w:rsidRPr="006F3934">
        <w:rPr>
          <w:rFonts w:asciiTheme="minorHAnsi" w:hAnsiTheme="minorHAnsi" w:cstheme="minorHAnsi"/>
          <w:lang w:val="nl-NL"/>
        </w:rPr>
        <w:t>kan</w:t>
      </w:r>
      <w:r w:rsidRPr="006F3934">
        <w:rPr>
          <w:rFonts w:asciiTheme="minorHAnsi" w:hAnsiTheme="minorHAnsi" w:cstheme="minorHAnsi"/>
          <w:spacing w:val="-6"/>
          <w:lang w:val="nl-NL"/>
        </w:rPr>
        <w:t xml:space="preserve"> </w:t>
      </w:r>
      <w:r w:rsidRPr="006F3934">
        <w:rPr>
          <w:rFonts w:asciiTheme="minorHAnsi" w:hAnsiTheme="minorHAnsi" w:cstheme="minorHAnsi"/>
          <w:lang w:val="nl-NL"/>
        </w:rPr>
        <w:t>de</w:t>
      </w:r>
      <w:r w:rsidRPr="006F3934">
        <w:rPr>
          <w:rFonts w:asciiTheme="minorHAnsi" w:hAnsiTheme="minorHAnsi" w:cstheme="minorHAnsi"/>
          <w:spacing w:val="-6"/>
          <w:lang w:val="nl-NL"/>
        </w:rPr>
        <w:t xml:space="preserve"> </w:t>
      </w:r>
      <w:r w:rsidRPr="006F3934">
        <w:rPr>
          <w:rFonts w:asciiTheme="minorHAnsi" w:hAnsiTheme="minorHAnsi" w:cstheme="minorHAnsi"/>
          <w:lang w:val="nl-NL"/>
        </w:rPr>
        <w:t>a</w:t>
      </w:r>
      <w:r w:rsidRPr="006F3934">
        <w:rPr>
          <w:rFonts w:asciiTheme="minorHAnsi" w:hAnsiTheme="minorHAnsi" w:cstheme="minorHAnsi"/>
          <w:spacing w:val="1"/>
          <w:lang w:val="nl-NL"/>
        </w:rPr>
        <w:t>r</w:t>
      </w:r>
      <w:r w:rsidRPr="006F3934">
        <w:rPr>
          <w:rFonts w:asciiTheme="minorHAnsi" w:hAnsiTheme="minorHAnsi" w:cstheme="minorHAnsi"/>
          <w:lang w:val="nl-NL"/>
        </w:rPr>
        <w:t>b</w:t>
      </w:r>
      <w:r w:rsidRPr="006F3934">
        <w:rPr>
          <w:rFonts w:asciiTheme="minorHAnsi" w:hAnsiTheme="minorHAnsi" w:cstheme="minorHAnsi"/>
          <w:spacing w:val="-2"/>
          <w:lang w:val="nl-NL"/>
        </w:rPr>
        <w:t>e</w:t>
      </w:r>
      <w:r w:rsidRPr="006F3934">
        <w:rPr>
          <w:rFonts w:asciiTheme="minorHAnsi" w:hAnsiTheme="minorHAnsi" w:cstheme="minorHAnsi"/>
          <w:spacing w:val="2"/>
          <w:lang w:val="nl-NL"/>
        </w:rPr>
        <w:t>i</w:t>
      </w:r>
      <w:r w:rsidRPr="006F3934">
        <w:rPr>
          <w:rFonts w:asciiTheme="minorHAnsi" w:hAnsiTheme="minorHAnsi" w:cstheme="minorHAnsi"/>
          <w:lang w:val="nl-NL"/>
        </w:rPr>
        <w:t>dsinsp</w:t>
      </w:r>
      <w:r w:rsidRPr="006F3934">
        <w:rPr>
          <w:rFonts w:asciiTheme="minorHAnsi" w:hAnsiTheme="minorHAnsi" w:cstheme="minorHAnsi"/>
          <w:spacing w:val="-1"/>
          <w:lang w:val="nl-NL"/>
        </w:rPr>
        <w:t>e</w:t>
      </w:r>
      <w:r w:rsidRPr="006F3934">
        <w:rPr>
          <w:rFonts w:asciiTheme="minorHAnsi" w:hAnsiTheme="minorHAnsi" w:cstheme="minorHAnsi"/>
          <w:lang w:val="nl-NL"/>
        </w:rPr>
        <w:t>ct</w:t>
      </w:r>
      <w:r w:rsidRPr="006F3934">
        <w:rPr>
          <w:rFonts w:asciiTheme="minorHAnsi" w:hAnsiTheme="minorHAnsi" w:cstheme="minorHAnsi"/>
          <w:spacing w:val="2"/>
          <w:lang w:val="nl-NL"/>
        </w:rPr>
        <w:t>i</w:t>
      </w:r>
      <w:r w:rsidRPr="006F3934">
        <w:rPr>
          <w:rFonts w:asciiTheme="minorHAnsi" w:hAnsiTheme="minorHAnsi" w:cstheme="minorHAnsi"/>
          <w:lang w:val="nl-NL"/>
        </w:rPr>
        <w:t>e</w:t>
      </w:r>
      <w:r w:rsidRPr="006F3934">
        <w:rPr>
          <w:rFonts w:asciiTheme="minorHAnsi" w:hAnsiTheme="minorHAnsi" w:cstheme="minorHAnsi"/>
          <w:spacing w:val="-7"/>
          <w:lang w:val="nl-NL"/>
        </w:rPr>
        <w:t xml:space="preserve"> </w:t>
      </w:r>
      <w:r w:rsidRPr="006F3934">
        <w:rPr>
          <w:rFonts w:asciiTheme="minorHAnsi" w:hAnsiTheme="minorHAnsi" w:cstheme="minorHAnsi"/>
          <w:lang w:val="nl-NL"/>
        </w:rPr>
        <w:t>b</w:t>
      </w:r>
      <w:r w:rsidRPr="006F3934">
        <w:rPr>
          <w:rFonts w:asciiTheme="minorHAnsi" w:hAnsiTheme="minorHAnsi" w:cstheme="minorHAnsi"/>
          <w:spacing w:val="-1"/>
          <w:lang w:val="nl-NL"/>
        </w:rPr>
        <w:t>e</w:t>
      </w:r>
      <w:r w:rsidRPr="006F3934">
        <w:rPr>
          <w:rFonts w:asciiTheme="minorHAnsi" w:hAnsiTheme="minorHAnsi" w:cstheme="minorHAnsi"/>
          <w:spacing w:val="1"/>
          <w:lang w:val="nl-NL"/>
        </w:rPr>
        <w:t>n</w:t>
      </w:r>
      <w:r w:rsidRPr="006F3934">
        <w:rPr>
          <w:rFonts w:asciiTheme="minorHAnsi" w:hAnsiTheme="minorHAnsi" w:cstheme="minorHAnsi"/>
          <w:lang w:val="nl-NL"/>
        </w:rPr>
        <w:t>ad</w:t>
      </w:r>
      <w:r w:rsidRPr="006F3934">
        <w:rPr>
          <w:rFonts w:asciiTheme="minorHAnsi" w:hAnsiTheme="minorHAnsi" w:cstheme="minorHAnsi"/>
          <w:spacing w:val="1"/>
          <w:lang w:val="nl-NL"/>
        </w:rPr>
        <w:t>ere</w:t>
      </w:r>
      <w:r w:rsidRPr="006F3934">
        <w:rPr>
          <w:rFonts w:asciiTheme="minorHAnsi" w:hAnsiTheme="minorHAnsi" w:cstheme="minorHAnsi"/>
          <w:lang w:val="nl-NL"/>
        </w:rPr>
        <w:t>n</w:t>
      </w:r>
      <w:r w:rsidRPr="006F3934">
        <w:rPr>
          <w:rFonts w:asciiTheme="minorHAnsi" w:hAnsiTheme="minorHAnsi" w:cstheme="minorHAnsi"/>
          <w:spacing w:val="-6"/>
          <w:lang w:val="nl-NL"/>
        </w:rPr>
        <w:t xml:space="preserve"> </w:t>
      </w:r>
      <w:r w:rsidRPr="006F3934">
        <w:rPr>
          <w:rFonts w:asciiTheme="minorHAnsi" w:hAnsiTheme="minorHAnsi" w:cstheme="minorHAnsi"/>
          <w:lang w:val="nl-NL"/>
        </w:rPr>
        <w:t>m</w:t>
      </w:r>
      <w:r w:rsidRPr="006F3934">
        <w:rPr>
          <w:rFonts w:asciiTheme="minorHAnsi" w:hAnsiTheme="minorHAnsi" w:cstheme="minorHAnsi"/>
          <w:spacing w:val="-1"/>
          <w:lang w:val="nl-NL"/>
        </w:rPr>
        <w:t>e</w:t>
      </w:r>
      <w:r w:rsidRPr="006F3934">
        <w:rPr>
          <w:rFonts w:asciiTheme="minorHAnsi" w:hAnsiTheme="minorHAnsi" w:cstheme="minorHAnsi"/>
          <w:lang w:val="nl-NL"/>
        </w:rPr>
        <w:t>t</w:t>
      </w:r>
      <w:r w:rsidRPr="006F3934">
        <w:rPr>
          <w:rFonts w:asciiTheme="minorHAnsi" w:hAnsiTheme="minorHAnsi" w:cstheme="minorHAnsi"/>
          <w:spacing w:val="-6"/>
          <w:lang w:val="nl-NL"/>
        </w:rPr>
        <w:t xml:space="preserve"> </w:t>
      </w:r>
      <w:r w:rsidRPr="006F3934">
        <w:rPr>
          <w:rFonts w:asciiTheme="minorHAnsi" w:hAnsiTheme="minorHAnsi" w:cstheme="minorHAnsi"/>
          <w:lang w:val="nl-NL"/>
        </w:rPr>
        <w:t>het</w:t>
      </w:r>
      <w:r w:rsidRPr="006F3934">
        <w:rPr>
          <w:rFonts w:asciiTheme="minorHAnsi" w:hAnsiTheme="minorHAnsi" w:cstheme="minorHAnsi"/>
          <w:spacing w:val="-5"/>
          <w:lang w:val="nl-NL"/>
        </w:rPr>
        <w:t xml:space="preserve"> </w:t>
      </w:r>
      <w:r w:rsidRPr="006F3934">
        <w:rPr>
          <w:rFonts w:asciiTheme="minorHAnsi" w:hAnsiTheme="minorHAnsi" w:cstheme="minorHAnsi"/>
          <w:lang w:val="nl-NL"/>
        </w:rPr>
        <w:t>ve</w:t>
      </w:r>
      <w:r w:rsidRPr="006F3934">
        <w:rPr>
          <w:rFonts w:asciiTheme="minorHAnsi" w:hAnsiTheme="minorHAnsi" w:cstheme="minorHAnsi"/>
          <w:spacing w:val="-1"/>
          <w:lang w:val="nl-NL"/>
        </w:rPr>
        <w:t>r</w:t>
      </w:r>
      <w:r w:rsidRPr="006F3934">
        <w:rPr>
          <w:rFonts w:asciiTheme="minorHAnsi" w:hAnsiTheme="minorHAnsi" w:cstheme="minorHAnsi"/>
          <w:lang w:val="nl-NL"/>
        </w:rPr>
        <w:t>z</w:t>
      </w:r>
      <w:r w:rsidRPr="006F3934">
        <w:rPr>
          <w:rFonts w:asciiTheme="minorHAnsi" w:hAnsiTheme="minorHAnsi" w:cstheme="minorHAnsi"/>
          <w:spacing w:val="1"/>
          <w:lang w:val="nl-NL"/>
        </w:rPr>
        <w:t>o</w:t>
      </w:r>
      <w:r w:rsidRPr="006F3934">
        <w:rPr>
          <w:rFonts w:asciiTheme="minorHAnsi" w:hAnsiTheme="minorHAnsi" w:cstheme="minorHAnsi"/>
          <w:spacing w:val="-2"/>
          <w:lang w:val="nl-NL"/>
        </w:rPr>
        <w:t>e</w:t>
      </w:r>
      <w:r w:rsidRPr="006F3934">
        <w:rPr>
          <w:rFonts w:asciiTheme="minorHAnsi" w:hAnsiTheme="minorHAnsi" w:cstheme="minorHAnsi"/>
          <w:lang w:val="nl-NL"/>
        </w:rPr>
        <w:t>k</w:t>
      </w:r>
      <w:r w:rsidRPr="006F3934">
        <w:rPr>
          <w:rFonts w:asciiTheme="minorHAnsi" w:hAnsiTheme="minorHAnsi" w:cstheme="minorHAnsi"/>
          <w:spacing w:val="-4"/>
          <w:lang w:val="nl-NL"/>
        </w:rPr>
        <w:t xml:space="preserve"> </w:t>
      </w:r>
      <w:r w:rsidRPr="006F3934">
        <w:rPr>
          <w:rFonts w:asciiTheme="minorHAnsi" w:hAnsiTheme="minorHAnsi" w:cstheme="minorHAnsi"/>
          <w:spacing w:val="-2"/>
          <w:lang w:val="nl-NL"/>
        </w:rPr>
        <w:t>o</w:t>
      </w:r>
      <w:r w:rsidRPr="006F3934">
        <w:rPr>
          <w:rFonts w:asciiTheme="minorHAnsi" w:hAnsiTheme="minorHAnsi" w:cstheme="minorHAnsi"/>
          <w:lang w:val="nl-NL"/>
        </w:rPr>
        <w:t>m</w:t>
      </w:r>
      <w:r w:rsidRPr="006F3934">
        <w:rPr>
          <w:rFonts w:asciiTheme="minorHAnsi" w:hAnsiTheme="minorHAnsi" w:cstheme="minorHAnsi"/>
          <w:spacing w:val="-4"/>
          <w:lang w:val="nl-NL"/>
        </w:rPr>
        <w:t xml:space="preserve"> </w:t>
      </w:r>
      <w:r w:rsidRPr="006F3934">
        <w:rPr>
          <w:rFonts w:asciiTheme="minorHAnsi" w:hAnsiTheme="minorHAnsi" w:cstheme="minorHAnsi"/>
          <w:lang w:val="nl-NL"/>
        </w:rPr>
        <w:t>de</w:t>
      </w:r>
      <w:r w:rsidRPr="006F3934">
        <w:rPr>
          <w:rFonts w:asciiTheme="minorHAnsi" w:hAnsiTheme="minorHAnsi" w:cstheme="minorHAnsi"/>
          <w:spacing w:val="-8"/>
          <w:lang w:val="nl-NL"/>
        </w:rPr>
        <w:t xml:space="preserve"> </w:t>
      </w:r>
      <w:r w:rsidRPr="006F3934">
        <w:rPr>
          <w:rFonts w:asciiTheme="minorHAnsi" w:hAnsiTheme="minorHAnsi" w:cstheme="minorHAnsi"/>
          <w:spacing w:val="1"/>
          <w:lang w:val="nl-NL"/>
        </w:rPr>
        <w:t>s</w:t>
      </w:r>
      <w:r w:rsidRPr="006F3934">
        <w:rPr>
          <w:rFonts w:asciiTheme="minorHAnsi" w:hAnsiTheme="minorHAnsi" w:cstheme="minorHAnsi"/>
          <w:lang w:val="nl-NL"/>
        </w:rPr>
        <w:t>ch</w:t>
      </w:r>
      <w:r w:rsidRPr="006F3934">
        <w:rPr>
          <w:rFonts w:asciiTheme="minorHAnsi" w:hAnsiTheme="minorHAnsi" w:cstheme="minorHAnsi"/>
          <w:spacing w:val="1"/>
          <w:lang w:val="nl-NL"/>
        </w:rPr>
        <w:t>o</w:t>
      </w:r>
      <w:r w:rsidRPr="006F3934">
        <w:rPr>
          <w:rFonts w:asciiTheme="minorHAnsi" w:hAnsiTheme="minorHAnsi" w:cstheme="minorHAnsi"/>
          <w:spacing w:val="-1"/>
          <w:lang w:val="nl-NL"/>
        </w:rPr>
        <w:t>o</w:t>
      </w:r>
      <w:r w:rsidRPr="006F3934">
        <w:rPr>
          <w:rFonts w:asciiTheme="minorHAnsi" w:hAnsiTheme="minorHAnsi" w:cstheme="minorHAnsi"/>
          <w:lang w:val="nl-NL"/>
        </w:rPr>
        <w:t>l</w:t>
      </w:r>
      <w:r w:rsidRPr="006F3934">
        <w:rPr>
          <w:rFonts w:asciiTheme="minorHAnsi" w:hAnsiTheme="minorHAnsi" w:cstheme="minorHAnsi"/>
          <w:spacing w:val="-4"/>
          <w:lang w:val="nl-NL"/>
        </w:rPr>
        <w:t xml:space="preserve"> </w:t>
      </w:r>
      <w:r w:rsidRPr="006F3934">
        <w:rPr>
          <w:rFonts w:asciiTheme="minorHAnsi" w:hAnsiTheme="minorHAnsi" w:cstheme="minorHAnsi"/>
          <w:lang w:val="nl-NL"/>
        </w:rPr>
        <w:t>te</w:t>
      </w:r>
      <w:r w:rsidRPr="006F3934">
        <w:rPr>
          <w:rFonts w:asciiTheme="minorHAnsi" w:hAnsiTheme="minorHAnsi" w:cstheme="minorHAnsi"/>
          <w:w w:val="99"/>
          <w:lang w:val="nl-NL"/>
        </w:rPr>
        <w:t xml:space="preserve"> </w:t>
      </w:r>
      <w:r w:rsidRPr="006F3934">
        <w:rPr>
          <w:rFonts w:asciiTheme="minorHAnsi" w:hAnsiTheme="minorHAnsi" w:cstheme="minorHAnsi"/>
          <w:spacing w:val="1"/>
          <w:lang w:val="nl-NL"/>
        </w:rPr>
        <w:t>k</w:t>
      </w:r>
      <w:r w:rsidRPr="006F3934">
        <w:rPr>
          <w:rFonts w:asciiTheme="minorHAnsi" w:hAnsiTheme="minorHAnsi" w:cstheme="minorHAnsi"/>
          <w:spacing w:val="-1"/>
          <w:lang w:val="nl-NL"/>
        </w:rPr>
        <w:t>o</w:t>
      </w:r>
      <w:r w:rsidRPr="006F3934">
        <w:rPr>
          <w:rFonts w:asciiTheme="minorHAnsi" w:hAnsiTheme="minorHAnsi" w:cstheme="minorHAnsi"/>
          <w:lang w:val="nl-NL"/>
        </w:rPr>
        <w:t>men</w:t>
      </w:r>
      <w:r w:rsidRPr="006F3934">
        <w:rPr>
          <w:rFonts w:asciiTheme="minorHAnsi" w:hAnsiTheme="minorHAnsi" w:cstheme="minorHAnsi"/>
          <w:spacing w:val="-9"/>
          <w:lang w:val="nl-NL"/>
        </w:rPr>
        <w:t xml:space="preserve"> </w:t>
      </w:r>
      <w:r w:rsidRPr="006F3934">
        <w:rPr>
          <w:rFonts w:asciiTheme="minorHAnsi" w:hAnsiTheme="minorHAnsi" w:cstheme="minorHAnsi"/>
          <w:spacing w:val="2"/>
          <w:lang w:val="nl-NL"/>
        </w:rPr>
        <w:t>b</w:t>
      </w:r>
      <w:r w:rsidRPr="006F3934">
        <w:rPr>
          <w:rFonts w:asciiTheme="minorHAnsi" w:hAnsiTheme="minorHAnsi" w:cstheme="minorHAnsi"/>
          <w:spacing w:val="-2"/>
          <w:lang w:val="nl-NL"/>
        </w:rPr>
        <w:t>e</w:t>
      </w:r>
      <w:r w:rsidRPr="006F3934">
        <w:rPr>
          <w:rFonts w:asciiTheme="minorHAnsi" w:hAnsiTheme="minorHAnsi" w:cstheme="minorHAnsi"/>
          <w:lang w:val="nl-NL"/>
        </w:rPr>
        <w:t>z</w:t>
      </w:r>
      <w:r w:rsidRPr="006F3934">
        <w:rPr>
          <w:rFonts w:asciiTheme="minorHAnsi" w:hAnsiTheme="minorHAnsi" w:cstheme="minorHAnsi"/>
          <w:spacing w:val="1"/>
          <w:lang w:val="nl-NL"/>
        </w:rPr>
        <w:t>o</w:t>
      </w:r>
      <w:r w:rsidRPr="006F3934">
        <w:rPr>
          <w:rFonts w:asciiTheme="minorHAnsi" w:hAnsiTheme="minorHAnsi" w:cstheme="minorHAnsi"/>
          <w:spacing w:val="-2"/>
          <w:lang w:val="nl-NL"/>
        </w:rPr>
        <w:t>e</w:t>
      </w:r>
      <w:r w:rsidRPr="006F3934">
        <w:rPr>
          <w:rFonts w:asciiTheme="minorHAnsi" w:hAnsiTheme="minorHAnsi" w:cstheme="minorHAnsi"/>
          <w:spacing w:val="1"/>
          <w:lang w:val="nl-NL"/>
        </w:rPr>
        <w:t>k</w:t>
      </w:r>
      <w:r w:rsidRPr="006F3934">
        <w:rPr>
          <w:rFonts w:asciiTheme="minorHAnsi" w:hAnsiTheme="minorHAnsi" w:cstheme="minorHAnsi"/>
          <w:spacing w:val="-2"/>
          <w:lang w:val="nl-NL"/>
        </w:rPr>
        <w:t>e</w:t>
      </w:r>
      <w:r w:rsidRPr="006F3934">
        <w:rPr>
          <w:rFonts w:asciiTheme="minorHAnsi" w:hAnsiTheme="minorHAnsi" w:cstheme="minorHAnsi"/>
          <w:lang w:val="nl-NL"/>
        </w:rPr>
        <w:t>n</w:t>
      </w:r>
      <w:r w:rsidRPr="006F3934">
        <w:rPr>
          <w:rFonts w:asciiTheme="minorHAnsi" w:hAnsiTheme="minorHAnsi" w:cstheme="minorHAnsi"/>
          <w:spacing w:val="-8"/>
          <w:lang w:val="nl-NL"/>
        </w:rPr>
        <w:t xml:space="preserve"> </w:t>
      </w:r>
      <w:r w:rsidRPr="006F3934">
        <w:rPr>
          <w:rFonts w:asciiTheme="minorHAnsi" w:hAnsiTheme="minorHAnsi" w:cstheme="minorHAnsi"/>
          <w:spacing w:val="1"/>
          <w:lang w:val="nl-NL"/>
        </w:rPr>
        <w:t>v</w:t>
      </w:r>
      <w:r w:rsidRPr="006F3934">
        <w:rPr>
          <w:rFonts w:asciiTheme="minorHAnsi" w:hAnsiTheme="minorHAnsi" w:cstheme="minorHAnsi"/>
          <w:spacing w:val="-1"/>
          <w:lang w:val="nl-NL"/>
        </w:rPr>
        <w:t>o</w:t>
      </w:r>
      <w:r w:rsidRPr="006F3934">
        <w:rPr>
          <w:rFonts w:asciiTheme="minorHAnsi" w:hAnsiTheme="minorHAnsi" w:cstheme="minorHAnsi"/>
          <w:spacing w:val="1"/>
          <w:lang w:val="nl-NL"/>
        </w:rPr>
        <w:t>o</w:t>
      </w:r>
      <w:r w:rsidRPr="006F3934">
        <w:rPr>
          <w:rFonts w:asciiTheme="minorHAnsi" w:hAnsiTheme="minorHAnsi" w:cstheme="minorHAnsi"/>
          <w:lang w:val="nl-NL"/>
        </w:rPr>
        <w:t>r</w:t>
      </w:r>
      <w:r w:rsidRPr="006F3934">
        <w:rPr>
          <w:rFonts w:asciiTheme="minorHAnsi" w:hAnsiTheme="minorHAnsi" w:cstheme="minorHAnsi"/>
          <w:spacing w:val="-8"/>
          <w:lang w:val="nl-NL"/>
        </w:rPr>
        <w:t xml:space="preserve"> </w:t>
      </w:r>
      <w:r w:rsidRPr="006F3934">
        <w:rPr>
          <w:rFonts w:asciiTheme="minorHAnsi" w:hAnsiTheme="minorHAnsi" w:cstheme="minorHAnsi"/>
          <w:lang w:val="nl-NL"/>
        </w:rPr>
        <w:t>adv</w:t>
      </w:r>
      <w:r w:rsidRPr="006F3934">
        <w:rPr>
          <w:rFonts w:asciiTheme="minorHAnsi" w:hAnsiTheme="minorHAnsi" w:cstheme="minorHAnsi"/>
          <w:spacing w:val="2"/>
          <w:lang w:val="nl-NL"/>
        </w:rPr>
        <w:t>i</w:t>
      </w:r>
      <w:r w:rsidRPr="006F3934">
        <w:rPr>
          <w:rFonts w:asciiTheme="minorHAnsi" w:hAnsiTheme="minorHAnsi" w:cstheme="minorHAnsi"/>
          <w:spacing w:val="-2"/>
          <w:lang w:val="nl-NL"/>
        </w:rPr>
        <w:t>e</w:t>
      </w:r>
      <w:r w:rsidRPr="006F3934">
        <w:rPr>
          <w:rFonts w:asciiTheme="minorHAnsi" w:hAnsiTheme="minorHAnsi" w:cstheme="minorHAnsi"/>
          <w:lang w:val="nl-NL"/>
        </w:rPr>
        <w:t>s</w:t>
      </w:r>
      <w:r w:rsidRPr="006F3934">
        <w:rPr>
          <w:rFonts w:asciiTheme="minorHAnsi" w:hAnsiTheme="minorHAnsi" w:cstheme="minorHAnsi"/>
          <w:spacing w:val="-10"/>
          <w:lang w:val="nl-NL"/>
        </w:rPr>
        <w:t xml:space="preserve"> </w:t>
      </w:r>
      <w:r w:rsidRPr="006F3934">
        <w:rPr>
          <w:rFonts w:asciiTheme="minorHAnsi" w:hAnsiTheme="minorHAnsi" w:cstheme="minorHAnsi"/>
          <w:lang w:val="nl-NL"/>
        </w:rPr>
        <w:t>met</w:t>
      </w:r>
      <w:r w:rsidRPr="006F3934">
        <w:rPr>
          <w:rFonts w:asciiTheme="minorHAnsi" w:hAnsiTheme="minorHAnsi" w:cstheme="minorHAnsi"/>
          <w:spacing w:val="-9"/>
          <w:lang w:val="nl-NL"/>
        </w:rPr>
        <w:t xml:space="preserve"> </w:t>
      </w:r>
      <w:r w:rsidRPr="006F3934">
        <w:rPr>
          <w:rFonts w:asciiTheme="minorHAnsi" w:hAnsiTheme="minorHAnsi" w:cstheme="minorHAnsi"/>
          <w:spacing w:val="3"/>
          <w:lang w:val="nl-NL"/>
        </w:rPr>
        <w:t>h</w:t>
      </w:r>
      <w:r w:rsidRPr="006F3934">
        <w:rPr>
          <w:rFonts w:asciiTheme="minorHAnsi" w:hAnsiTheme="minorHAnsi" w:cstheme="minorHAnsi"/>
          <w:spacing w:val="-2"/>
          <w:lang w:val="nl-NL"/>
        </w:rPr>
        <w:t>e</w:t>
      </w:r>
      <w:r w:rsidRPr="006F3934">
        <w:rPr>
          <w:rFonts w:asciiTheme="minorHAnsi" w:hAnsiTheme="minorHAnsi" w:cstheme="minorHAnsi"/>
          <w:lang w:val="nl-NL"/>
        </w:rPr>
        <w:t>t</w:t>
      </w:r>
      <w:r w:rsidRPr="006F3934">
        <w:rPr>
          <w:rFonts w:asciiTheme="minorHAnsi" w:hAnsiTheme="minorHAnsi" w:cstheme="minorHAnsi"/>
          <w:spacing w:val="-8"/>
          <w:lang w:val="nl-NL"/>
        </w:rPr>
        <w:t xml:space="preserve"> </w:t>
      </w:r>
      <w:r w:rsidRPr="006F3934">
        <w:rPr>
          <w:rFonts w:asciiTheme="minorHAnsi" w:hAnsiTheme="minorHAnsi" w:cstheme="minorHAnsi"/>
          <w:lang w:val="nl-NL"/>
        </w:rPr>
        <w:t>o</w:t>
      </w:r>
      <w:r w:rsidRPr="006F3934">
        <w:rPr>
          <w:rFonts w:asciiTheme="minorHAnsi" w:hAnsiTheme="minorHAnsi" w:cstheme="minorHAnsi"/>
          <w:spacing w:val="-1"/>
          <w:lang w:val="nl-NL"/>
        </w:rPr>
        <w:t>o</w:t>
      </w:r>
      <w:r w:rsidRPr="006F3934">
        <w:rPr>
          <w:rFonts w:asciiTheme="minorHAnsi" w:hAnsiTheme="minorHAnsi" w:cstheme="minorHAnsi"/>
          <w:lang w:val="nl-NL"/>
        </w:rPr>
        <w:t>g</w:t>
      </w:r>
      <w:r w:rsidRPr="006F3934">
        <w:rPr>
          <w:rFonts w:asciiTheme="minorHAnsi" w:hAnsiTheme="minorHAnsi" w:cstheme="minorHAnsi"/>
          <w:spacing w:val="-7"/>
          <w:lang w:val="nl-NL"/>
        </w:rPr>
        <w:t xml:space="preserve"> </w:t>
      </w:r>
      <w:r w:rsidRPr="006F3934">
        <w:rPr>
          <w:rFonts w:asciiTheme="minorHAnsi" w:hAnsiTheme="minorHAnsi" w:cstheme="minorHAnsi"/>
          <w:spacing w:val="-1"/>
          <w:lang w:val="nl-NL"/>
        </w:rPr>
        <w:t>o</w:t>
      </w:r>
      <w:r w:rsidRPr="006F3934">
        <w:rPr>
          <w:rFonts w:asciiTheme="minorHAnsi" w:hAnsiTheme="minorHAnsi" w:cstheme="minorHAnsi"/>
          <w:lang w:val="nl-NL"/>
        </w:rPr>
        <w:t>p</w:t>
      </w:r>
      <w:r w:rsidRPr="006F3934">
        <w:rPr>
          <w:rFonts w:asciiTheme="minorHAnsi" w:hAnsiTheme="minorHAnsi" w:cstheme="minorHAnsi"/>
          <w:spacing w:val="-7"/>
          <w:lang w:val="nl-NL"/>
        </w:rPr>
        <w:t xml:space="preserve"> </w:t>
      </w:r>
      <w:r w:rsidRPr="006F3934">
        <w:rPr>
          <w:rFonts w:asciiTheme="minorHAnsi" w:hAnsiTheme="minorHAnsi" w:cstheme="minorHAnsi"/>
          <w:lang w:val="nl-NL"/>
        </w:rPr>
        <w:t>mog</w:t>
      </w:r>
      <w:r w:rsidRPr="006F3934">
        <w:rPr>
          <w:rFonts w:asciiTheme="minorHAnsi" w:hAnsiTheme="minorHAnsi" w:cstheme="minorHAnsi"/>
          <w:spacing w:val="-1"/>
          <w:lang w:val="nl-NL"/>
        </w:rPr>
        <w:t>e</w:t>
      </w:r>
      <w:r w:rsidRPr="006F3934">
        <w:rPr>
          <w:rFonts w:asciiTheme="minorHAnsi" w:hAnsiTheme="minorHAnsi" w:cstheme="minorHAnsi"/>
          <w:spacing w:val="2"/>
          <w:lang w:val="nl-NL"/>
        </w:rPr>
        <w:t>li</w:t>
      </w:r>
      <w:r w:rsidRPr="006F3934">
        <w:rPr>
          <w:rFonts w:asciiTheme="minorHAnsi" w:hAnsiTheme="minorHAnsi" w:cstheme="minorHAnsi"/>
          <w:lang w:val="nl-NL"/>
        </w:rPr>
        <w:t>jke</w:t>
      </w:r>
      <w:r w:rsidRPr="006F3934">
        <w:rPr>
          <w:rFonts w:asciiTheme="minorHAnsi" w:hAnsiTheme="minorHAnsi" w:cstheme="minorHAnsi"/>
          <w:spacing w:val="-10"/>
          <w:lang w:val="nl-NL"/>
        </w:rPr>
        <w:t xml:space="preserve"> </w:t>
      </w:r>
      <w:r w:rsidRPr="006F3934">
        <w:rPr>
          <w:rFonts w:asciiTheme="minorHAnsi" w:hAnsiTheme="minorHAnsi" w:cstheme="minorHAnsi"/>
          <w:spacing w:val="-2"/>
          <w:lang w:val="nl-NL"/>
        </w:rPr>
        <w:t>e</w:t>
      </w:r>
      <w:r w:rsidRPr="006F3934">
        <w:rPr>
          <w:rFonts w:asciiTheme="minorHAnsi" w:hAnsiTheme="minorHAnsi" w:cstheme="minorHAnsi"/>
          <w:lang w:val="nl-NL"/>
        </w:rPr>
        <w:t>xt</w:t>
      </w:r>
      <w:r w:rsidRPr="006F3934">
        <w:rPr>
          <w:rFonts w:asciiTheme="minorHAnsi" w:hAnsiTheme="minorHAnsi" w:cstheme="minorHAnsi"/>
          <w:spacing w:val="-1"/>
          <w:lang w:val="nl-NL"/>
        </w:rPr>
        <w:t>r</w:t>
      </w:r>
      <w:r w:rsidRPr="006F3934">
        <w:rPr>
          <w:rFonts w:asciiTheme="minorHAnsi" w:hAnsiTheme="minorHAnsi" w:cstheme="minorHAnsi"/>
          <w:lang w:val="nl-NL"/>
        </w:rPr>
        <w:t>a</w:t>
      </w:r>
      <w:r w:rsidRPr="006F3934">
        <w:rPr>
          <w:rFonts w:asciiTheme="minorHAnsi" w:hAnsiTheme="minorHAnsi" w:cstheme="minorHAnsi"/>
          <w:spacing w:val="-6"/>
          <w:lang w:val="nl-NL"/>
        </w:rPr>
        <w:t xml:space="preserve"> </w:t>
      </w:r>
      <w:r w:rsidRPr="006F3934">
        <w:rPr>
          <w:rFonts w:asciiTheme="minorHAnsi" w:hAnsiTheme="minorHAnsi" w:cstheme="minorHAnsi"/>
          <w:spacing w:val="1"/>
          <w:lang w:val="nl-NL"/>
        </w:rPr>
        <w:t>v</w:t>
      </w:r>
      <w:r w:rsidRPr="006F3934">
        <w:rPr>
          <w:rFonts w:asciiTheme="minorHAnsi" w:hAnsiTheme="minorHAnsi" w:cstheme="minorHAnsi"/>
          <w:spacing w:val="-2"/>
          <w:lang w:val="nl-NL"/>
        </w:rPr>
        <w:t>e</w:t>
      </w:r>
      <w:r w:rsidRPr="006F3934">
        <w:rPr>
          <w:rFonts w:asciiTheme="minorHAnsi" w:hAnsiTheme="minorHAnsi" w:cstheme="minorHAnsi"/>
          <w:lang w:val="nl-NL"/>
        </w:rPr>
        <w:t>il</w:t>
      </w:r>
      <w:r w:rsidRPr="006F3934">
        <w:rPr>
          <w:rFonts w:asciiTheme="minorHAnsi" w:hAnsiTheme="minorHAnsi" w:cstheme="minorHAnsi"/>
          <w:spacing w:val="2"/>
          <w:lang w:val="nl-NL"/>
        </w:rPr>
        <w:t>i</w:t>
      </w:r>
      <w:r w:rsidRPr="006F3934">
        <w:rPr>
          <w:rFonts w:asciiTheme="minorHAnsi" w:hAnsiTheme="minorHAnsi" w:cstheme="minorHAnsi"/>
          <w:lang w:val="nl-NL"/>
        </w:rPr>
        <w:t>g</w:t>
      </w:r>
      <w:r w:rsidRPr="006F3934">
        <w:rPr>
          <w:rFonts w:asciiTheme="minorHAnsi" w:hAnsiTheme="minorHAnsi" w:cstheme="minorHAnsi"/>
          <w:spacing w:val="1"/>
          <w:lang w:val="nl-NL"/>
        </w:rPr>
        <w:t>h</w:t>
      </w:r>
      <w:r w:rsidRPr="006F3934">
        <w:rPr>
          <w:rFonts w:asciiTheme="minorHAnsi" w:hAnsiTheme="minorHAnsi" w:cstheme="minorHAnsi"/>
          <w:spacing w:val="-2"/>
          <w:lang w:val="nl-NL"/>
        </w:rPr>
        <w:t>e</w:t>
      </w:r>
      <w:r w:rsidRPr="006F3934">
        <w:rPr>
          <w:rFonts w:asciiTheme="minorHAnsi" w:hAnsiTheme="minorHAnsi" w:cstheme="minorHAnsi"/>
          <w:spacing w:val="2"/>
          <w:lang w:val="nl-NL"/>
        </w:rPr>
        <w:t>i</w:t>
      </w:r>
      <w:r w:rsidRPr="006F3934">
        <w:rPr>
          <w:rFonts w:asciiTheme="minorHAnsi" w:hAnsiTheme="minorHAnsi" w:cstheme="minorHAnsi"/>
          <w:lang w:val="nl-NL"/>
        </w:rPr>
        <w:t>dsmaa</w:t>
      </w:r>
      <w:r w:rsidRPr="006F3934">
        <w:rPr>
          <w:rFonts w:asciiTheme="minorHAnsi" w:hAnsiTheme="minorHAnsi" w:cstheme="minorHAnsi"/>
          <w:spacing w:val="1"/>
          <w:lang w:val="nl-NL"/>
        </w:rPr>
        <w:t>t</w:t>
      </w:r>
      <w:r w:rsidRPr="006F3934">
        <w:rPr>
          <w:rFonts w:asciiTheme="minorHAnsi" w:hAnsiTheme="minorHAnsi" w:cstheme="minorHAnsi"/>
          <w:spacing w:val="-1"/>
          <w:lang w:val="nl-NL"/>
        </w:rPr>
        <w:t>r</w:t>
      </w:r>
      <w:r w:rsidRPr="006F3934">
        <w:rPr>
          <w:rFonts w:asciiTheme="minorHAnsi" w:hAnsiTheme="minorHAnsi" w:cstheme="minorHAnsi"/>
          <w:spacing w:val="-2"/>
          <w:lang w:val="nl-NL"/>
        </w:rPr>
        <w:t>e</w:t>
      </w:r>
      <w:r w:rsidRPr="006F3934">
        <w:rPr>
          <w:rFonts w:asciiTheme="minorHAnsi" w:hAnsiTheme="minorHAnsi" w:cstheme="minorHAnsi"/>
          <w:lang w:val="nl-NL"/>
        </w:rPr>
        <w:t>g</w:t>
      </w:r>
      <w:r w:rsidRPr="006F3934">
        <w:rPr>
          <w:rFonts w:asciiTheme="minorHAnsi" w:hAnsiTheme="minorHAnsi" w:cstheme="minorHAnsi"/>
          <w:spacing w:val="-2"/>
          <w:lang w:val="nl-NL"/>
        </w:rPr>
        <w:t>e</w:t>
      </w:r>
      <w:r w:rsidRPr="006F3934">
        <w:rPr>
          <w:rFonts w:asciiTheme="minorHAnsi" w:hAnsiTheme="minorHAnsi" w:cstheme="minorHAnsi"/>
          <w:spacing w:val="2"/>
          <w:lang w:val="nl-NL"/>
        </w:rPr>
        <w:t>l</w:t>
      </w:r>
      <w:r w:rsidRPr="006F3934">
        <w:rPr>
          <w:rFonts w:asciiTheme="minorHAnsi" w:hAnsiTheme="minorHAnsi" w:cstheme="minorHAnsi"/>
          <w:spacing w:val="-2"/>
          <w:lang w:val="nl-NL"/>
        </w:rPr>
        <w:t>e</w:t>
      </w:r>
      <w:r w:rsidRPr="006F3934">
        <w:rPr>
          <w:rFonts w:asciiTheme="minorHAnsi" w:hAnsiTheme="minorHAnsi" w:cstheme="minorHAnsi"/>
          <w:spacing w:val="1"/>
          <w:lang w:val="nl-NL"/>
        </w:rPr>
        <w:t>n</w:t>
      </w:r>
      <w:r w:rsidRPr="006F3934">
        <w:rPr>
          <w:rFonts w:asciiTheme="minorHAnsi" w:hAnsiTheme="minorHAnsi" w:cstheme="minorHAnsi"/>
          <w:lang w:val="nl-NL"/>
        </w:rPr>
        <w:t>.</w:t>
      </w:r>
    </w:p>
    <w:p w:rsidRPr="00FF4D82" w:rsidR="0006158F" w:rsidP="0006158F" w:rsidRDefault="0006158F" w14:paraId="07C91C1D" w14:textId="77777777">
      <w:pPr>
        <w:pStyle w:val="Gemiddeldraster21"/>
        <w:rPr>
          <w:rFonts w:asciiTheme="minorHAnsi" w:hAnsiTheme="minorHAnsi" w:cstheme="minorHAnsi"/>
          <w:i/>
          <w:lang w:val="nl-NL"/>
        </w:rPr>
      </w:pPr>
    </w:p>
    <w:p w:rsidRPr="00ED189D" w:rsidR="0006158F" w:rsidP="0006158F" w:rsidRDefault="0006158F" w14:paraId="49484965" w14:textId="77777777">
      <w:pPr>
        <w:pStyle w:val="Gemiddeldraster21"/>
        <w:rPr>
          <w:rFonts w:asciiTheme="minorHAnsi" w:hAnsiTheme="minorHAnsi" w:cstheme="minorHAnsi"/>
          <w:b/>
        </w:rPr>
      </w:pPr>
      <w:proofErr w:type="spellStart"/>
      <w:r w:rsidRPr="00ED189D">
        <w:rPr>
          <w:rFonts w:asciiTheme="minorHAnsi" w:hAnsiTheme="minorHAnsi" w:cstheme="minorHAnsi"/>
          <w:b/>
        </w:rPr>
        <w:t>Aa</w:t>
      </w:r>
      <w:r w:rsidRPr="00ED189D">
        <w:rPr>
          <w:rFonts w:asciiTheme="minorHAnsi" w:hAnsiTheme="minorHAnsi" w:cstheme="minorHAnsi"/>
          <w:b/>
          <w:spacing w:val="1"/>
        </w:rPr>
        <w:t>n</w:t>
      </w:r>
      <w:r w:rsidRPr="00ED189D">
        <w:rPr>
          <w:rFonts w:asciiTheme="minorHAnsi" w:hAnsiTheme="minorHAnsi" w:cstheme="minorHAnsi"/>
          <w:b/>
        </w:rPr>
        <w:t>gifte</w:t>
      </w:r>
      <w:proofErr w:type="spellEnd"/>
      <w:r w:rsidRPr="00ED189D">
        <w:rPr>
          <w:rFonts w:asciiTheme="minorHAnsi" w:hAnsiTheme="minorHAnsi" w:cstheme="minorHAnsi"/>
          <w:b/>
          <w:spacing w:val="-11"/>
        </w:rPr>
        <w:t xml:space="preserve"> </w:t>
      </w:r>
      <w:proofErr w:type="spellStart"/>
      <w:r w:rsidRPr="00ED189D">
        <w:rPr>
          <w:rFonts w:asciiTheme="minorHAnsi" w:hAnsiTheme="minorHAnsi" w:cstheme="minorHAnsi"/>
          <w:b/>
        </w:rPr>
        <w:t>bij</w:t>
      </w:r>
      <w:proofErr w:type="spellEnd"/>
      <w:r w:rsidRPr="00ED189D">
        <w:rPr>
          <w:rFonts w:asciiTheme="minorHAnsi" w:hAnsiTheme="minorHAnsi" w:cstheme="minorHAnsi"/>
          <w:b/>
          <w:spacing w:val="-8"/>
        </w:rPr>
        <w:t xml:space="preserve"> </w:t>
      </w:r>
      <w:proofErr w:type="spellStart"/>
      <w:r w:rsidRPr="00ED189D">
        <w:rPr>
          <w:rFonts w:asciiTheme="minorHAnsi" w:hAnsiTheme="minorHAnsi" w:cstheme="minorHAnsi"/>
          <w:b/>
        </w:rPr>
        <w:t>p</w:t>
      </w:r>
      <w:r w:rsidRPr="00ED189D">
        <w:rPr>
          <w:rFonts w:asciiTheme="minorHAnsi" w:hAnsiTheme="minorHAnsi" w:cstheme="minorHAnsi"/>
          <w:b/>
          <w:spacing w:val="-1"/>
        </w:rPr>
        <w:t>o</w:t>
      </w:r>
      <w:r w:rsidRPr="00ED189D">
        <w:rPr>
          <w:rFonts w:asciiTheme="minorHAnsi" w:hAnsiTheme="minorHAnsi" w:cstheme="minorHAnsi"/>
          <w:b/>
        </w:rPr>
        <w:t>litie</w:t>
      </w:r>
      <w:proofErr w:type="spellEnd"/>
    </w:p>
    <w:p w:rsidRPr="00FF4D82" w:rsidR="0006158F" w:rsidP="007E1B80" w:rsidRDefault="0006158F" w14:paraId="75347EC1" w14:textId="56A04642">
      <w:pPr>
        <w:pStyle w:val="Gemiddeldraster21"/>
        <w:numPr>
          <w:ilvl w:val="0"/>
          <w:numId w:val="47"/>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c</w:t>
      </w:r>
      <w:r w:rsidRPr="00FF4D82">
        <w:rPr>
          <w:rFonts w:asciiTheme="minorHAnsi" w:hAnsiTheme="minorHAnsi" w:cstheme="minorHAnsi"/>
          <w:spacing w:val="2"/>
          <w:lang w:val="nl-NL"/>
        </w:rPr>
        <w:t>t</w:t>
      </w:r>
      <w:r w:rsidRPr="00FF4D82">
        <w:rPr>
          <w:rFonts w:asciiTheme="minorHAnsi" w:hAnsiTheme="minorHAnsi" w:cstheme="minorHAnsi"/>
          <w:spacing w:val="-2"/>
          <w:lang w:val="nl-NL"/>
        </w:rPr>
        <w:t>e</w:t>
      </w:r>
      <w:r w:rsidRPr="00FF4D82">
        <w:rPr>
          <w:rFonts w:asciiTheme="minorHAnsi" w:hAnsiTheme="minorHAnsi" w:cstheme="minorHAnsi"/>
          <w:spacing w:val="1"/>
          <w:lang w:val="nl-NL"/>
        </w:rPr>
        <w:t>u</w:t>
      </w:r>
      <w:r w:rsidRPr="00FF4D82">
        <w:rPr>
          <w:rFonts w:asciiTheme="minorHAnsi" w:hAnsiTheme="minorHAnsi" w:cstheme="minorHAnsi"/>
          <w:lang w:val="nl-NL"/>
        </w:rPr>
        <w:t>r</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spacing w:val="-1"/>
          <w:lang w:val="nl-NL"/>
        </w:rPr>
        <w:t>o</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aa</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i</w:t>
      </w:r>
      <w:r w:rsidRPr="00FF4D82">
        <w:rPr>
          <w:rFonts w:asciiTheme="minorHAnsi" w:hAnsiTheme="minorHAnsi" w:cstheme="minorHAnsi"/>
          <w:lang w:val="nl-NL"/>
        </w:rPr>
        <w:t>fte</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bij</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o</w:t>
      </w:r>
      <w:r w:rsidRPr="00FF4D82">
        <w:rPr>
          <w:rFonts w:asciiTheme="minorHAnsi" w:hAnsiTheme="minorHAnsi" w:cstheme="minorHAnsi"/>
          <w:spacing w:val="2"/>
          <w:lang w:val="nl-NL"/>
        </w:rPr>
        <w:t>li</w:t>
      </w:r>
      <w:r w:rsidRPr="00FF4D82">
        <w:rPr>
          <w:rFonts w:asciiTheme="minorHAnsi" w:hAnsiTheme="minorHAnsi" w:cstheme="minorHAnsi"/>
          <w:spacing w:val="-2"/>
          <w:lang w:val="nl-NL"/>
        </w:rPr>
        <w:t>t</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 In overleg kan er ook voor gekozen worden dat het slachtoffer zelf aangifte doet</w:t>
      </w:r>
      <w:r w:rsidR="00055E6A">
        <w:rPr>
          <w:rFonts w:asciiTheme="minorHAnsi" w:hAnsiTheme="minorHAnsi" w:cstheme="minorHAnsi"/>
          <w:lang w:val="nl-NL"/>
        </w:rPr>
        <w:t xml:space="preserve"> (zie </w:t>
      </w:r>
      <w:r w:rsidR="00A73217">
        <w:rPr>
          <w:rFonts w:asciiTheme="minorHAnsi" w:hAnsiTheme="minorHAnsi" w:cstheme="minorHAnsi"/>
          <w:lang w:val="nl-NL"/>
        </w:rPr>
        <w:t>hoofdstuk 4.7)</w:t>
      </w:r>
    </w:p>
    <w:p w:rsidRPr="00FF4D82" w:rsidR="0006158F" w:rsidP="0006158F" w:rsidRDefault="0006158F" w14:paraId="79EFB4DC" w14:textId="77777777">
      <w:pPr>
        <w:pStyle w:val="Gemiddeldraster21"/>
        <w:ind w:left="720"/>
        <w:rPr>
          <w:rFonts w:asciiTheme="minorHAnsi" w:hAnsiTheme="minorHAnsi" w:cstheme="minorHAnsi"/>
          <w:lang w:val="nl-NL"/>
        </w:rPr>
      </w:pPr>
    </w:p>
    <w:p w:rsidRPr="00ED189D" w:rsidR="0006158F" w:rsidP="0006158F" w:rsidRDefault="0006158F" w14:paraId="7BFA5AC6" w14:textId="77777777">
      <w:pPr>
        <w:pStyle w:val="Gemiddeldraster21"/>
        <w:rPr>
          <w:rFonts w:asciiTheme="minorHAnsi" w:hAnsiTheme="minorHAnsi" w:cstheme="minorHAnsi"/>
          <w:b/>
        </w:rPr>
      </w:pPr>
      <w:proofErr w:type="spellStart"/>
      <w:r w:rsidRPr="00ED189D">
        <w:rPr>
          <w:rFonts w:asciiTheme="minorHAnsi" w:hAnsiTheme="minorHAnsi" w:cstheme="minorHAnsi"/>
          <w:b/>
        </w:rPr>
        <w:t>Zi</w:t>
      </w:r>
      <w:r w:rsidRPr="00ED189D">
        <w:rPr>
          <w:rFonts w:asciiTheme="minorHAnsi" w:hAnsiTheme="minorHAnsi" w:cstheme="minorHAnsi"/>
          <w:b/>
          <w:spacing w:val="-2"/>
        </w:rPr>
        <w:t>e</w:t>
      </w:r>
      <w:r w:rsidRPr="00ED189D">
        <w:rPr>
          <w:rFonts w:asciiTheme="minorHAnsi" w:hAnsiTheme="minorHAnsi" w:cstheme="minorHAnsi"/>
          <w:b/>
        </w:rPr>
        <w:t>kt</w:t>
      </w:r>
      <w:r w:rsidRPr="00ED189D">
        <w:rPr>
          <w:rFonts w:asciiTheme="minorHAnsi" w:hAnsiTheme="minorHAnsi" w:cstheme="minorHAnsi"/>
          <w:b/>
          <w:spacing w:val="-2"/>
        </w:rPr>
        <w:t>e</w:t>
      </w:r>
      <w:r w:rsidRPr="00ED189D">
        <w:rPr>
          <w:rFonts w:asciiTheme="minorHAnsi" w:hAnsiTheme="minorHAnsi" w:cstheme="minorHAnsi"/>
          <w:b/>
          <w:spacing w:val="2"/>
        </w:rPr>
        <w:t>m</w:t>
      </w:r>
      <w:r w:rsidRPr="00ED189D">
        <w:rPr>
          <w:rFonts w:asciiTheme="minorHAnsi" w:hAnsiTheme="minorHAnsi" w:cstheme="minorHAnsi"/>
          <w:b/>
          <w:spacing w:val="-2"/>
        </w:rPr>
        <w:t>e</w:t>
      </w:r>
      <w:r w:rsidRPr="00ED189D">
        <w:rPr>
          <w:rFonts w:asciiTheme="minorHAnsi" w:hAnsiTheme="minorHAnsi" w:cstheme="minorHAnsi"/>
          <w:b/>
        </w:rPr>
        <w:t>ldi</w:t>
      </w:r>
      <w:r w:rsidRPr="00ED189D">
        <w:rPr>
          <w:rFonts w:asciiTheme="minorHAnsi" w:hAnsiTheme="minorHAnsi" w:cstheme="minorHAnsi"/>
          <w:b/>
          <w:spacing w:val="1"/>
        </w:rPr>
        <w:t>n</w:t>
      </w:r>
      <w:r w:rsidRPr="00ED189D">
        <w:rPr>
          <w:rFonts w:asciiTheme="minorHAnsi" w:hAnsiTheme="minorHAnsi" w:cstheme="minorHAnsi"/>
          <w:b/>
        </w:rPr>
        <w:t>g</w:t>
      </w:r>
      <w:proofErr w:type="spellEnd"/>
      <w:r w:rsidRPr="00ED189D">
        <w:rPr>
          <w:rFonts w:asciiTheme="minorHAnsi" w:hAnsiTheme="minorHAnsi" w:cstheme="minorHAnsi"/>
          <w:b/>
          <w:spacing w:val="-28"/>
        </w:rPr>
        <w:t xml:space="preserve"> </w:t>
      </w:r>
      <w:proofErr w:type="spellStart"/>
      <w:r w:rsidRPr="00ED189D">
        <w:rPr>
          <w:rFonts w:asciiTheme="minorHAnsi" w:hAnsiTheme="minorHAnsi" w:cstheme="minorHAnsi"/>
          <w:b/>
        </w:rPr>
        <w:t>p</w:t>
      </w:r>
      <w:r w:rsidRPr="00ED189D">
        <w:rPr>
          <w:rFonts w:asciiTheme="minorHAnsi" w:hAnsiTheme="minorHAnsi" w:cstheme="minorHAnsi"/>
          <w:b/>
          <w:spacing w:val="-1"/>
        </w:rPr>
        <w:t>e</w:t>
      </w:r>
      <w:r w:rsidRPr="00ED189D">
        <w:rPr>
          <w:rFonts w:asciiTheme="minorHAnsi" w:hAnsiTheme="minorHAnsi" w:cstheme="minorHAnsi"/>
          <w:b/>
          <w:spacing w:val="1"/>
        </w:rPr>
        <w:t>r</w:t>
      </w:r>
      <w:r w:rsidRPr="00ED189D">
        <w:rPr>
          <w:rFonts w:asciiTheme="minorHAnsi" w:hAnsiTheme="minorHAnsi" w:cstheme="minorHAnsi"/>
          <w:b/>
        </w:rPr>
        <w:t>s</w:t>
      </w:r>
      <w:r w:rsidRPr="00ED189D">
        <w:rPr>
          <w:rFonts w:asciiTheme="minorHAnsi" w:hAnsiTheme="minorHAnsi" w:cstheme="minorHAnsi"/>
          <w:b/>
          <w:spacing w:val="-2"/>
        </w:rPr>
        <w:t>o</w:t>
      </w:r>
      <w:r w:rsidRPr="00ED189D">
        <w:rPr>
          <w:rFonts w:asciiTheme="minorHAnsi" w:hAnsiTheme="minorHAnsi" w:cstheme="minorHAnsi"/>
          <w:b/>
          <w:spacing w:val="3"/>
        </w:rPr>
        <w:t>n</w:t>
      </w:r>
      <w:r w:rsidRPr="00ED189D">
        <w:rPr>
          <w:rFonts w:asciiTheme="minorHAnsi" w:hAnsiTheme="minorHAnsi" w:cstheme="minorHAnsi"/>
          <w:b/>
          <w:spacing w:val="-2"/>
        </w:rPr>
        <w:t>e</w:t>
      </w:r>
      <w:r w:rsidRPr="00ED189D">
        <w:rPr>
          <w:rFonts w:asciiTheme="minorHAnsi" w:hAnsiTheme="minorHAnsi" w:cstheme="minorHAnsi"/>
          <w:b/>
          <w:spacing w:val="1"/>
        </w:rPr>
        <w:t>e</w:t>
      </w:r>
      <w:r w:rsidRPr="00ED189D">
        <w:rPr>
          <w:rFonts w:asciiTheme="minorHAnsi" w:hAnsiTheme="minorHAnsi" w:cstheme="minorHAnsi"/>
          <w:b/>
        </w:rPr>
        <w:t>lslid</w:t>
      </w:r>
      <w:proofErr w:type="spellEnd"/>
    </w:p>
    <w:p w:rsidRPr="00FF4D82" w:rsidR="0006158F" w:rsidP="007E1B80" w:rsidRDefault="0006158F" w14:paraId="4E794BB3" w14:textId="77777777">
      <w:pPr>
        <w:pStyle w:val="Gemiddeldraster21"/>
        <w:numPr>
          <w:ilvl w:val="0"/>
          <w:numId w:val="47"/>
        </w:numPr>
        <w:rPr>
          <w:rFonts w:asciiTheme="minorHAnsi" w:hAnsiTheme="minorHAnsi" w:cstheme="minorHAnsi"/>
          <w:lang w:val="nl-NL"/>
        </w:rPr>
      </w:pPr>
      <w:r w:rsidRPr="00FF4D82">
        <w:rPr>
          <w:rFonts w:asciiTheme="minorHAnsi" w:hAnsiTheme="minorHAnsi" w:cstheme="minorHAnsi"/>
          <w:spacing w:val="1"/>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spacing w:val="2"/>
          <w:lang w:val="nl-NL"/>
        </w:rPr>
        <w:t>l</w:t>
      </w:r>
      <w:r w:rsidRPr="00FF4D82">
        <w:rPr>
          <w:rFonts w:asciiTheme="minorHAnsi" w:hAnsiTheme="minorHAnsi" w:cstheme="minorHAnsi"/>
          <w:lang w:val="nl-NL"/>
        </w:rPr>
        <w:t>acht</w:t>
      </w:r>
      <w:r w:rsidRPr="00FF4D82">
        <w:rPr>
          <w:rFonts w:asciiTheme="minorHAnsi" w:hAnsiTheme="minorHAnsi" w:cstheme="minorHAnsi"/>
          <w:spacing w:val="-1"/>
          <w:lang w:val="nl-NL"/>
        </w:rPr>
        <w:t>o</w:t>
      </w:r>
      <w:r w:rsidRPr="00FF4D82">
        <w:rPr>
          <w:rFonts w:asciiTheme="minorHAnsi" w:hAnsiTheme="minorHAnsi" w:cstheme="minorHAnsi"/>
          <w:spacing w:val="1"/>
          <w:lang w:val="nl-NL"/>
        </w:rPr>
        <w:t>f</w:t>
      </w:r>
      <w:r w:rsidRPr="00FF4D82">
        <w:rPr>
          <w:rFonts w:asciiTheme="minorHAnsi" w:hAnsiTheme="minorHAnsi" w:cstheme="minorHAnsi"/>
          <w:lang w:val="nl-NL"/>
        </w:rPr>
        <w:t>fer</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w</w:t>
      </w:r>
      <w:r w:rsidRPr="00FF4D82">
        <w:rPr>
          <w:rFonts w:asciiTheme="minorHAnsi" w:hAnsiTheme="minorHAnsi" w:cstheme="minorHAnsi"/>
          <w:spacing w:val="-1"/>
          <w:lang w:val="nl-NL"/>
        </w:rPr>
        <w:t>or</w:t>
      </w:r>
      <w:r w:rsidRPr="00FF4D82">
        <w:rPr>
          <w:rFonts w:asciiTheme="minorHAnsi" w:hAnsiTheme="minorHAnsi" w:cstheme="minorHAnsi"/>
          <w:lang w:val="nl-NL"/>
        </w:rPr>
        <w:t>dt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zi</w:t>
      </w:r>
      <w:r w:rsidRPr="00FF4D82">
        <w:rPr>
          <w:rFonts w:asciiTheme="minorHAnsi" w:hAnsiTheme="minorHAnsi" w:cstheme="minorHAnsi"/>
          <w:spacing w:val="-2"/>
          <w:lang w:val="nl-NL"/>
        </w:rPr>
        <w:t>e</w:t>
      </w:r>
      <w:r w:rsidRPr="00FF4D82">
        <w:rPr>
          <w:rFonts w:asciiTheme="minorHAnsi" w:hAnsiTheme="minorHAnsi" w:cstheme="minorHAnsi"/>
          <w:lang w:val="nl-NL"/>
        </w:rPr>
        <w:t>k</w:t>
      </w:r>
      <w:r w:rsidRPr="00FF4D82">
        <w:rPr>
          <w:rFonts w:asciiTheme="minorHAnsi" w:hAnsiTheme="minorHAnsi" w:cstheme="minorHAnsi"/>
          <w:spacing w:val="-8"/>
          <w:lang w:val="nl-NL"/>
        </w:rPr>
        <w:t>gemeld</w:t>
      </w:r>
      <w:r w:rsidRPr="00FF4D82">
        <w:rPr>
          <w:rFonts w:asciiTheme="minorHAnsi" w:hAnsiTheme="minorHAnsi" w:cstheme="minorHAnsi"/>
          <w:lang w:val="nl-NL"/>
        </w:rPr>
        <w:t>,</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a</w:t>
      </w:r>
      <w:r w:rsidRPr="00FF4D82">
        <w:rPr>
          <w:rFonts w:asciiTheme="minorHAnsi" w:hAnsiTheme="minorHAnsi" w:cstheme="minorHAnsi"/>
          <w:spacing w:val="3"/>
          <w:lang w:val="nl-NL"/>
        </w:rPr>
        <w:t>l</w:t>
      </w:r>
      <w:r w:rsidRPr="00FF4D82">
        <w:rPr>
          <w:rFonts w:asciiTheme="minorHAnsi" w:hAnsiTheme="minorHAnsi" w:cstheme="minorHAnsi"/>
          <w:lang w:val="nl-NL"/>
        </w:rPr>
        <w:t>s</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spacing w:val="1"/>
          <w:lang w:val="nl-NL"/>
        </w:rPr>
        <w:t>v</w:t>
      </w:r>
      <w:r w:rsidRPr="00FF4D82">
        <w:rPr>
          <w:rFonts w:asciiTheme="minorHAnsi" w:hAnsiTheme="minorHAnsi" w:cstheme="minorHAnsi"/>
          <w:spacing w:val="-1"/>
          <w:lang w:val="nl-NL"/>
        </w:rPr>
        <w:t>o</w:t>
      </w:r>
      <w:r w:rsidRPr="00FF4D82">
        <w:rPr>
          <w:rFonts w:asciiTheme="minorHAnsi" w:hAnsiTheme="minorHAnsi" w:cstheme="minorHAnsi"/>
          <w:spacing w:val="2"/>
          <w:lang w:val="nl-NL"/>
        </w:rPr>
        <w:t>l</w:t>
      </w:r>
      <w:r w:rsidRPr="00FF4D82">
        <w:rPr>
          <w:rFonts w:asciiTheme="minorHAnsi" w:hAnsiTheme="minorHAnsi" w:cstheme="minorHAnsi"/>
          <w:lang w:val="nl-NL"/>
        </w:rPr>
        <w:t>g</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lang w:val="nl-NL"/>
        </w:rPr>
        <w:t>an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w</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k</w:t>
      </w:r>
      <w:r w:rsidRPr="00FF4D82">
        <w:rPr>
          <w:rFonts w:asciiTheme="minorHAnsi" w:hAnsiTheme="minorHAnsi" w:cstheme="minorHAnsi"/>
          <w:spacing w:val="-1"/>
          <w:lang w:val="nl-NL"/>
        </w:rPr>
        <w:t>s</w:t>
      </w:r>
      <w:r w:rsidRPr="00FF4D82">
        <w:rPr>
          <w:rFonts w:asciiTheme="minorHAnsi" w:hAnsiTheme="minorHAnsi" w:cstheme="minorHAnsi"/>
          <w:spacing w:val="2"/>
          <w:lang w:val="nl-NL"/>
        </w:rPr>
        <w:t>i</w:t>
      </w:r>
      <w:r w:rsidRPr="00FF4D82">
        <w:rPr>
          <w:rFonts w:asciiTheme="minorHAnsi" w:hAnsiTheme="minorHAnsi" w:cstheme="minorHAnsi"/>
          <w:lang w:val="nl-NL"/>
        </w:rPr>
        <w:t>t</w:t>
      </w:r>
      <w:r w:rsidRPr="00FF4D82">
        <w:rPr>
          <w:rFonts w:asciiTheme="minorHAnsi" w:hAnsiTheme="minorHAnsi" w:cstheme="minorHAnsi"/>
          <w:spacing w:val="1"/>
          <w:lang w:val="nl-NL"/>
        </w:rPr>
        <w:t>u</w:t>
      </w:r>
      <w:r w:rsidRPr="00FF4D82">
        <w:rPr>
          <w:rFonts w:asciiTheme="minorHAnsi" w:hAnsiTheme="minorHAnsi" w:cstheme="minorHAnsi"/>
          <w:lang w:val="nl-NL"/>
        </w:rPr>
        <w:t>a</w:t>
      </w:r>
      <w:r w:rsidRPr="00FF4D82">
        <w:rPr>
          <w:rFonts w:asciiTheme="minorHAnsi" w:hAnsiTheme="minorHAnsi" w:cstheme="minorHAnsi"/>
          <w:spacing w:val="-2"/>
          <w:lang w:val="nl-NL"/>
        </w:rPr>
        <w:t>t</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w:t>
      </w:r>
    </w:p>
    <w:p w:rsidRPr="00FF4D82" w:rsidR="0006158F" w:rsidP="0006158F" w:rsidRDefault="0006158F" w14:paraId="1E59EFEA" w14:textId="77777777">
      <w:pPr>
        <w:pStyle w:val="Gemiddeldraster21"/>
        <w:rPr>
          <w:rFonts w:asciiTheme="minorHAnsi" w:hAnsiTheme="minorHAnsi" w:cstheme="minorHAnsi"/>
          <w:lang w:val="nl-NL"/>
        </w:rPr>
      </w:pPr>
    </w:p>
    <w:p w:rsidRPr="00ED189D" w:rsidR="0006158F" w:rsidP="0006158F" w:rsidRDefault="0006158F" w14:paraId="7B55AE55" w14:textId="77777777">
      <w:pPr>
        <w:pStyle w:val="Gemiddeldraster21"/>
        <w:rPr>
          <w:rFonts w:asciiTheme="minorHAnsi" w:hAnsiTheme="minorHAnsi" w:cstheme="minorHAnsi"/>
          <w:b/>
        </w:rPr>
      </w:pPr>
      <w:proofErr w:type="spellStart"/>
      <w:r w:rsidRPr="00ED189D">
        <w:rPr>
          <w:rFonts w:asciiTheme="minorHAnsi" w:hAnsiTheme="minorHAnsi" w:cstheme="minorHAnsi"/>
          <w:b/>
        </w:rPr>
        <w:t>Mat</w:t>
      </w:r>
      <w:r w:rsidRPr="00ED189D">
        <w:rPr>
          <w:rFonts w:asciiTheme="minorHAnsi" w:hAnsiTheme="minorHAnsi" w:cstheme="minorHAnsi"/>
          <w:b/>
          <w:spacing w:val="-2"/>
        </w:rPr>
        <w:t>e</w:t>
      </w:r>
      <w:r w:rsidRPr="00ED189D">
        <w:rPr>
          <w:rFonts w:asciiTheme="minorHAnsi" w:hAnsiTheme="minorHAnsi" w:cstheme="minorHAnsi"/>
          <w:b/>
          <w:spacing w:val="-1"/>
        </w:rPr>
        <w:t>r</w:t>
      </w:r>
      <w:r w:rsidRPr="00ED189D">
        <w:rPr>
          <w:rFonts w:asciiTheme="minorHAnsi" w:hAnsiTheme="minorHAnsi" w:cstheme="minorHAnsi"/>
          <w:b/>
          <w:spacing w:val="2"/>
        </w:rPr>
        <w:t>i</w:t>
      </w:r>
      <w:r w:rsidRPr="00ED189D">
        <w:rPr>
          <w:rFonts w:asciiTheme="minorHAnsi" w:hAnsiTheme="minorHAnsi" w:cstheme="minorHAnsi"/>
          <w:b/>
          <w:spacing w:val="-2"/>
        </w:rPr>
        <w:t>ë</w:t>
      </w:r>
      <w:r w:rsidRPr="00ED189D">
        <w:rPr>
          <w:rFonts w:asciiTheme="minorHAnsi" w:hAnsiTheme="minorHAnsi" w:cstheme="minorHAnsi"/>
          <w:b/>
        </w:rPr>
        <w:t>le</w:t>
      </w:r>
      <w:proofErr w:type="spellEnd"/>
      <w:r w:rsidRPr="00ED189D">
        <w:rPr>
          <w:rFonts w:asciiTheme="minorHAnsi" w:hAnsiTheme="minorHAnsi" w:cstheme="minorHAnsi"/>
          <w:b/>
          <w:spacing w:val="-17"/>
        </w:rPr>
        <w:t xml:space="preserve"> </w:t>
      </w:r>
      <w:proofErr w:type="spellStart"/>
      <w:r w:rsidRPr="00ED189D">
        <w:rPr>
          <w:rFonts w:asciiTheme="minorHAnsi" w:hAnsiTheme="minorHAnsi" w:cstheme="minorHAnsi"/>
          <w:b/>
          <w:spacing w:val="1"/>
        </w:rPr>
        <w:t>s</w:t>
      </w:r>
      <w:r w:rsidRPr="00ED189D">
        <w:rPr>
          <w:rFonts w:asciiTheme="minorHAnsi" w:hAnsiTheme="minorHAnsi" w:cstheme="minorHAnsi"/>
          <w:b/>
        </w:rPr>
        <w:t>chade</w:t>
      </w:r>
      <w:proofErr w:type="spellEnd"/>
    </w:p>
    <w:p w:rsidRPr="00FF4D82" w:rsidR="0006158F" w:rsidP="007E1B80" w:rsidRDefault="0006158F" w14:paraId="210DFA47" w14:textId="77777777">
      <w:pPr>
        <w:pStyle w:val="Gemiddeldraster21"/>
        <w:numPr>
          <w:ilvl w:val="0"/>
          <w:numId w:val="47"/>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c</w:t>
      </w:r>
      <w:r w:rsidRPr="00FF4D82">
        <w:rPr>
          <w:rFonts w:asciiTheme="minorHAnsi" w:hAnsiTheme="minorHAnsi" w:cstheme="minorHAnsi"/>
          <w:spacing w:val="2"/>
          <w:lang w:val="nl-NL"/>
        </w:rPr>
        <w:t>t</w:t>
      </w:r>
      <w:r w:rsidRPr="00FF4D82">
        <w:rPr>
          <w:rFonts w:asciiTheme="minorHAnsi" w:hAnsiTheme="minorHAnsi" w:cstheme="minorHAnsi"/>
          <w:spacing w:val="-2"/>
          <w:lang w:val="nl-NL"/>
        </w:rPr>
        <w:t>e</w:t>
      </w:r>
      <w:r w:rsidRPr="00FF4D82">
        <w:rPr>
          <w:rFonts w:asciiTheme="minorHAnsi" w:hAnsiTheme="minorHAnsi" w:cstheme="minorHAnsi"/>
          <w:spacing w:val="1"/>
          <w:lang w:val="nl-NL"/>
        </w:rPr>
        <w:t>u</w:t>
      </w:r>
      <w:r w:rsidRPr="00FF4D82">
        <w:rPr>
          <w:rFonts w:asciiTheme="minorHAnsi" w:hAnsiTheme="minorHAnsi" w:cstheme="minorHAnsi"/>
          <w:lang w:val="nl-NL"/>
        </w:rPr>
        <w:t>r</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st</w:t>
      </w:r>
      <w:r w:rsidRPr="00FF4D82">
        <w:rPr>
          <w:rFonts w:asciiTheme="minorHAnsi" w:hAnsiTheme="minorHAnsi" w:cstheme="minorHAnsi"/>
          <w:spacing w:val="-1"/>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lang w:val="nl-NL"/>
        </w:rPr>
        <w:t>a</w:t>
      </w:r>
      <w:r w:rsidRPr="00FF4D82">
        <w:rPr>
          <w:rFonts w:asciiTheme="minorHAnsi" w:hAnsiTheme="minorHAnsi" w:cstheme="minorHAnsi"/>
          <w:spacing w:val="3"/>
          <w:lang w:val="nl-NL"/>
        </w:rPr>
        <w:t>m</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m</w:t>
      </w:r>
      <w:r w:rsidRPr="00FF4D82">
        <w:rPr>
          <w:rFonts w:asciiTheme="minorHAnsi" w:hAnsiTheme="minorHAnsi" w:cstheme="minorHAnsi"/>
          <w:spacing w:val="-1"/>
          <w:lang w:val="nl-NL"/>
        </w:rPr>
        <w:t>e</w:t>
      </w:r>
      <w:r w:rsidRPr="00FF4D82">
        <w:rPr>
          <w:rFonts w:asciiTheme="minorHAnsi" w:hAnsiTheme="minorHAnsi" w:cstheme="minorHAnsi"/>
          <w:lang w:val="nl-NL"/>
        </w:rPr>
        <w:t>t</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s</w:t>
      </w:r>
      <w:r w:rsidRPr="00FF4D82">
        <w:rPr>
          <w:rFonts w:asciiTheme="minorHAnsi" w:hAnsiTheme="minorHAnsi" w:cstheme="minorHAnsi"/>
          <w:spacing w:val="2"/>
          <w:lang w:val="nl-NL"/>
        </w:rPr>
        <w:t>l</w:t>
      </w:r>
      <w:r w:rsidRPr="00FF4D82">
        <w:rPr>
          <w:rFonts w:asciiTheme="minorHAnsi" w:hAnsiTheme="minorHAnsi" w:cstheme="minorHAnsi"/>
          <w:lang w:val="nl-NL"/>
        </w:rPr>
        <w:t>acht</w:t>
      </w:r>
      <w:r w:rsidRPr="00FF4D82">
        <w:rPr>
          <w:rFonts w:asciiTheme="minorHAnsi" w:hAnsiTheme="minorHAnsi" w:cstheme="minorHAnsi"/>
          <w:spacing w:val="-1"/>
          <w:lang w:val="nl-NL"/>
        </w:rPr>
        <w:t>o</w:t>
      </w:r>
      <w:r w:rsidRPr="00FF4D82">
        <w:rPr>
          <w:rFonts w:asciiTheme="minorHAnsi" w:hAnsiTheme="minorHAnsi" w:cstheme="minorHAnsi"/>
          <w:spacing w:val="1"/>
          <w:lang w:val="nl-NL"/>
        </w:rPr>
        <w:t>f</w:t>
      </w:r>
      <w:r w:rsidRPr="00FF4D82">
        <w:rPr>
          <w:rFonts w:asciiTheme="minorHAnsi" w:hAnsiTheme="minorHAnsi" w:cstheme="minorHAnsi"/>
          <w:lang w:val="nl-NL"/>
        </w:rPr>
        <w:t>fer</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ma</w:t>
      </w:r>
      <w:r w:rsidRPr="00FF4D82">
        <w:rPr>
          <w:rFonts w:asciiTheme="minorHAnsi" w:hAnsiTheme="minorHAnsi" w:cstheme="minorHAnsi"/>
          <w:spacing w:val="3"/>
          <w:lang w:val="nl-NL"/>
        </w:rPr>
        <w:t>t</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i</w:t>
      </w:r>
      <w:r w:rsidRPr="00FF4D82">
        <w:rPr>
          <w:rFonts w:asciiTheme="minorHAnsi" w:hAnsiTheme="minorHAnsi" w:cstheme="minorHAnsi"/>
          <w:spacing w:val="-2"/>
          <w:lang w:val="nl-NL"/>
        </w:rPr>
        <w:t>ë</w:t>
      </w:r>
      <w:r w:rsidRPr="00FF4D82">
        <w:rPr>
          <w:rFonts w:asciiTheme="minorHAnsi" w:hAnsiTheme="minorHAnsi" w:cstheme="minorHAnsi"/>
          <w:spacing w:val="2"/>
          <w:lang w:val="nl-NL"/>
        </w:rPr>
        <w:t>l</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lang w:val="nl-NL"/>
        </w:rPr>
        <w:t>cha</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2"/>
          <w:lang w:val="nl-NL"/>
        </w:rPr>
        <w:t>a</w:t>
      </w:r>
      <w:r w:rsidRPr="00FF4D82">
        <w:rPr>
          <w:rFonts w:asciiTheme="minorHAnsi" w:hAnsiTheme="minorHAnsi" w:cstheme="minorHAnsi"/>
          <w:lang w:val="nl-NL"/>
        </w:rPr>
        <w:t>st</w:t>
      </w:r>
      <w:r w:rsidRPr="00FF4D82">
        <w:rPr>
          <w:rFonts w:asciiTheme="minorHAnsi" w:hAnsiTheme="minorHAnsi" w:cstheme="minorHAnsi"/>
          <w:spacing w:val="-4"/>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4"/>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st</w:t>
      </w:r>
      <w:r w:rsidRPr="00FF4D82">
        <w:rPr>
          <w:rFonts w:asciiTheme="minorHAnsi" w:hAnsiTheme="minorHAnsi" w:cstheme="minorHAnsi"/>
          <w:spacing w:val="-1"/>
          <w:lang w:val="nl-NL"/>
        </w:rPr>
        <w:t>e</w:t>
      </w:r>
      <w:r w:rsidRPr="00FF4D82">
        <w:rPr>
          <w:rFonts w:asciiTheme="minorHAnsi" w:hAnsiTheme="minorHAnsi" w:cstheme="minorHAnsi"/>
          <w:spacing w:val="1"/>
          <w:lang w:val="nl-NL"/>
        </w:rPr>
        <w:t>un</w:t>
      </w:r>
      <w:r w:rsidRPr="00FF4D82">
        <w:rPr>
          <w:rFonts w:asciiTheme="minorHAnsi" w:hAnsiTheme="minorHAnsi" w:cstheme="minorHAnsi"/>
          <w:lang w:val="nl-NL"/>
        </w:rPr>
        <w:t>t</w:t>
      </w:r>
      <w:r w:rsidRPr="00FF4D82">
        <w:rPr>
          <w:rFonts w:asciiTheme="minorHAnsi" w:hAnsiTheme="minorHAnsi" w:cstheme="minorHAnsi"/>
          <w:w w:val="99"/>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2"/>
          <w:lang w:val="nl-NL"/>
        </w:rPr>
        <w:t>i</w:t>
      </w:r>
      <w:r w:rsidRPr="00FF4D82">
        <w:rPr>
          <w:rFonts w:asciiTheme="minorHAnsi" w:hAnsiTheme="minorHAnsi" w:cstheme="minorHAnsi"/>
          <w:lang w:val="nl-NL"/>
        </w:rPr>
        <w:t>j</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r</w:t>
      </w:r>
      <w:r w:rsidRPr="00FF4D82">
        <w:rPr>
          <w:rFonts w:asciiTheme="minorHAnsi" w:hAnsiTheme="minorHAnsi" w:cstheme="minorHAnsi"/>
          <w:spacing w:val="1"/>
          <w:lang w:val="nl-NL"/>
        </w:rPr>
        <w:t>o</w:t>
      </w:r>
      <w:r w:rsidRPr="00FF4D82">
        <w:rPr>
          <w:rFonts w:asciiTheme="minorHAnsi" w:hAnsiTheme="minorHAnsi" w:cstheme="minorHAnsi"/>
          <w:lang w:val="nl-NL"/>
        </w:rPr>
        <w:t>c</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3"/>
          <w:lang w:val="nl-NL"/>
        </w:rPr>
        <w:t>u</w:t>
      </w:r>
      <w:r w:rsidRPr="00FF4D82">
        <w:rPr>
          <w:rFonts w:asciiTheme="minorHAnsi" w:hAnsiTheme="minorHAnsi" w:cstheme="minorHAnsi"/>
          <w:spacing w:val="-1"/>
          <w:lang w:val="nl-NL"/>
        </w:rPr>
        <w:t>r</w:t>
      </w:r>
      <w:r w:rsidRPr="00FF4D82">
        <w:rPr>
          <w:rFonts w:asciiTheme="minorHAnsi" w:hAnsiTheme="minorHAnsi" w:cstheme="minorHAnsi"/>
          <w:lang w:val="nl-NL"/>
        </w:rPr>
        <w:t>e</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n</w:t>
      </w:r>
      <w:r w:rsidRPr="00FF4D82">
        <w:rPr>
          <w:rFonts w:asciiTheme="minorHAnsi" w:hAnsiTheme="minorHAnsi" w:cstheme="minorHAnsi"/>
          <w:lang w:val="nl-NL"/>
        </w:rPr>
        <w:t>aar</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3"/>
          <w:lang w:val="nl-NL"/>
        </w:rPr>
        <w:t>z</w:t>
      </w:r>
      <w:r w:rsidRPr="00FF4D82">
        <w:rPr>
          <w:rFonts w:asciiTheme="minorHAnsi" w:hAnsiTheme="minorHAnsi" w:cstheme="minorHAnsi"/>
          <w:spacing w:val="-2"/>
          <w:lang w:val="nl-NL"/>
        </w:rPr>
        <w:t>e</w:t>
      </w:r>
      <w:r w:rsidRPr="00FF4D82">
        <w:rPr>
          <w:rFonts w:asciiTheme="minorHAnsi" w:hAnsiTheme="minorHAnsi" w:cstheme="minorHAnsi"/>
          <w:spacing w:val="1"/>
          <w:lang w:val="nl-NL"/>
        </w:rPr>
        <w:t>k</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p>
    <w:p w:rsidR="0006158F" w:rsidP="007E1B80" w:rsidRDefault="0006158F" w14:paraId="304731F6" w14:textId="77777777">
      <w:pPr>
        <w:pStyle w:val="Gemiddeldraster21"/>
        <w:numPr>
          <w:ilvl w:val="0"/>
          <w:numId w:val="47"/>
        </w:numPr>
        <w:rPr>
          <w:rFonts w:asciiTheme="minorHAnsi" w:hAnsiTheme="minorHAnsi" w:cstheme="minorHAnsi"/>
          <w:lang w:val="nl-NL"/>
        </w:rPr>
      </w:pPr>
      <w:r w:rsidRPr="00FF4D82">
        <w:rPr>
          <w:rFonts w:asciiTheme="minorHAnsi" w:hAnsiTheme="minorHAnsi" w:cstheme="minorHAnsi"/>
          <w:lang w:val="nl-NL"/>
        </w:rPr>
        <w:t>A</w:t>
      </w:r>
      <w:r w:rsidRPr="00FF4D82">
        <w:rPr>
          <w:rFonts w:asciiTheme="minorHAnsi" w:hAnsiTheme="minorHAnsi" w:cstheme="minorHAnsi"/>
          <w:spacing w:val="3"/>
          <w:lang w:val="nl-NL"/>
        </w:rPr>
        <w:t>l</w:t>
      </w:r>
      <w:r w:rsidRPr="00FF4D82">
        <w:rPr>
          <w:rFonts w:asciiTheme="minorHAnsi" w:hAnsiTheme="minorHAnsi" w:cstheme="minorHAnsi"/>
          <w:lang w:val="nl-NL"/>
        </w:rPr>
        <w:t>s</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c</w:t>
      </w:r>
      <w:r w:rsidRPr="00FF4D82">
        <w:rPr>
          <w:rFonts w:asciiTheme="minorHAnsi" w:hAnsiTheme="minorHAnsi" w:cstheme="minorHAnsi"/>
          <w:spacing w:val="2"/>
          <w:lang w:val="nl-NL"/>
        </w:rPr>
        <w:t>i</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(m</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s</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te</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2"/>
          <w:lang w:val="nl-NL"/>
        </w:rPr>
        <w:t>i</w:t>
      </w:r>
      <w:r w:rsidRPr="00FF4D82">
        <w:rPr>
          <w:rFonts w:asciiTheme="minorHAnsi" w:hAnsiTheme="minorHAnsi" w:cstheme="minorHAnsi"/>
          <w:lang w:val="nl-NL"/>
        </w:rPr>
        <w:t>jt</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aan</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s</w:t>
      </w:r>
      <w:r w:rsidRPr="00FF4D82">
        <w:rPr>
          <w:rFonts w:asciiTheme="minorHAnsi" w:hAnsiTheme="minorHAnsi" w:cstheme="minorHAnsi"/>
          <w:lang w:val="nl-NL"/>
        </w:rPr>
        <w:t>cho</w:t>
      </w:r>
      <w:r w:rsidRPr="00FF4D82">
        <w:rPr>
          <w:rFonts w:asciiTheme="minorHAnsi" w:hAnsiTheme="minorHAnsi" w:cstheme="minorHAnsi"/>
          <w:spacing w:val="-2"/>
          <w:lang w:val="nl-NL"/>
        </w:rPr>
        <w:t>o</w:t>
      </w:r>
      <w:r w:rsidRPr="00FF4D82">
        <w:rPr>
          <w:rFonts w:asciiTheme="minorHAnsi" w:hAnsiTheme="minorHAnsi" w:cstheme="minorHAnsi"/>
          <w:lang w:val="nl-NL"/>
        </w:rPr>
        <w:t>l</w:t>
      </w:r>
      <w:r w:rsidRPr="00FF4D82">
        <w:rPr>
          <w:rFonts w:asciiTheme="minorHAnsi" w:hAnsiTheme="minorHAnsi" w:cstheme="minorHAnsi"/>
          <w:spacing w:val="-3"/>
          <w:lang w:val="nl-NL"/>
        </w:rPr>
        <w:t xml:space="preserve"> </w:t>
      </w:r>
      <w:r w:rsidRPr="00FF4D82">
        <w:rPr>
          <w:rFonts w:asciiTheme="minorHAnsi" w:hAnsiTheme="minorHAnsi" w:cstheme="minorHAnsi"/>
          <w:lang w:val="nl-NL"/>
        </w:rPr>
        <w:t>wo</w:t>
      </w:r>
      <w:r w:rsidRPr="00FF4D82">
        <w:rPr>
          <w:rFonts w:asciiTheme="minorHAnsi" w:hAnsiTheme="minorHAnsi" w:cstheme="minorHAnsi"/>
          <w:spacing w:val="-1"/>
          <w:lang w:val="nl-NL"/>
        </w:rPr>
        <w:t>r</w:t>
      </w:r>
      <w:r w:rsidRPr="00FF4D82">
        <w:rPr>
          <w:rFonts w:asciiTheme="minorHAnsi" w:hAnsiTheme="minorHAnsi" w:cstheme="minorHAnsi"/>
          <w:lang w:val="nl-NL"/>
        </w:rPr>
        <w:t>dt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5"/>
          <w:lang w:val="nl-NL"/>
        </w:rPr>
        <w:t xml:space="preserve"> </w:t>
      </w:r>
      <w:r w:rsidRPr="00FF4D82">
        <w:rPr>
          <w:rFonts w:asciiTheme="minorHAnsi" w:hAnsiTheme="minorHAnsi" w:cstheme="minorHAnsi"/>
          <w:spacing w:val="-1"/>
          <w:lang w:val="nl-NL"/>
        </w:rPr>
        <w:t>W</w:t>
      </w:r>
      <w:r w:rsidRPr="00FF4D82">
        <w:rPr>
          <w:rFonts w:asciiTheme="minorHAnsi" w:hAnsiTheme="minorHAnsi" w:cstheme="minorHAnsi"/>
          <w:spacing w:val="6"/>
          <w:lang w:val="nl-NL"/>
        </w:rPr>
        <w:t>A</w:t>
      </w:r>
      <w:r w:rsidRPr="00FF4D82">
        <w:rPr>
          <w:rFonts w:asciiTheme="minorHAnsi" w:hAnsiTheme="minorHAnsi" w:cstheme="minorHAnsi"/>
          <w:lang w:val="nl-NL"/>
        </w:rPr>
        <w:t>-</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3"/>
          <w:lang w:val="nl-NL"/>
        </w:rPr>
        <w:t>z</w:t>
      </w:r>
      <w:r w:rsidRPr="00FF4D82">
        <w:rPr>
          <w:rFonts w:asciiTheme="minorHAnsi" w:hAnsiTheme="minorHAnsi" w:cstheme="minorHAnsi"/>
          <w:spacing w:val="-2"/>
          <w:lang w:val="nl-NL"/>
        </w:rPr>
        <w:t>e</w:t>
      </w:r>
      <w:r w:rsidRPr="00FF4D82">
        <w:rPr>
          <w:rFonts w:asciiTheme="minorHAnsi" w:hAnsiTheme="minorHAnsi" w:cstheme="minorHAnsi"/>
          <w:spacing w:val="1"/>
          <w:lang w:val="nl-NL"/>
        </w:rPr>
        <w:t>k</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5"/>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lang w:val="nl-NL"/>
        </w:rPr>
        <w:t>an</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de s</w:t>
      </w:r>
      <w:r w:rsidRPr="00FF4D82">
        <w:rPr>
          <w:rFonts w:asciiTheme="minorHAnsi" w:hAnsiTheme="minorHAnsi" w:cstheme="minorHAnsi"/>
          <w:spacing w:val="-2"/>
          <w:lang w:val="nl-NL"/>
        </w:rPr>
        <w:t>c</w:t>
      </w:r>
      <w:r w:rsidRPr="00FF4D82">
        <w:rPr>
          <w:rFonts w:asciiTheme="minorHAnsi" w:hAnsiTheme="minorHAnsi" w:cstheme="minorHAnsi"/>
          <w:spacing w:val="3"/>
          <w:lang w:val="nl-NL"/>
        </w:rPr>
        <w:t>h</w:t>
      </w:r>
      <w:r w:rsidRPr="00FF4D82">
        <w:rPr>
          <w:rFonts w:asciiTheme="minorHAnsi" w:hAnsiTheme="minorHAnsi" w:cstheme="minorHAnsi"/>
          <w:spacing w:val="-1"/>
          <w:lang w:val="nl-NL"/>
        </w:rPr>
        <w:t>oo</w:t>
      </w:r>
      <w:r w:rsidRPr="00FF4D82">
        <w:rPr>
          <w:rFonts w:asciiTheme="minorHAnsi" w:hAnsiTheme="minorHAnsi" w:cstheme="minorHAnsi"/>
          <w:lang w:val="nl-NL"/>
        </w:rPr>
        <w:t>l</w:t>
      </w:r>
      <w:r w:rsidRPr="00FF4D82">
        <w:rPr>
          <w:rFonts w:asciiTheme="minorHAnsi" w:hAnsiTheme="minorHAnsi" w:cstheme="minorHAnsi"/>
          <w:spacing w:val="-20"/>
          <w:lang w:val="nl-NL"/>
        </w:rPr>
        <w:t xml:space="preserve"> </w:t>
      </w:r>
      <w:r w:rsidRPr="00FF4D82">
        <w:rPr>
          <w:rFonts w:asciiTheme="minorHAnsi" w:hAnsiTheme="minorHAnsi" w:cstheme="minorHAnsi"/>
          <w:lang w:val="nl-NL"/>
        </w:rPr>
        <w:t>aa</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s</w:t>
      </w:r>
      <w:r w:rsidRPr="00FF4D82">
        <w:rPr>
          <w:rFonts w:asciiTheme="minorHAnsi" w:hAnsiTheme="minorHAnsi" w:cstheme="minorHAnsi"/>
          <w:spacing w:val="2"/>
          <w:lang w:val="nl-NL"/>
        </w:rPr>
        <w:t>p</w:t>
      </w:r>
      <w:r w:rsidRPr="00FF4D82">
        <w:rPr>
          <w:rFonts w:asciiTheme="minorHAnsi" w:hAnsiTheme="minorHAnsi" w:cstheme="minorHAnsi"/>
          <w:spacing w:val="-1"/>
          <w:lang w:val="nl-NL"/>
        </w:rPr>
        <w:t>r</w:t>
      </w:r>
      <w:r w:rsidRPr="00FF4D82">
        <w:rPr>
          <w:rFonts w:asciiTheme="minorHAnsi" w:hAnsiTheme="minorHAnsi" w:cstheme="minorHAnsi"/>
          <w:spacing w:val="1"/>
          <w:lang w:val="nl-NL"/>
        </w:rPr>
        <w:t>o</w:t>
      </w:r>
      <w:r w:rsidRPr="00FF4D82">
        <w:rPr>
          <w:rFonts w:asciiTheme="minorHAnsi" w:hAnsiTheme="minorHAnsi" w:cstheme="minorHAnsi"/>
          <w:lang w:val="nl-NL"/>
        </w:rPr>
        <w:t>k</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0006158F" w:rsidP="0006158F" w:rsidRDefault="0006158F" w14:paraId="36547EBD" w14:textId="77777777">
      <w:pPr>
        <w:pStyle w:val="Gemiddeldraster21"/>
        <w:rPr>
          <w:rFonts w:asciiTheme="minorHAnsi" w:hAnsiTheme="minorHAnsi" w:cstheme="minorHAnsi"/>
          <w:lang w:val="nl-NL"/>
        </w:rPr>
      </w:pPr>
    </w:p>
    <w:p w:rsidRPr="00990BDA" w:rsidR="0006158F" w:rsidP="0006158F" w:rsidRDefault="0006158F" w14:paraId="628EE05D" w14:textId="77777777">
      <w:pPr>
        <w:rPr>
          <w:rFonts w:ascii="Verdana" w:hAnsi="Verdana" w:eastAsia="Verdana" w:cs="Times New Roman"/>
          <w:b/>
          <w:bCs/>
          <w:sz w:val="20"/>
          <w:szCs w:val="20"/>
        </w:rPr>
      </w:pPr>
      <w:r>
        <w:br w:type="page"/>
      </w:r>
    </w:p>
    <w:p w:rsidR="00532A55" w:rsidP="0084447C" w:rsidRDefault="0084447C" w14:paraId="2E2AC2BF" w14:textId="77777777">
      <w:pPr>
        <w:pStyle w:val="Kop3"/>
        <w:rPr>
          <w:lang w:val="nl-NL"/>
        </w:rPr>
      </w:pPr>
      <w:bookmarkStart w:name="_Toc166579790" w:id="32"/>
      <w:r>
        <w:rPr>
          <w:lang w:val="nl-NL"/>
        </w:rPr>
        <w:t xml:space="preserve">4.5 </w:t>
      </w:r>
      <w:r w:rsidRPr="00ED3225" w:rsidR="0006158F">
        <w:rPr>
          <w:lang w:val="nl-NL"/>
        </w:rPr>
        <w:t>Pro</w:t>
      </w:r>
      <w:r w:rsidRPr="00ED3225" w:rsidR="0006158F">
        <w:rPr>
          <w:spacing w:val="1"/>
          <w:lang w:val="nl-NL"/>
        </w:rPr>
        <w:t>t</w:t>
      </w:r>
      <w:r w:rsidRPr="00ED3225" w:rsidR="0006158F">
        <w:rPr>
          <w:lang w:val="nl-NL"/>
        </w:rPr>
        <w:t>o</w:t>
      </w:r>
      <w:r w:rsidRPr="00ED3225" w:rsidR="0006158F">
        <w:rPr>
          <w:spacing w:val="-2"/>
          <w:lang w:val="nl-NL"/>
        </w:rPr>
        <w:t>c</w:t>
      </w:r>
      <w:r w:rsidRPr="00ED3225" w:rsidR="0006158F">
        <w:rPr>
          <w:lang w:val="nl-NL"/>
        </w:rPr>
        <w:t>ol</w:t>
      </w:r>
      <w:r w:rsidRPr="00ED3225" w:rsidR="0006158F">
        <w:rPr>
          <w:spacing w:val="-5"/>
          <w:lang w:val="nl-NL"/>
        </w:rPr>
        <w:t xml:space="preserve"> </w:t>
      </w:r>
      <w:r w:rsidRPr="00ED3225" w:rsidR="0006158F">
        <w:rPr>
          <w:lang w:val="nl-NL"/>
        </w:rPr>
        <w:t>t</w:t>
      </w:r>
      <w:r w:rsidRPr="00ED3225" w:rsidR="0006158F">
        <w:rPr>
          <w:spacing w:val="-1"/>
          <w:lang w:val="nl-NL"/>
        </w:rPr>
        <w:t>e</w:t>
      </w:r>
      <w:r w:rsidRPr="00ED3225" w:rsidR="0006158F">
        <w:rPr>
          <w:lang w:val="nl-NL"/>
        </w:rPr>
        <w:t>gen</w:t>
      </w:r>
      <w:r w:rsidRPr="00ED3225" w:rsidR="0006158F">
        <w:rPr>
          <w:spacing w:val="-6"/>
          <w:lang w:val="nl-NL"/>
        </w:rPr>
        <w:t xml:space="preserve"> </w:t>
      </w:r>
      <w:r w:rsidRPr="00ED3225" w:rsidR="0006158F">
        <w:rPr>
          <w:lang w:val="nl-NL"/>
        </w:rPr>
        <w:t>agr</w:t>
      </w:r>
      <w:r w:rsidRPr="00ED3225" w:rsidR="0006158F">
        <w:rPr>
          <w:spacing w:val="-1"/>
          <w:lang w:val="nl-NL"/>
        </w:rPr>
        <w:t>ess</w:t>
      </w:r>
      <w:r w:rsidRPr="00ED3225" w:rsidR="0006158F">
        <w:rPr>
          <w:lang w:val="nl-NL"/>
        </w:rPr>
        <w:t>ie,</w:t>
      </w:r>
      <w:r w:rsidRPr="00ED3225" w:rsidR="0006158F">
        <w:rPr>
          <w:spacing w:val="-4"/>
          <w:lang w:val="nl-NL"/>
        </w:rPr>
        <w:t xml:space="preserve"> </w:t>
      </w:r>
      <w:r w:rsidRPr="00ED3225" w:rsidR="0006158F">
        <w:rPr>
          <w:lang w:val="nl-NL"/>
        </w:rPr>
        <w:t>geweld,</w:t>
      </w:r>
      <w:r w:rsidRPr="00ED3225" w:rsidR="0006158F">
        <w:rPr>
          <w:spacing w:val="-6"/>
          <w:lang w:val="nl-NL"/>
        </w:rPr>
        <w:t xml:space="preserve"> </w:t>
      </w:r>
      <w:r w:rsidRPr="00ED3225" w:rsidR="0006158F">
        <w:rPr>
          <w:lang w:val="nl-NL"/>
        </w:rPr>
        <w:t>d</w:t>
      </w:r>
      <w:r w:rsidRPr="00ED3225" w:rsidR="0006158F">
        <w:rPr>
          <w:spacing w:val="1"/>
          <w:lang w:val="nl-NL"/>
        </w:rPr>
        <w:t>i</w:t>
      </w:r>
      <w:r w:rsidRPr="00ED3225" w:rsidR="0006158F">
        <w:rPr>
          <w:spacing w:val="-1"/>
          <w:lang w:val="nl-NL"/>
        </w:rPr>
        <w:t>s</w:t>
      </w:r>
      <w:r w:rsidRPr="00ED3225" w:rsidR="0006158F">
        <w:rPr>
          <w:lang w:val="nl-NL"/>
        </w:rPr>
        <w:t>crimi</w:t>
      </w:r>
      <w:r w:rsidRPr="00ED3225" w:rsidR="0006158F">
        <w:rPr>
          <w:spacing w:val="-1"/>
          <w:lang w:val="nl-NL"/>
        </w:rPr>
        <w:t>n</w:t>
      </w:r>
      <w:r w:rsidRPr="00ED3225" w:rsidR="0006158F">
        <w:rPr>
          <w:lang w:val="nl-NL"/>
        </w:rPr>
        <w:t>a</w:t>
      </w:r>
      <w:r w:rsidRPr="00ED3225" w:rsidR="0006158F">
        <w:rPr>
          <w:spacing w:val="1"/>
          <w:lang w:val="nl-NL"/>
        </w:rPr>
        <w:t>t</w:t>
      </w:r>
      <w:r w:rsidRPr="00ED3225" w:rsidR="0006158F">
        <w:rPr>
          <w:lang w:val="nl-NL"/>
        </w:rPr>
        <w:t>ie</w:t>
      </w:r>
      <w:r w:rsidRPr="00ED3225" w:rsidR="0006158F">
        <w:rPr>
          <w:spacing w:val="-5"/>
          <w:lang w:val="nl-NL"/>
        </w:rPr>
        <w:t xml:space="preserve"> </w:t>
      </w:r>
      <w:r w:rsidRPr="00ED3225" w:rsidR="0006158F">
        <w:rPr>
          <w:spacing w:val="-2"/>
          <w:lang w:val="nl-NL"/>
        </w:rPr>
        <w:t>e</w:t>
      </w:r>
      <w:r w:rsidRPr="00ED3225" w:rsidR="0006158F">
        <w:rPr>
          <w:lang w:val="nl-NL"/>
        </w:rPr>
        <w:t>n</w:t>
      </w:r>
      <w:r w:rsidRPr="00ED3225" w:rsidR="0006158F">
        <w:rPr>
          <w:spacing w:val="-6"/>
          <w:lang w:val="nl-NL"/>
        </w:rPr>
        <w:t xml:space="preserve"> </w:t>
      </w:r>
      <w:r w:rsidRPr="00ED3225" w:rsidR="0006158F">
        <w:rPr>
          <w:lang w:val="nl-NL"/>
        </w:rPr>
        <w:t>o</w:t>
      </w:r>
      <w:r w:rsidRPr="00ED3225" w:rsidR="0006158F">
        <w:rPr>
          <w:spacing w:val="1"/>
          <w:lang w:val="nl-NL"/>
        </w:rPr>
        <w:t>n</w:t>
      </w:r>
      <w:r w:rsidRPr="00ED3225" w:rsidR="0006158F">
        <w:rPr>
          <w:lang w:val="nl-NL"/>
        </w:rPr>
        <w:t>gew</w:t>
      </w:r>
      <w:r w:rsidRPr="00ED3225" w:rsidR="0006158F">
        <w:rPr>
          <w:spacing w:val="-2"/>
          <w:lang w:val="nl-NL"/>
        </w:rPr>
        <w:t>e</w:t>
      </w:r>
      <w:r w:rsidRPr="00ED3225" w:rsidR="0006158F">
        <w:rPr>
          <w:lang w:val="nl-NL"/>
        </w:rPr>
        <w:t>n</w:t>
      </w:r>
      <w:r w:rsidRPr="00ED3225" w:rsidR="0006158F">
        <w:rPr>
          <w:spacing w:val="-2"/>
          <w:lang w:val="nl-NL"/>
        </w:rPr>
        <w:t>s</w:t>
      </w:r>
      <w:r w:rsidRPr="00ED3225" w:rsidR="0006158F">
        <w:rPr>
          <w:lang w:val="nl-NL"/>
        </w:rPr>
        <w:t>t</w:t>
      </w:r>
      <w:r w:rsidRPr="00ED3225" w:rsidR="0006158F">
        <w:rPr>
          <w:w w:val="99"/>
          <w:lang w:val="nl-NL"/>
        </w:rPr>
        <w:t xml:space="preserve"> </w:t>
      </w:r>
      <w:r w:rsidRPr="00ED3225" w:rsidR="0006158F">
        <w:rPr>
          <w:spacing w:val="-1"/>
          <w:lang w:val="nl-NL"/>
        </w:rPr>
        <w:t>se</w:t>
      </w:r>
      <w:r w:rsidRPr="00ED3225" w:rsidR="0006158F">
        <w:rPr>
          <w:lang w:val="nl-NL"/>
        </w:rPr>
        <w:t>k</w:t>
      </w:r>
      <w:r w:rsidRPr="00ED3225" w:rsidR="0006158F">
        <w:rPr>
          <w:spacing w:val="-1"/>
          <w:lang w:val="nl-NL"/>
        </w:rPr>
        <w:t>s</w:t>
      </w:r>
      <w:r w:rsidRPr="00ED3225" w:rsidR="0006158F">
        <w:rPr>
          <w:spacing w:val="1"/>
          <w:lang w:val="nl-NL"/>
        </w:rPr>
        <w:t>u</w:t>
      </w:r>
      <w:r w:rsidRPr="00ED3225" w:rsidR="0006158F">
        <w:rPr>
          <w:spacing w:val="-1"/>
          <w:lang w:val="nl-NL"/>
        </w:rPr>
        <w:t>ee</w:t>
      </w:r>
      <w:r w:rsidRPr="00ED3225" w:rsidR="0006158F">
        <w:rPr>
          <w:lang w:val="nl-NL"/>
        </w:rPr>
        <w:t>l</w:t>
      </w:r>
      <w:bookmarkEnd w:id="32"/>
    </w:p>
    <w:p w:rsidR="0006158F" w:rsidP="0084447C" w:rsidRDefault="0006158F" w14:paraId="1E424979" w14:textId="48F65BC0">
      <w:pPr>
        <w:pStyle w:val="Kop3"/>
        <w:rPr>
          <w:lang w:val="nl-NL"/>
        </w:rPr>
      </w:pPr>
      <w:bookmarkStart w:name="_Toc166579791" w:id="33"/>
      <w:r w:rsidRPr="00ED3225">
        <w:rPr>
          <w:lang w:val="nl-NL"/>
        </w:rPr>
        <w:t>g</w:t>
      </w:r>
      <w:r w:rsidRPr="00ED3225">
        <w:rPr>
          <w:spacing w:val="-2"/>
          <w:lang w:val="nl-NL"/>
        </w:rPr>
        <w:t>e</w:t>
      </w:r>
      <w:r w:rsidRPr="00ED3225">
        <w:rPr>
          <w:lang w:val="nl-NL"/>
        </w:rPr>
        <w:t>drag</w:t>
      </w:r>
      <w:r>
        <w:rPr>
          <w:rStyle w:val="Voetnootmarkering"/>
          <w:rFonts w:cstheme="minorHAnsi"/>
          <w:b w:val="0"/>
          <w:bCs w:val="0"/>
          <w:u w:val="single"/>
        </w:rPr>
        <w:footnoteReference w:id="33"/>
      </w:r>
      <w:bookmarkEnd w:id="33"/>
    </w:p>
    <w:p w:rsidRPr="00ED3225" w:rsidR="000A40E3" w:rsidP="000A40E3" w:rsidRDefault="000A40E3" w14:paraId="326B06EA" w14:textId="77777777">
      <w:pPr>
        <w:pStyle w:val="Kop3"/>
        <w:rPr>
          <w:lang w:val="nl-NL"/>
        </w:rPr>
      </w:pPr>
    </w:p>
    <w:p w:rsidRPr="00FF4D82" w:rsidR="0006158F" w:rsidP="0006158F" w:rsidRDefault="0006158F" w14:paraId="700959D5" w14:textId="77777777">
      <w:pPr>
        <w:pStyle w:val="Gemiddeldraster21"/>
        <w:rPr>
          <w:rFonts w:asciiTheme="minorHAnsi" w:hAnsiTheme="minorHAnsi" w:cstheme="minorHAnsi"/>
          <w:lang w:val="nl-NL"/>
        </w:rPr>
      </w:pPr>
      <w:r w:rsidRPr="00FF4D82">
        <w:rPr>
          <w:rFonts w:asciiTheme="minorHAnsi" w:hAnsiTheme="minorHAnsi" w:cstheme="minorHAnsi"/>
          <w:lang w:val="nl-NL"/>
        </w:rPr>
        <w:t>Le</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li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10"/>
          <w:lang w:val="nl-NL"/>
        </w:rPr>
        <w:t xml:space="preserve"> </w:t>
      </w:r>
      <w:r w:rsidRPr="00FF4D82">
        <w:rPr>
          <w:rFonts w:asciiTheme="minorHAnsi" w:hAnsiTheme="minorHAnsi" w:cstheme="minorHAnsi"/>
          <w:spacing w:val="-1"/>
          <w:lang w:val="nl-NL"/>
        </w:rPr>
        <w:t>k</w:t>
      </w:r>
      <w:r w:rsidRPr="00FF4D82">
        <w:rPr>
          <w:rFonts w:asciiTheme="minorHAnsi" w:hAnsiTheme="minorHAnsi" w:cstheme="minorHAnsi"/>
          <w:spacing w:val="1"/>
          <w:lang w:val="nl-NL"/>
        </w:rPr>
        <w:t>unn</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naar</w:t>
      </w:r>
      <w:r w:rsidRPr="00FF4D82">
        <w:rPr>
          <w:rFonts w:asciiTheme="minorHAnsi" w:hAnsiTheme="minorHAnsi" w:cstheme="minorHAnsi"/>
          <w:spacing w:val="-11"/>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kaar</w:t>
      </w:r>
      <w:r w:rsidRPr="00FF4D82">
        <w:rPr>
          <w:rFonts w:asciiTheme="minorHAnsi" w:hAnsiTheme="minorHAnsi" w:cstheme="minorHAnsi"/>
          <w:spacing w:val="-10"/>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spacing w:val="1"/>
          <w:lang w:val="nl-NL"/>
        </w:rPr>
        <w:t>n</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spacing w:val="2"/>
          <w:lang w:val="nl-NL"/>
        </w:rPr>
        <w:t>w</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st</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spacing w:val="2"/>
          <w:lang w:val="nl-NL"/>
        </w:rPr>
        <w:t>d</w:t>
      </w:r>
      <w:r w:rsidRPr="00FF4D82">
        <w:rPr>
          <w:rFonts w:asciiTheme="minorHAnsi" w:hAnsiTheme="minorHAnsi" w:cstheme="minorHAnsi"/>
          <w:spacing w:val="-1"/>
          <w:lang w:val="nl-NL"/>
        </w:rPr>
        <w:t>r</w:t>
      </w:r>
      <w:r w:rsidRPr="00FF4D82">
        <w:rPr>
          <w:rFonts w:asciiTheme="minorHAnsi" w:hAnsiTheme="minorHAnsi" w:cstheme="minorHAnsi"/>
          <w:spacing w:val="2"/>
          <w:lang w:val="nl-NL"/>
        </w:rPr>
        <w:t>a</w:t>
      </w:r>
      <w:r w:rsidRPr="00FF4D82">
        <w:rPr>
          <w:rFonts w:asciiTheme="minorHAnsi" w:hAnsiTheme="minorHAnsi" w:cstheme="minorHAnsi"/>
          <w:lang w:val="nl-NL"/>
        </w:rPr>
        <w:t>g</w:t>
      </w:r>
      <w:r w:rsidRPr="00FF4D82">
        <w:rPr>
          <w:rFonts w:asciiTheme="minorHAnsi" w:hAnsiTheme="minorHAnsi" w:cstheme="minorHAnsi"/>
          <w:spacing w:val="-10"/>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t</w:t>
      </w:r>
      <w:r w:rsidRPr="00FF4D82">
        <w:rPr>
          <w:rFonts w:asciiTheme="minorHAnsi" w:hAnsiTheme="minorHAnsi" w:cstheme="minorHAnsi"/>
          <w:spacing w:val="-1"/>
          <w:lang w:val="nl-NL"/>
        </w:rPr>
        <w:t>o</w:t>
      </w:r>
      <w:r w:rsidRPr="00FF4D82">
        <w:rPr>
          <w:rFonts w:asciiTheme="minorHAnsi" w:hAnsiTheme="minorHAnsi" w:cstheme="minorHAnsi"/>
          <w:spacing w:val="3"/>
          <w:lang w:val="nl-NL"/>
        </w:rPr>
        <w:t>n</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7E1B80" w:rsidRDefault="0006158F" w14:paraId="31C82708" w14:textId="360BB6EF">
      <w:pPr>
        <w:pStyle w:val="Gemiddeldraster21"/>
        <w:numPr>
          <w:ilvl w:val="0"/>
          <w:numId w:val="48"/>
        </w:numPr>
        <w:rPr>
          <w:rFonts w:asciiTheme="minorHAnsi" w:hAnsiTheme="minorHAnsi" w:cstheme="minorHAnsi"/>
          <w:lang w:val="nl-NL"/>
        </w:rPr>
      </w:pPr>
      <w:r w:rsidRPr="00FF4D82">
        <w:rPr>
          <w:rFonts w:asciiTheme="minorHAnsi" w:hAnsiTheme="minorHAnsi" w:cstheme="minorHAnsi"/>
          <w:noProof/>
          <w:lang w:val="nl-NL" w:eastAsia="nl-NL"/>
        </w:rPr>
        <w:t>V</w:t>
      </w:r>
      <w:proofErr w:type="spellStart"/>
      <w:r w:rsidRPr="00FF4D82">
        <w:rPr>
          <w:rFonts w:asciiTheme="minorHAnsi" w:hAnsiTheme="minorHAnsi" w:cstheme="minorHAnsi"/>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baal</w:t>
      </w:r>
      <w:proofErr w:type="spellEnd"/>
      <w:r w:rsidRPr="00FF4D82">
        <w:rPr>
          <w:rFonts w:asciiTheme="minorHAnsi" w:hAnsiTheme="minorHAnsi" w:cstheme="minorHAnsi"/>
          <w:spacing w:val="-6"/>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lang w:val="nl-NL"/>
        </w:rPr>
        <w:t>w</w:t>
      </w:r>
      <w:r w:rsidRPr="00FF4D82">
        <w:rPr>
          <w:rFonts w:asciiTheme="minorHAnsi" w:hAnsiTheme="minorHAnsi" w:cstheme="minorHAnsi"/>
          <w:spacing w:val="-1"/>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d:</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u</w:t>
      </w:r>
      <w:r w:rsidRPr="00FF4D82">
        <w:rPr>
          <w:rFonts w:asciiTheme="minorHAnsi" w:hAnsiTheme="minorHAnsi" w:cstheme="minorHAnsi"/>
          <w:spacing w:val="3"/>
          <w:lang w:val="nl-NL"/>
        </w:rPr>
        <w:t>i</w:t>
      </w:r>
      <w:r w:rsidRPr="00FF4D82">
        <w:rPr>
          <w:rFonts w:asciiTheme="minorHAnsi" w:hAnsiTheme="minorHAnsi" w:cstheme="minorHAnsi"/>
          <w:lang w:val="nl-NL"/>
        </w:rPr>
        <w:t>ts</w:t>
      </w:r>
      <w:r w:rsidRPr="00FF4D82">
        <w:rPr>
          <w:rFonts w:asciiTheme="minorHAnsi" w:hAnsiTheme="minorHAnsi" w:cstheme="minorHAnsi"/>
          <w:spacing w:val="-2"/>
          <w:lang w:val="nl-NL"/>
        </w:rPr>
        <w:t>c</w:t>
      </w:r>
      <w:r w:rsidRPr="00FF4D82">
        <w:rPr>
          <w:rFonts w:asciiTheme="minorHAnsi" w:hAnsiTheme="minorHAnsi" w:cstheme="minorHAnsi"/>
          <w:spacing w:val="1"/>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ld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t</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spacing w:val="2"/>
          <w:lang w:val="nl-NL"/>
        </w:rPr>
        <w:t>i</w:t>
      </w:r>
      <w:r w:rsidRPr="00FF4D82">
        <w:rPr>
          <w:rFonts w:asciiTheme="minorHAnsi" w:hAnsiTheme="minorHAnsi" w:cstheme="minorHAnsi"/>
          <w:lang w:val="nl-NL"/>
        </w:rPr>
        <w:t>t</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r w:rsidRPr="00FF4D82">
        <w:rPr>
          <w:rFonts w:asciiTheme="minorHAnsi" w:hAnsiTheme="minorHAnsi" w:cstheme="minorHAnsi"/>
          <w:spacing w:val="-10"/>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spacing w:val="-2"/>
          <w:lang w:val="nl-NL"/>
        </w:rPr>
        <w:t>t</w:t>
      </w:r>
      <w:r w:rsidRPr="00FF4D82">
        <w:rPr>
          <w:rFonts w:asciiTheme="minorHAnsi" w:hAnsiTheme="minorHAnsi" w:cstheme="minorHAnsi"/>
          <w:spacing w:val="2"/>
          <w:lang w:val="nl-NL"/>
        </w:rPr>
        <w:t>i</w:t>
      </w:r>
      <w:r w:rsidRPr="00FF4D82">
        <w:rPr>
          <w:rFonts w:asciiTheme="minorHAnsi" w:hAnsiTheme="minorHAnsi" w:cstheme="minorHAnsi"/>
          <w:spacing w:val="-2"/>
          <w:lang w:val="nl-NL"/>
        </w:rPr>
        <w:t>m</w:t>
      </w:r>
      <w:r w:rsidRPr="00FF4D82">
        <w:rPr>
          <w:rFonts w:asciiTheme="minorHAnsi" w:hAnsiTheme="minorHAnsi" w:cstheme="minorHAnsi"/>
          <w:spacing w:val="2"/>
          <w:lang w:val="nl-NL"/>
        </w:rPr>
        <w:t>i</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of</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2"/>
          <w:lang w:val="nl-NL"/>
        </w:rPr>
        <w:t>e</w:t>
      </w:r>
      <w:r w:rsidRPr="00FF4D82">
        <w:rPr>
          <w:rFonts w:asciiTheme="minorHAnsi" w:hAnsiTheme="minorHAnsi" w:cstheme="minorHAnsi"/>
          <w:spacing w:val="2"/>
          <w:lang w:val="nl-NL"/>
        </w:rPr>
        <w:t>d</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spacing w:val="2"/>
          <w:lang w:val="nl-NL"/>
        </w:rPr>
        <w:t>i</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lang w:val="nl-NL"/>
        </w:rPr>
        <w:t>t</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k</w:t>
      </w:r>
      <w:r w:rsidRPr="00FF4D82">
        <w:rPr>
          <w:rFonts w:asciiTheme="minorHAnsi" w:hAnsiTheme="minorHAnsi" w:cstheme="minorHAnsi"/>
          <w:lang w:val="nl-NL"/>
        </w:rPr>
        <w:t>an</w:t>
      </w:r>
      <w:r w:rsidRPr="00FF4D82">
        <w:rPr>
          <w:rFonts w:asciiTheme="minorHAnsi" w:hAnsiTheme="minorHAnsi" w:cstheme="minorHAnsi"/>
          <w:w w:val="99"/>
          <w:lang w:val="nl-NL"/>
        </w:rPr>
        <w:t xml:space="preserve"> </w:t>
      </w:r>
      <w:r w:rsidRPr="00FF4D82">
        <w:rPr>
          <w:rFonts w:asciiTheme="minorHAnsi" w:hAnsiTheme="minorHAnsi" w:cstheme="minorHAnsi"/>
          <w:lang w:val="nl-NL"/>
        </w:rPr>
        <w:t>mond</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m</w:t>
      </w:r>
      <w:r w:rsidRPr="00FF4D82">
        <w:rPr>
          <w:rFonts w:asciiTheme="minorHAnsi" w:hAnsiTheme="minorHAnsi" w:cstheme="minorHAnsi"/>
          <w:lang w:val="nl-NL"/>
        </w:rPr>
        <w:t>aar</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lang w:val="nl-NL"/>
        </w:rPr>
        <w:t>k</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p</w:t>
      </w:r>
      <w:r w:rsidRPr="00FF4D82">
        <w:rPr>
          <w:rFonts w:asciiTheme="minorHAnsi" w:hAnsiTheme="minorHAnsi" w:cstheme="minorHAnsi"/>
          <w:spacing w:val="1"/>
          <w:lang w:val="nl-NL"/>
        </w:rPr>
        <w:t>e</w:t>
      </w:r>
      <w:r w:rsidRPr="00FF4D82">
        <w:rPr>
          <w:rFonts w:asciiTheme="minorHAnsi" w:hAnsiTheme="minorHAnsi" w:cstheme="minorHAnsi"/>
          <w:lang w:val="nl-NL"/>
        </w:rPr>
        <w:t>r</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spacing w:val="2"/>
          <w:lang w:val="nl-NL"/>
        </w:rPr>
        <w:t>m</w:t>
      </w:r>
      <w:r w:rsidRPr="00FF4D82">
        <w:rPr>
          <w:rFonts w:asciiTheme="minorHAnsi" w:hAnsiTheme="minorHAnsi" w:cstheme="minorHAnsi"/>
          <w:lang w:val="nl-NL"/>
        </w:rPr>
        <w:t>s</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f</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v</w:t>
      </w:r>
      <w:r w:rsidRPr="00FF4D82">
        <w:rPr>
          <w:rFonts w:asciiTheme="minorHAnsi" w:hAnsiTheme="minorHAnsi" w:cstheme="minorHAnsi"/>
          <w:spacing w:val="2"/>
          <w:lang w:val="nl-NL"/>
        </w:rPr>
        <w:t>i</w:t>
      </w:r>
      <w:r w:rsidRPr="00FF4D82">
        <w:rPr>
          <w:rFonts w:asciiTheme="minorHAnsi" w:hAnsiTheme="minorHAnsi" w:cstheme="minorHAnsi"/>
          <w:lang w:val="nl-NL"/>
        </w:rPr>
        <w:t>a</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t</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n</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1"/>
          <w:lang w:val="nl-NL"/>
        </w:rPr>
        <w:t>e</w:t>
      </w:r>
      <w:r w:rsidRPr="00FF4D82">
        <w:rPr>
          <w:rFonts w:asciiTheme="minorHAnsi" w:hAnsiTheme="minorHAnsi" w:cstheme="minorHAnsi"/>
          <w:lang w:val="nl-NL"/>
        </w:rPr>
        <w:t>b</w:t>
      </w:r>
      <w:r w:rsidRPr="00FF4D82">
        <w:rPr>
          <w:rFonts w:asciiTheme="minorHAnsi" w:hAnsiTheme="minorHAnsi" w:cstheme="minorHAnsi"/>
          <w:spacing w:val="-2"/>
          <w:lang w:val="nl-NL"/>
        </w:rPr>
        <w:t>e</w:t>
      </w:r>
      <w:r w:rsidRPr="00FF4D82">
        <w:rPr>
          <w:rFonts w:asciiTheme="minorHAnsi" w:hAnsiTheme="minorHAnsi" w:cstheme="minorHAnsi"/>
          <w:spacing w:val="1"/>
          <w:lang w:val="nl-NL"/>
        </w:rPr>
        <w:t>ur</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7E1B80" w:rsidRDefault="0006158F" w14:paraId="668E320C" w14:textId="77777777">
      <w:pPr>
        <w:pStyle w:val="Gemiddeldraster21"/>
        <w:numPr>
          <w:ilvl w:val="0"/>
          <w:numId w:val="48"/>
        </w:numPr>
        <w:rPr>
          <w:rFonts w:asciiTheme="minorHAnsi" w:hAnsiTheme="minorHAnsi" w:cstheme="minorHAnsi"/>
          <w:lang w:val="nl-NL"/>
        </w:rPr>
      </w:pPr>
      <w:r w:rsidRPr="00FF4D82">
        <w:rPr>
          <w:rFonts w:asciiTheme="minorHAnsi" w:hAnsiTheme="minorHAnsi" w:cstheme="minorHAnsi"/>
          <w:lang w:val="nl-NL"/>
        </w:rPr>
        <w:t>L</w:t>
      </w:r>
      <w:r w:rsidRPr="00FF4D82">
        <w:rPr>
          <w:rFonts w:asciiTheme="minorHAnsi" w:hAnsiTheme="minorHAnsi" w:cstheme="minorHAnsi"/>
          <w:spacing w:val="2"/>
          <w:lang w:val="nl-NL"/>
        </w:rPr>
        <w:t>i</w:t>
      </w:r>
      <w:r w:rsidRPr="00FF4D82">
        <w:rPr>
          <w:rFonts w:asciiTheme="minorHAnsi" w:hAnsiTheme="minorHAnsi" w:cstheme="minorHAnsi"/>
          <w:lang w:val="nl-NL"/>
        </w:rPr>
        <w:t>chamelijk</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w</w:t>
      </w:r>
      <w:r w:rsidRPr="00FF4D82">
        <w:rPr>
          <w:rFonts w:asciiTheme="minorHAnsi" w:hAnsiTheme="minorHAnsi" w:cstheme="minorHAnsi"/>
          <w:spacing w:val="-1"/>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d:</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1"/>
          <w:lang w:val="nl-NL"/>
        </w:rPr>
        <w:t>u</w:t>
      </w:r>
      <w:r w:rsidRPr="00FF4D82">
        <w:rPr>
          <w:rFonts w:asciiTheme="minorHAnsi" w:hAnsiTheme="minorHAnsi" w:cstheme="minorHAnsi"/>
          <w:lang w:val="nl-NL"/>
        </w:rPr>
        <w:t>w</w:t>
      </w:r>
      <w:r w:rsidRPr="00FF4D82">
        <w:rPr>
          <w:rFonts w:asciiTheme="minorHAnsi" w:hAnsiTheme="minorHAnsi" w:cstheme="minorHAnsi"/>
          <w:spacing w:val="-1"/>
          <w:lang w:val="nl-NL"/>
        </w:rPr>
        <w:t>e</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of</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t</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spacing w:val="1"/>
          <w:lang w:val="nl-NL"/>
        </w:rPr>
        <w:t>k</w:t>
      </w:r>
      <w:r w:rsidRPr="00FF4D82">
        <w:rPr>
          <w:rFonts w:asciiTheme="minorHAnsi" w:hAnsiTheme="minorHAnsi" w:cstheme="minorHAnsi"/>
          <w:lang w:val="nl-NL"/>
        </w:rPr>
        <w:t>k</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spacing w:val="2"/>
          <w:lang w:val="nl-NL"/>
        </w:rPr>
        <w:t>l</w:t>
      </w:r>
      <w:r w:rsidRPr="00FF4D82">
        <w:rPr>
          <w:rFonts w:asciiTheme="minorHAnsi" w:hAnsiTheme="minorHAnsi" w:cstheme="minorHAnsi"/>
          <w:lang w:val="nl-NL"/>
        </w:rPr>
        <w:t>aan</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f</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s</w:t>
      </w:r>
      <w:r w:rsidRPr="00FF4D82">
        <w:rPr>
          <w:rFonts w:asciiTheme="minorHAnsi" w:hAnsiTheme="minorHAnsi" w:cstheme="minorHAnsi"/>
          <w:lang w:val="nl-NL"/>
        </w:rPr>
        <w:t>chopp</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r w:rsidRPr="00FF4D82">
        <w:rPr>
          <w:rFonts w:asciiTheme="minorHAnsi" w:hAnsiTheme="minorHAnsi" w:cstheme="minorHAnsi"/>
          <w:w w:val="99"/>
          <w:lang w:val="nl-NL"/>
        </w:rPr>
        <w:t xml:space="preserve"> </w:t>
      </w:r>
    </w:p>
    <w:p w:rsidRPr="00FF4D82" w:rsidR="0006158F" w:rsidP="007E1B80" w:rsidRDefault="0006158F" w14:paraId="7822F5E2" w14:textId="77777777">
      <w:pPr>
        <w:pStyle w:val="Gemiddeldraster21"/>
        <w:numPr>
          <w:ilvl w:val="0"/>
          <w:numId w:val="48"/>
        </w:numPr>
        <w:rPr>
          <w:rFonts w:asciiTheme="minorHAnsi" w:hAnsiTheme="minorHAnsi" w:cstheme="minorHAnsi"/>
          <w:lang w:val="nl-NL"/>
        </w:rPr>
      </w:pPr>
      <w:r w:rsidRPr="00FF4D82">
        <w:rPr>
          <w:rFonts w:asciiTheme="minorHAnsi" w:hAnsiTheme="minorHAnsi" w:cstheme="minorHAnsi"/>
          <w:spacing w:val="2"/>
          <w:lang w:val="nl-NL"/>
        </w:rPr>
        <w:t>Di</w:t>
      </w:r>
      <w:r w:rsidRPr="00FF4D82">
        <w:rPr>
          <w:rFonts w:asciiTheme="minorHAnsi" w:hAnsiTheme="minorHAnsi" w:cstheme="minorHAnsi"/>
          <w:lang w:val="nl-NL"/>
        </w:rPr>
        <w:t>s</w:t>
      </w:r>
      <w:r w:rsidRPr="00FF4D82">
        <w:rPr>
          <w:rFonts w:asciiTheme="minorHAnsi" w:hAnsiTheme="minorHAnsi" w:cstheme="minorHAnsi"/>
          <w:spacing w:val="-2"/>
          <w:lang w:val="nl-NL"/>
        </w:rPr>
        <w:t>c</w:t>
      </w:r>
      <w:r w:rsidRPr="00FF4D82">
        <w:rPr>
          <w:rFonts w:asciiTheme="minorHAnsi" w:hAnsiTheme="minorHAnsi" w:cstheme="minorHAnsi"/>
          <w:spacing w:val="-1"/>
          <w:lang w:val="nl-NL"/>
        </w:rPr>
        <w:t>r</w:t>
      </w:r>
      <w:r w:rsidRPr="00FF4D82">
        <w:rPr>
          <w:rFonts w:asciiTheme="minorHAnsi" w:hAnsiTheme="minorHAnsi" w:cstheme="minorHAnsi"/>
          <w:spacing w:val="2"/>
          <w:lang w:val="nl-NL"/>
        </w:rPr>
        <w:t>i</w:t>
      </w:r>
      <w:r w:rsidRPr="00FF4D82">
        <w:rPr>
          <w:rFonts w:asciiTheme="minorHAnsi" w:hAnsiTheme="minorHAnsi" w:cstheme="minorHAnsi"/>
          <w:spacing w:val="-2"/>
          <w:lang w:val="nl-NL"/>
        </w:rPr>
        <w:t>m</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a</w:t>
      </w:r>
      <w:r w:rsidRPr="00FF4D82">
        <w:rPr>
          <w:rFonts w:asciiTheme="minorHAnsi" w:hAnsiTheme="minorHAnsi" w:cstheme="minorHAnsi"/>
          <w:spacing w:val="-2"/>
          <w:lang w:val="nl-NL"/>
        </w:rPr>
        <w:t>t</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p</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ro</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van</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h</w:t>
      </w:r>
      <w:r w:rsidRPr="00FF4D82">
        <w:rPr>
          <w:rFonts w:asciiTheme="minorHAnsi" w:hAnsiTheme="minorHAnsi" w:cstheme="minorHAnsi"/>
          <w:spacing w:val="1"/>
          <w:lang w:val="nl-NL"/>
        </w:rPr>
        <w:t>u</w:t>
      </w:r>
      <w:r w:rsidRPr="00FF4D82">
        <w:rPr>
          <w:rFonts w:asciiTheme="minorHAnsi" w:hAnsiTheme="minorHAnsi" w:cstheme="minorHAnsi"/>
          <w:spacing w:val="2"/>
          <w:lang w:val="nl-NL"/>
        </w:rPr>
        <w:t>i</w:t>
      </w:r>
      <w:r w:rsidRPr="00FF4D82">
        <w:rPr>
          <w:rFonts w:asciiTheme="minorHAnsi" w:hAnsiTheme="minorHAnsi" w:cstheme="minorHAnsi"/>
          <w:lang w:val="nl-NL"/>
        </w:rPr>
        <w:t>ds</w:t>
      </w:r>
      <w:r w:rsidRPr="00FF4D82">
        <w:rPr>
          <w:rFonts w:asciiTheme="minorHAnsi" w:hAnsiTheme="minorHAnsi" w:cstheme="minorHAnsi"/>
          <w:spacing w:val="-1"/>
          <w:lang w:val="nl-NL"/>
        </w:rPr>
        <w:t>k</w:t>
      </w:r>
      <w:r w:rsidRPr="00FF4D82">
        <w:rPr>
          <w:rFonts w:asciiTheme="minorHAnsi" w:hAnsiTheme="minorHAnsi" w:cstheme="minorHAnsi"/>
          <w:spacing w:val="-2"/>
          <w:lang w:val="nl-NL"/>
        </w:rPr>
        <w:t>l</w:t>
      </w:r>
      <w:r w:rsidRPr="00FF4D82">
        <w:rPr>
          <w:rFonts w:asciiTheme="minorHAnsi" w:hAnsiTheme="minorHAnsi" w:cstheme="minorHAnsi"/>
          <w:spacing w:val="1"/>
          <w:lang w:val="nl-NL"/>
        </w:rPr>
        <w:t>e</w:t>
      </w:r>
      <w:r w:rsidRPr="00FF4D82">
        <w:rPr>
          <w:rFonts w:asciiTheme="minorHAnsi" w:hAnsiTheme="minorHAnsi" w:cstheme="minorHAnsi"/>
          <w:spacing w:val="-1"/>
          <w:lang w:val="nl-NL"/>
        </w:rPr>
        <w:t>ur</w:t>
      </w:r>
      <w:r w:rsidRPr="00FF4D82">
        <w:rPr>
          <w:rFonts w:asciiTheme="minorHAnsi" w:hAnsiTheme="minorHAnsi" w:cstheme="minorHAnsi"/>
          <w:lang w:val="nl-NL"/>
        </w:rPr>
        <w:t>,</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taa</w:t>
      </w:r>
      <w:r w:rsidRPr="00FF4D82">
        <w:rPr>
          <w:rFonts w:asciiTheme="minorHAnsi" w:hAnsiTheme="minorHAnsi" w:cstheme="minorHAnsi"/>
          <w:spacing w:val="3"/>
          <w:lang w:val="nl-NL"/>
        </w:rPr>
        <w:t>l</w:t>
      </w:r>
      <w:r w:rsidRPr="00FF4D82">
        <w:rPr>
          <w:rFonts w:asciiTheme="minorHAnsi" w:hAnsiTheme="minorHAnsi" w:cstheme="minorHAnsi"/>
          <w:lang w:val="nl-NL"/>
        </w:rPr>
        <w:t>,</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spacing w:val="1"/>
          <w:lang w:val="nl-NL"/>
        </w:rPr>
        <w:t>s</w:t>
      </w:r>
      <w:r w:rsidRPr="00FF4D82">
        <w:rPr>
          <w:rFonts w:asciiTheme="minorHAnsi" w:hAnsiTheme="minorHAnsi" w:cstheme="minorHAnsi"/>
          <w:spacing w:val="2"/>
          <w:lang w:val="nl-NL"/>
        </w:rPr>
        <w:t>l</w:t>
      </w:r>
      <w:r w:rsidRPr="00FF4D82">
        <w:rPr>
          <w:rFonts w:asciiTheme="minorHAnsi" w:hAnsiTheme="minorHAnsi" w:cstheme="minorHAnsi"/>
          <w:lang w:val="nl-NL"/>
        </w:rPr>
        <w:t>acht</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f</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o</w:t>
      </w:r>
      <w:r w:rsidRPr="00FF4D82">
        <w:rPr>
          <w:rFonts w:asciiTheme="minorHAnsi" w:hAnsiTheme="minorHAnsi" w:cstheme="minorHAnsi"/>
          <w:lang w:val="nl-NL"/>
        </w:rPr>
        <w:t>dsd</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st;</w:t>
      </w:r>
    </w:p>
    <w:p w:rsidRPr="00FF4D82" w:rsidR="0006158F" w:rsidP="007E1B80" w:rsidRDefault="0006158F" w14:paraId="703FE525" w14:textId="71EAEFB0">
      <w:pPr>
        <w:pStyle w:val="Gemiddeldraster21"/>
        <w:numPr>
          <w:ilvl w:val="0"/>
          <w:numId w:val="48"/>
        </w:numPr>
        <w:rPr>
          <w:rFonts w:asciiTheme="minorHAnsi" w:hAnsiTheme="minorHAnsi" w:cstheme="minorHAnsi"/>
          <w:lang w:val="nl-NL"/>
        </w:rPr>
      </w:pPr>
      <w:r w:rsidRPr="00FF4D82">
        <w:rPr>
          <w:rFonts w:asciiTheme="minorHAnsi" w:hAnsiTheme="minorHAnsi" w:cstheme="minorHAnsi"/>
          <w:spacing w:val="-1"/>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spacing w:val="2"/>
          <w:lang w:val="nl-NL"/>
        </w:rPr>
        <w:t>w</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st</w:t>
      </w:r>
      <w:r w:rsidRPr="00FF4D82">
        <w:rPr>
          <w:rFonts w:asciiTheme="minorHAnsi" w:hAnsiTheme="minorHAnsi" w:cstheme="minorHAnsi"/>
          <w:spacing w:val="-11"/>
          <w:lang w:val="nl-NL"/>
        </w:rPr>
        <w:t xml:space="preserve"> </w:t>
      </w:r>
      <w:r w:rsidRPr="00FF4D82">
        <w:rPr>
          <w:rFonts w:asciiTheme="minorHAnsi" w:hAnsiTheme="minorHAnsi" w:cstheme="minorHAnsi"/>
          <w:spacing w:val="1"/>
          <w:lang w:val="nl-NL"/>
        </w:rPr>
        <w:t>s</w:t>
      </w:r>
      <w:r w:rsidRPr="00FF4D82">
        <w:rPr>
          <w:rFonts w:asciiTheme="minorHAnsi" w:hAnsiTheme="minorHAnsi" w:cstheme="minorHAnsi"/>
          <w:spacing w:val="-2"/>
          <w:lang w:val="nl-NL"/>
        </w:rPr>
        <w:t>e</w:t>
      </w:r>
      <w:r w:rsidRPr="00FF4D82">
        <w:rPr>
          <w:rFonts w:asciiTheme="minorHAnsi" w:hAnsiTheme="minorHAnsi" w:cstheme="minorHAnsi"/>
          <w:spacing w:val="1"/>
          <w:lang w:val="nl-NL"/>
        </w:rPr>
        <w:t>k</w:t>
      </w:r>
      <w:r w:rsidRPr="00FF4D82">
        <w:rPr>
          <w:rFonts w:asciiTheme="minorHAnsi" w:hAnsiTheme="minorHAnsi" w:cstheme="minorHAnsi"/>
          <w:lang w:val="nl-NL"/>
        </w:rPr>
        <w:t>su</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l</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lang w:val="nl-NL"/>
        </w:rPr>
        <w:t>d</w:t>
      </w:r>
      <w:r w:rsidRPr="00FF4D82">
        <w:rPr>
          <w:rFonts w:asciiTheme="minorHAnsi" w:hAnsiTheme="minorHAnsi" w:cstheme="minorHAnsi"/>
          <w:spacing w:val="-1"/>
          <w:lang w:val="nl-NL"/>
        </w:rPr>
        <w:t>r</w:t>
      </w:r>
      <w:r w:rsidRPr="00FF4D82">
        <w:rPr>
          <w:rFonts w:asciiTheme="minorHAnsi" w:hAnsiTheme="minorHAnsi" w:cstheme="minorHAnsi"/>
          <w:lang w:val="nl-NL"/>
        </w:rPr>
        <w:t>ag:</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taa</w:t>
      </w:r>
      <w:r w:rsidRPr="00FF4D82">
        <w:rPr>
          <w:rFonts w:asciiTheme="minorHAnsi" w:hAnsiTheme="minorHAnsi" w:cstheme="minorHAnsi"/>
          <w:spacing w:val="2"/>
          <w:lang w:val="nl-NL"/>
        </w:rPr>
        <w:t>l</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b</w:t>
      </w:r>
      <w:r w:rsidRPr="00FF4D82">
        <w:rPr>
          <w:rFonts w:asciiTheme="minorHAnsi" w:hAnsiTheme="minorHAnsi" w:cstheme="minorHAnsi"/>
          <w:spacing w:val="-1"/>
          <w:lang w:val="nl-NL"/>
        </w:rPr>
        <w:t>r</w:t>
      </w:r>
      <w:r w:rsidRPr="00FF4D82">
        <w:rPr>
          <w:rFonts w:asciiTheme="minorHAnsi" w:hAnsiTheme="minorHAnsi" w:cstheme="minorHAnsi"/>
          <w:spacing w:val="1"/>
          <w:lang w:val="nl-NL"/>
        </w:rPr>
        <w:t>u</w:t>
      </w:r>
      <w:r w:rsidRPr="00FF4D82">
        <w:rPr>
          <w:rFonts w:asciiTheme="minorHAnsi" w:hAnsiTheme="minorHAnsi" w:cstheme="minorHAnsi"/>
          <w:spacing w:val="2"/>
          <w:lang w:val="nl-NL"/>
        </w:rPr>
        <w:t>i</w:t>
      </w:r>
      <w:r w:rsidRPr="00FF4D82">
        <w:rPr>
          <w:rFonts w:asciiTheme="minorHAnsi" w:hAnsiTheme="minorHAnsi" w:cstheme="minorHAnsi"/>
          <w:lang w:val="nl-NL"/>
        </w:rPr>
        <w:t>k,</w:t>
      </w:r>
      <w:r w:rsidRPr="00FF4D82">
        <w:rPr>
          <w:rFonts w:asciiTheme="minorHAnsi" w:hAnsiTheme="minorHAnsi" w:cstheme="minorHAnsi"/>
          <w:spacing w:val="-11"/>
          <w:lang w:val="nl-NL"/>
        </w:rPr>
        <w:t xml:space="preserve"> </w:t>
      </w:r>
      <w:r w:rsidRPr="00FF4D82">
        <w:rPr>
          <w:rFonts w:asciiTheme="minorHAnsi" w:hAnsiTheme="minorHAnsi" w:cstheme="minorHAnsi"/>
          <w:lang w:val="nl-NL"/>
        </w:rPr>
        <w:t>uitd</w:t>
      </w:r>
      <w:r w:rsidRPr="00FF4D82">
        <w:rPr>
          <w:rFonts w:asciiTheme="minorHAnsi" w:hAnsiTheme="minorHAnsi" w:cstheme="minorHAnsi"/>
          <w:spacing w:val="-3"/>
          <w:lang w:val="nl-NL"/>
        </w:rPr>
        <w:t>a</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spacing w:val="2"/>
          <w:lang w:val="nl-NL"/>
        </w:rPr>
        <w:t>d</w:t>
      </w:r>
      <w:r w:rsidRPr="00FF4D82">
        <w:rPr>
          <w:rFonts w:asciiTheme="minorHAnsi" w:hAnsiTheme="minorHAnsi" w:cstheme="minorHAnsi"/>
          <w:spacing w:val="-1"/>
          <w:lang w:val="nl-NL"/>
        </w:rPr>
        <w:t>r</w:t>
      </w:r>
      <w:r w:rsidRPr="00FF4D82">
        <w:rPr>
          <w:rFonts w:asciiTheme="minorHAnsi" w:hAnsiTheme="minorHAnsi" w:cstheme="minorHAnsi"/>
          <w:lang w:val="nl-NL"/>
        </w:rPr>
        <w:t>ag,</w:t>
      </w:r>
      <w:r w:rsidRPr="00FF4D82">
        <w:rPr>
          <w:rFonts w:asciiTheme="minorHAnsi" w:hAnsiTheme="minorHAnsi" w:cstheme="minorHAnsi"/>
          <w:spacing w:val="-12"/>
          <w:lang w:val="nl-NL"/>
        </w:rPr>
        <w:t xml:space="preserve"> </w:t>
      </w:r>
      <w:r w:rsidRPr="00FF4D82">
        <w:rPr>
          <w:rFonts w:asciiTheme="minorHAnsi" w:hAnsiTheme="minorHAnsi" w:cstheme="minorHAnsi"/>
          <w:lang w:val="nl-NL"/>
        </w:rPr>
        <w:t>aa</w:t>
      </w:r>
      <w:r w:rsidRPr="00FF4D82">
        <w:rPr>
          <w:rFonts w:asciiTheme="minorHAnsi" w:hAnsiTheme="minorHAnsi" w:cstheme="minorHAnsi"/>
          <w:spacing w:val="4"/>
          <w:lang w:val="nl-NL"/>
        </w:rPr>
        <w:t>n</w:t>
      </w:r>
      <w:r w:rsidRPr="00FF4D82">
        <w:rPr>
          <w:rFonts w:asciiTheme="minorHAnsi" w:hAnsiTheme="minorHAnsi" w:cstheme="minorHAnsi"/>
          <w:spacing w:val="-1"/>
          <w:lang w:val="nl-NL"/>
        </w:rPr>
        <w:t>r</w:t>
      </w:r>
      <w:r w:rsidRPr="00FF4D82">
        <w:rPr>
          <w:rFonts w:asciiTheme="minorHAnsi" w:hAnsiTheme="minorHAnsi" w:cstheme="minorHAnsi"/>
          <w:lang w:val="nl-NL"/>
        </w:rPr>
        <w:t>a</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spacing w:val="-2"/>
          <w:lang w:val="nl-NL"/>
        </w:rPr>
        <w:t>n</w:t>
      </w:r>
      <w:r w:rsidRPr="00FF4D82">
        <w:rPr>
          <w:rFonts w:asciiTheme="minorHAnsi" w:hAnsiTheme="minorHAnsi" w:cstheme="minorHAnsi"/>
          <w:lang w:val="nl-NL"/>
        </w:rPr>
        <w:t>g</w:t>
      </w:r>
      <w:r w:rsidRPr="00FF4D82">
        <w:rPr>
          <w:rFonts w:asciiTheme="minorHAnsi" w:hAnsiTheme="minorHAnsi" w:cstheme="minorHAnsi"/>
          <w:spacing w:val="-10"/>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f</w:t>
      </w:r>
      <w:r w:rsidR="00BC25F5">
        <w:rPr>
          <w:rFonts w:asciiTheme="minorHAnsi" w:hAnsiTheme="minorHAnsi" w:cstheme="minorHAnsi"/>
          <w:lang w:val="nl-NL"/>
        </w:rPr>
        <w:t xml:space="preserve"> </w:t>
      </w:r>
    </w:p>
    <w:p w:rsidRPr="00FF4D82" w:rsidR="0006158F" w:rsidP="0006158F" w:rsidRDefault="0006158F" w14:paraId="5E46BAFE" w14:textId="77777777">
      <w:pPr>
        <w:pStyle w:val="Gemiddeldraster21"/>
        <w:ind w:firstLine="720"/>
        <w:rPr>
          <w:rFonts w:asciiTheme="minorHAnsi" w:hAnsiTheme="minorHAnsi" w:cstheme="minorHAnsi"/>
          <w:lang w:val="nl-NL"/>
        </w:rPr>
      </w:pPr>
      <w:r w:rsidRPr="00FF4D82">
        <w:rPr>
          <w:rFonts w:asciiTheme="minorHAnsi" w:hAnsiTheme="minorHAnsi" w:cstheme="minorHAnsi"/>
          <w:lang w:val="nl-NL"/>
        </w:rPr>
        <w:t>m</w:t>
      </w:r>
      <w:r w:rsidRPr="00FF4D82">
        <w:rPr>
          <w:rFonts w:asciiTheme="minorHAnsi" w:hAnsiTheme="minorHAnsi" w:cstheme="minorHAnsi"/>
          <w:spacing w:val="3"/>
          <w:lang w:val="nl-NL"/>
        </w:rPr>
        <w:t>i</w:t>
      </w:r>
      <w:r w:rsidRPr="00FF4D82">
        <w:rPr>
          <w:rFonts w:asciiTheme="minorHAnsi" w:hAnsiTheme="minorHAnsi" w:cstheme="minorHAnsi"/>
          <w:lang w:val="nl-NL"/>
        </w:rPr>
        <w:t>sb</w:t>
      </w:r>
      <w:r w:rsidRPr="00FF4D82">
        <w:rPr>
          <w:rFonts w:asciiTheme="minorHAnsi" w:hAnsiTheme="minorHAnsi" w:cstheme="minorHAnsi"/>
          <w:spacing w:val="-1"/>
          <w:lang w:val="nl-NL"/>
        </w:rPr>
        <w:t>r</w:t>
      </w:r>
      <w:r w:rsidRPr="00FF4D82">
        <w:rPr>
          <w:rFonts w:asciiTheme="minorHAnsi" w:hAnsiTheme="minorHAnsi" w:cstheme="minorHAnsi"/>
          <w:spacing w:val="-2"/>
          <w:lang w:val="nl-NL"/>
        </w:rPr>
        <w:t>u</w:t>
      </w:r>
      <w:r w:rsidRPr="00FF4D82">
        <w:rPr>
          <w:rFonts w:asciiTheme="minorHAnsi" w:hAnsiTheme="minorHAnsi" w:cstheme="minorHAnsi"/>
          <w:spacing w:val="2"/>
          <w:lang w:val="nl-NL"/>
        </w:rPr>
        <w:t>i</w:t>
      </w:r>
      <w:r w:rsidRPr="00FF4D82">
        <w:rPr>
          <w:rFonts w:asciiTheme="minorHAnsi" w:hAnsiTheme="minorHAnsi" w:cstheme="minorHAnsi"/>
          <w:lang w:val="nl-NL"/>
        </w:rPr>
        <w:t>k.</w:t>
      </w:r>
    </w:p>
    <w:p w:rsidRPr="00FF4D82" w:rsidR="0006158F" w:rsidP="0006158F" w:rsidRDefault="0006158F" w14:paraId="5A809A88" w14:textId="77777777">
      <w:pPr>
        <w:pStyle w:val="Gemiddeldraster21"/>
        <w:rPr>
          <w:rFonts w:asciiTheme="minorHAnsi" w:hAnsiTheme="minorHAnsi" w:cstheme="minorHAnsi"/>
          <w:lang w:val="nl-NL"/>
        </w:rPr>
      </w:pPr>
    </w:p>
    <w:p w:rsidRPr="00FF4D82" w:rsidR="0006158F" w:rsidP="0006158F" w:rsidRDefault="0006158F" w14:paraId="12B541B4" w14:textId="339C343E">
      <w:pPr>
        <w:pStyle w:val="Gemiddeldraster21"/>
        <w:rPr>
          <w:rFonts w:asciiTheme="minorHAnsi" w:hAnsiTheme="minorHAnsi" w:cstheme="minorHAnsi"/>
          <w:w w:val="99"/>
          <w:lang w:val="nl-NL"/>
        </w:rPr>
      </w:pPr>
      <w:r w:rsidRPr="00FF4D82">
        <w:rPr>
          <w:rFonts w:asciiTheme="minorHAnsi" w:hAnsiTheme="minorHAnsi" w:cstheme="minorHAnsi"/>
          <w:spacing w:val="-1"/>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p</w:t>
      </w:r>
      <w:r w:rsidRPr="00FF4D82">
        <w:rPr>
          <w:rFonts w:asciiTheme="minorHAnsi" w:hAnsiTheme="minorHAnsi" w:cstheme="minorHAnsi"/>
          <w:spacing w:val="-1"/>
          <w:lang w:val="nl-NL"/>
        </w:rPr>
        <w:t>ro</w:t>
      </w:r>
      <w:r w:rsidRPr="00FF4D82">
        <w:rPr>
          <w:rFonts w:asciiTheme="minorHAnsi" w:hAnsiTheme="minorHAnsi" w:cstheme="minorHAnsi"/>
          <w:spacing w:val="2"/>
          <w:lang w:val="nl-NL"/>
        </w:rPr>
        <w:t>t</w:t>
      </w:r>
      <w:r w:rsidRPr="00FF4D82">
        <w:rPr>
          <w:rFonts w:asciiTheme="minorHAnsi" w:hAnsiTheme="minorHAnsi" w:cstheme="minorHAnsi"/>
          <w:spacing w:val="-1"/>
          <w:lang w:val="nl-NL"/>
        </w:rPr>
        <w:t>o</w:t>
      </w:r>
      <w:r w:rsidRPr="00FF4D82">
        <w:rPr>
          <w:rFonts w:asciiTheme="minorHAnsi" w:hAnsiTheme="minorHAnsi" w:cstheme="minorHAnsi"/>
          <w:spacing w:val="1"/>
          <w:lang w:val="nl-NL"/>
        </w:rPr>
        <w:t>c</w:t>
      </w:r>
      <w:r w:rsidRPr="00FF4D82">
        <w:rPr>
          <w:rFonts w:asciiTheme="minorHAnsi" w:hAnsiTheme="minorHAnsi" w:cstheme="minorHAnsi"/>
          <w:spacing w:val="-1"/>
          <w:lang w:val="nl-NL"/>
        </w:rPr>
        <w:t>o</w:t>
      </w:r>
      <w:r w:rsidRPr="00FF4D82">
        <w:rPr>
          <w:rFonts w:asciiTheme="minorHAnsi" w:hAnsiTheme="minorHAnsi" w:cstheme="minorHAnsi"/>
          <w:lang w:val="nl-NL"/>
        </w:rPr>
        <w:t>l</w:t>
      </w:r>
      <w:r w:rsidRPr="00FF4D82">
        <w:rPr>
          <w:rFonts w:asciiTheme="minorHAnsi" w:hAnsiTheme="minorHAnsi" w:cstheme="minorHAnsi"/>
          <w:spacing w:val="-4"/>
          <w:lang w:val="nl-NL"/>
        </w:rPr>
        <w:t xml:space="preserve"> </w:t>
      </w:r>
      <w:r w:rsidRPr="00FF4D82">
        <w:rPr>
          <w:rFonts w:asciiTheme="minorHAnsi" w:hAnsiTheme="minorHAnsi" w:cstheme="minorHAnsi"/>
          <w:spacing w:val="-2"/>
          <w:lang w:val="nl-NL"/>
        </w:rPr>
        <w:t>r</w:t>
      </w:r>
      <w:r w:rsidRPr="00FF4D82">
        <w:rPr>
          <w:rFonts w:asciiTheme="minorHAnsi" w:hAnsiTheme="minorHAnsi" w:cstheme="minorHAnsi"/>
          <w:spacing w:val="2"/>
          <w:lang w:val="nl-NL"/>
        </w:rPr>
        <w:t>i</w:t>
      </w:r>
      <w:r w:rsidRPr="00FF4D82">
        <w:rPr>
          <w:rFonts w:asciiTheme="minorHAnsi" w:hAnsiTheme="minorHAnsi" w:cstheme="minorHAnsi"/>
          <w:lang w:val="nl-NL"/>
        </w:rPr>
        <w:t>cht</w:t>
      </w:r>
      <w:r w:rsidRPr="00FF4D82">
        <w:rPr>
          <w:rFonts w:asciiTheme="minorHAnsi" w:hAnsiTheme="minorHAnsi" w:cstheme="minorHAnsi"/>
          <w:spacing w:val="-6"/>
          <w:lang w:val="nl-NL"/>
        </w:rPr>
        <w:t xml:space="preserve"> </w:t>
      </w:r>
      <w:r w:rsidRPr="00FF4D82">
        <w:rPr>
          <w:rFonts w:asciiTheme="minorHAnsi" w:hAnsiTheme="minorHAnsi" w:cstheme="minorHAnsi"/>
          <w:spacing w:val="-3"/>
          <w:lang w:val="nl-NL"/>
        </w:rPr>
        <w:t>z</w:t>
      </w:r>
      <w:r w:rsidRPr="00FF4D82">
        <w:rPr>
          <w:rFonts w:asciiTheme="minorHAnsi" w:hAnsiTheme="minorHAnsi" w:cstheme="minorHAnsi"/>
          <w:spacing w:val="2"/>
          <w:lang w:val="nl-NL"/>
        </w:rPr>
        <w:t>i</w:t>
      </w:r>
      <w:r w:rsidRPr="00FF4D82">
        <w:rPr>
          <w:rFonts w:asciiTheme="minorHAnsi" w:hAnsiTheme="minorHAnsi" w:cstheme="minorHAnsi"/>
          <w:lang w:val="nl-NL"/>
        </w:rPr>
        <w:t>ch</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p:</w:t>
      </w:r>
      <w:r w:rsidRPr="00FF4D82">
        <w:rPr>
          <w:rFonts w:asciiTheme="minorHAnsi" w:hAnsiTheme="minorHAnsi" w:cstheme="minorHAnsi"/>
          <w:w w:val="99"/>
          <w:lang w:val="nl-NL"/>
        </w:rPr>
        <w:t xml:space="preserve"> </w:t>
      </w:r>
    </w:p>
    <w:p w:rsidRPr="00FF4D82" w:rsidR="0006158F" w:rsidP="007E1B80" w:rsidRDefault="0006158F" w14:paraId="4EA65841" w14:textId="77777777">
      <w:pPr>
        <w:pStyle w:val="Gemiddeldraster21"/>
        <w:numPr>
          <w:ilvl w:val="0"/>
          <w:numId w:val="49"/>
        </w:numPr>
        <w:rPr>
          <w:rFonts w:asciiTheme="minorHAnsi" w:hAnsiTheme="minorHAnsi" w:cstheme="minorHAnsi"/>
        </w:rPr>
      </w:pPr>
      <w:proofErr w:type="spellStart"/>
      <w:r w:rsidRPr="00FF4D82">
        <w:rPr>
          <w:rFonts w:asciiTheme="minorHAnsi" w:hAnsiTheme="minorHAnsi" w:cstheme="minorHAnsi"/>
        </w:rPr>
        <w:t>P</w:t>
      </w:r>
      <w:r w:rsidRPr="00FF4D82">
        <w:rPr>
          <w:rFonts w:asciiTheme="minorHAnsi" w:hAnsiTheme="minorHAnsi" w:cstheme="minorHAnsi"/>
          <w:spacing w:val="-1"/>
        </w:rPr>
        <w:t>r</w:t>
      </w:r>
      <w:r w:rsidRPr="00FF4D82">
        <w:rPr>
          <w:rFonts w:asciiTheme="minorHAnsi" w:hAnsiTheme="minorHAnsi" w:cstheme="minorHAnsi"/>
          <w:spacing w:val="-2"/>
        </w:rPr>
        <w:t>e</w:t>
      </w:r>
      <w:r w:rsidRPr="00FF4D82">
        <w:rPr>
          <w:rFonts w:asciiTheme="minorHAnsi" w:hAnsiTheme="minorHAnsi" w:cstheme="minorHAnsi"/>
          <w:spacing w:val="1"/>
        </w:rPr>
        <w:t>v</w:t>
      </w:r>
      <w:r w:rsidRPr="00FF4D82">
        <w:rPr>
          <w:rFonts w:asciiTheme="minorHAnsi" w:hAnsiTheme="minorHAnsi" w:cstheme="minorHAnsi"/>
          <w:spacing w:val="-2"/>
        </w:rPr>
        <w:t>e</w:t>
      </w:r>
      <w:r w:rsidRPr="00FF4D82">
        <w:rPr>
          <w:rFonts w:asciiTheme="minorHAnsi" w:hAnsiTheme="minorHAnsi" w:cstheme="minorHAnsi"/>
          <w:spacing w:val="1"/>
        </w:rPr>
        <w:t>n</w:t>
      </w:r>
      <w:r w:rsidRPr="00FF4D82">
        <w:rPr>
          <w:rFonts w:asciiTheme="minorHAnsi" w:hAnsiTheme="minorHAnsi" w:cstheme="minorHAnsi"/>
        </w:rPr>
        <w:t>t</w:t>
      </w:r>
      <w:r w:rsidRPr="00FF4D82">
        <w:rPr>
          <w:rFonts w:asciiTheme="minorHAnsi" w:hAnsiTheme="minorHAnsi" w:cstheme="minorHAnsi"/>
          <w:spacing w:val="2"/>
        </w:rPr>
        <w:t>i</w:t>
      </w:r>
      <w:r w:rsidRPr="00FF4D82">
        <w:rPr>
          <w:rFonts w:asciiTheme="minorHAnsi" w:hAnsiTheme="minorHAnsi" w:cstheme="minorHAnsi"/>
          <w:spacing w:val="-2"/>
        </w:rPr>
        <w:t>e</w:t>
      </w:r>
      <w:r w:rsidRPr="00FF4D82">
        <w:rPr>
          <w:rFonts w:asciiTheme="minorHAnsi" w:hAnsiTheme="minorHAnsi" w:cstheme="minorHAnsi"/>
        </w:rPr>
        <w:t>f</w:t>
      </w:r>
      <w:proofErr w:type="spellEnd"/>
      <w:r w:rsidRPr="00FF4D82">
        <w:rPr>
          <w:rFonts w:asciiTheme="minorHAnsi" w:hAnsiTheme="minorHAnsi" w:cstheme="minorHAnsi"/>
          <w:spacing w:val="-20"/>
        </w:rPr>
        <w:t xml:space="preserve"> </w:t>
      </w:r>
      <w:proofErr w:type="spellStart"/>
      <w:r w:rsidRPr="00FF4D82">
        <w:rPr>
          <w:rFonts w:asciiTheme="minorHAnsi" w:hAnsiTheme="minorHAnsi" w:cstheme="minorHAnsi"/>
        </w:rPr>
        <w:t>b</w:t>
      </w:r>
      <w:r w:rsidRPr="00FF4D82">
        <w:rPr>
          <w:rFonts w:asciiTheme="minorHAnsi" w:hAnsiTheme="minorHAnsi" w:cstheme="minorHAnsi"/>
          <w:spacing w:val="-2"/>
        </w:rPr>
        <w:t>e</w:t>
      </w:r>
      <w:r w:rsidRPr="00FF4D82">
        <w:rPr>
          <w:rFonts w:asciiTheme="minorHAnsi" w:hAnsiTheme="minorHAnsi" w:cstheme="minorHAnsi"/>
          <w:spacing w:val="2"/>
        </w:rPr>
        <w:t>l</w:t>
      </w:r>
      <w:r w:rsidRPr="00FF4D82">
        <w:rPr>
          <w:rFonts w:asciiTheme="minorHAnsi" w:hAnsiTheme="minorHAnsi" w:cstheme="minorHAnsi"/>
          <w:spacing w:val="-2"/>
        </w:rPr>
        <w:t>e</w:t>
      </w:r>
      <w:r w:rsidRPr="00FF4D82">
        <w:rPr>
          <w:rFonts w:asciiTheme="minorHAnsi" w:hAnsiTheme="minorHAnsi" w:cstheme="minorHAnsi"/>
          <w:spacing w:val="2"/>
        </w:rPr>
        <w:t>i</w:t>
      </w:r>
      <w:r w:rsidRPr="00FF4D82">
        <w:rPr>
          <w:rFonts w:asciiTheme="minorHAnsi" w:hAnsiTheme="minorHAnsi" w:cstheme="minorHAnsi"/>
        </w:rPr>
        <w:t>d</w:t>
      </w:r>
      <w:proofErr w:type="spellEnd"/>
      <w:r w:rsidRPr="00FF4D82">
        <w:rPr>
          <w:rFonts w:asciiTheme="minorHAnsi" w:hAnsiTheme="minorHAnsi" w:cstheme="minorHAnsi"/>
        </w:rPr>
        <w:t>;</w:t>
      </w:r>
    </w:p>
    <w:p w:rsidRPr="00FF4D82" w:rsidR="0006158F" w:rsidP="007E1B80" w:rsidRDefault="0006158F" w14:paraId="5E94827D" w14:textId="77777777">
      <w:pPr>
        <w:pStyle w:val="Gemiddeldraster21"/>
        <w:numPr>
          <w:ilvl w:val="0"/>
          <w:numId w:val="49"/>
        </w:numPr>
        <w:rPr>
          <w:rFonts w:asciiTheme="minorHAnsi" w:hAnsiTheme="minorHAnsi" w:cstheme="minorHAnsi"/>
        </w:rPr>
      </w:pPr>
      <w:proofErr w:type="spellStart"/>
      <w:r w:rsidRPr="00FF4D82">
        <w:rPr>
          <w:rFonts w:asciiTheme="minorHAnsi" w:hAnsiTheme="minorHAnsi" w:cstheme="minorHAnsi"/>
          <w:spacing w:val="-1"/>
        </w:rPr>
        <w:t>O</w:t>
      </w:r>
      <w:r w:rsidRPr="00FF4D82">
        <w:rPr>
          <w:rFonts w:asciiTheme="minorHAnsi" w:hAnsiTheme="minorHAnsi" w:cstheme="minorHAnsi"/>
        </w:rPr>
        <w:t>pt</w:t>
      </w:r>
      <w:r w:rsidRPr="00FF4D82">
        <w:rPr>
          <w:rFonts w:asciiTheme="minorHAnsi" w:hAnsiTheme="minorHAnsi" w:cstheme="minorHAnsi"/>
          <w:spacing w:val="1"/>
        </w:rPr>
        <w:t>r</w:t>
      </w:r>
      <w:r w:rsidRPr="00FF4D82">
        <w:rPr>
          <w:rFonts w:asciiTheme="minorHAnsi" w:hAnsiTheme="minorHAnsi" w:cstheme="minorHAnsi"/>
          <w:spacing w:val="-2"/>
        </w:rPr>
        <w:t>e</w:t>
      </w:r>
      <w:r w:rsidRPr="00FF4D82">
        <w:rPr>
          <w:rFonts w:asciiTheme="minorHAnsi" w:hAnsiTheme="minorHAnsi" w:cstheme="minorHAnsi"/>
        </w:rPr>
        <w:t>d</w:t>
      </w:r>
      <w:r w:rsidRPr="00FF4D82">
        <w:rPr>
          <w:rFonts w:asciiTheme="minorHAnsi" w:hAnsiTheme="minorHAnsi" w:cstheme="minorHAnsi"/>
          <w:spacing w:val="-2"/>
        </w:rPr>
        <w:t>e</w:t>
      </w:r>
      <w:r w:rsidRPr="00FF4D82">
        <w:rPr>
          <w:rFonts w:asciiTheme="minorHAnsi" w:hAnsiTheme="minorHAnsi" w:cstheme="minorHAnsi"/>
        </w:rPr>
        <w:t>n</w:t>
      </w:r>
      <w:proofErr w:type="spellEnd"/>
      <w:r w:rsidRPr="00FF4D82">
        <w:rPr>
          <w:rFonts w:asciiTheme="minorHAnsi" w:hAnsiTheme="minorHAnsi" w:cstheme="minorHAnsi"/>
          <w:spacing w:val="-10"/>
        </w:rPr>
        <w:t xml:space="preserve"> </w:t>
      </w:r>
      <w:proofErr w:type="spellStart"/>
      <w:r w:rsidRPr="00FF4D82">
        <w:rPr>
          <w:rFonts w:asciiTheme="minorHAnsi" w:hAnsiTheme="minorHAnsi" w:cstheme="minorHAnsi"/>
        </w:rPr>
        <w:t>b</w:t>
      </w:r>
      <w:r w:rsidRPr="00FF4D82">
        <w:rPr>
          <w:rFonts w:asciiTheme="minorHAnsi" w:hAnsiTheme="minorHAnsi" w:cstheme="minorHAnsi"/>
          <w:spacing w:val="2"/>
        </w:rPr>
        <w:t>i</w:t>
      </w:r>
      <w:r w:rsidRPr="00FF4D82">
        <w:rPr>
          <w:rFonts w:asciiTheme="minorHAnsi" w:hAnsiTheme="minorHAnsi" w:cstheme="minorHAnsi"/>
        </w:rPr>
        <w:t>j</w:t>
      </w:r>
      <w:proofErr w:type="spellEnd"/>
      <w:r w:rsidRPr="00FF4D82">
        <w:rPr>
          <w:rFonts w:asciiTheme="minorHAnsi" w:hAnsiTheme="minorHAnsi" w:cstheme="minorHAnsi"/>
          <w:spacing w:val="-10"/>
        </w:rPr>
        <w:t xml:space="preserve"> </w:t>
      </w:r>
      <w:proofErr w:type="spellStart"/>
      <w:r w:rsidRPr="00FF4D82">
        <w:rPr>
          <w:rFonts w:asciiTheme="minorHAnsi" w:hAnsiTheme="minorHAnsi" w:cstheme="minorHAnsi"/>
          <w:spacing w:val="-2"/>
        </w:rPr>
        <w:t>o</w:t>
      </w:r>
      <w:r w:rsidRPr="00FF4D82">
        <w:rPr>
          <w:rFonts w:asciiTheme="minorHAnsi" w:hAnsiTheme="minorHAnsi" w:cstheme="minorHAnsi"/>
          <w:spacing w:val="1"/>
        </w:rPr>
        <w:t>n</w:t>
      </w:r>
      <w:r w:rsidRPr="00FF4D82">
        <w:rPr>
          <w:rFonts w:asciiTheme="minorHAnsi" w:hAnsiTheme="minorHAnsi" w:cstheme="minorHAnsi"/>
        </w:rPr>
        <w:t>g</w:t>
      </w:r>
      <w:r w:rsidRPr="00FF4D82">
        <w:rPr>
          <w:rFonts w:asciiTheme="minorHAnsi" w:hAnsiTheme="minorHAnsi" w:cstheme="minorHAnsi"/>
          <w:spacing w:val="-2"/>
        </w:rPr>
        <w:t>e</w:t>
      </w:r>
      <w:r w:rsidRPr="00FF4D82">
        <w:rPr>
          <w:rFonts w:asciiTheme="minorHAnsi" w:hAnsiTheme="minorHAnsi" w:cstheme="minorHAnsi"/>
          <w:spacing w:val="2"/>
        </w:rPr>
        <w:t>w</w:t>
      </w:r>
      <w:r w:rsidRPr="00FF4D82">
        <w:rPr>
          <w:rFonts w:asciiTheme="minorHAnsi" w:hAnsiTheme="minorHAnsi" w:cstheme="minorHAnsi"/>
          <w:spacing w:val="-2"/>
        </w:rPr>
        <w:t>e</w:t>
      </w:r>
      <w:r w:rsidRPr="00FF4D82">
        <w:rPr>
          <w:rFonts w:asciiTheme="minorHAnsi" w:hAnsiTheme="minorHAnsi" w:cstheme="minorHAnsi"/>
          <w:spacing w:val="1"/>
        </w:rPr>
        <w:t>n</w:t>
      </w:r>
      <w:r w:rsidRPr="00FF4D82">
        <w:rPr>
          <w:rFonts w:asciiTheme="minorHAnsi" w:hAnsiTheme="minorHAnsi" w:cstheme="minorHAnsi"/>
        </w:rPr>
        <w:t>st</w:t>
      </w:r>
      <w:proofErr w:type="spellEnd"/>
      <w:r w:rsidRPr="00FF4D82">
        <w:rPr>
          <w:rFonts w:asciiTheme="minorHAnsi" w:hAnsiTheme="minorHAnsi" w:cstheme="minorHAnsi"/>
          <w:spacing w:val="-10"/>
        </w:rPr>
        <w:t xml:space="preserve"> </w:t>
      </w:r>
      <w:proofErr w:type="spellStart"/>
      <w:r w:rsidRPr="00FF4D82">
        <w:rPr>
          <w:rFonts w:asciiTheme="minorHAnsi" w:hAnsiTheme="minorHAnsi" w:cstheme="minorHAnsi"/>
        </w:rPr>
        <w:t>g</w:t>
      </w:r>
      <w:r w:rsidRPr="00FF4D82">
        <w:rPr>
          <w:rFonts w:asciiTheme="minorHAnsi" w:hAnsiTheme="minorHAnsi" w:cstheme="minorHAnsi"/>
          <w:spacing w:val="-2"/>
        </w:rPr>
        <w:t>e</w:t>
      </w:r>
      <w:r w:rsidRPr="00FF4D82">
        <w:rPr>
          <w:rFonts w:asciiTheme="minorHAnsi" w:hAnsiTheme="minorHAnsi" w:cstheme="minorHAnsi"/>
        </w:rPr>
        <w:t>d</w:t>
      </w:r>
      <w:r w:rsidRPr="00FF4D82">
        <w:rPr>
          <w:rFonts w:asciiTheme="minorHAnsi" w:hAnsiTheme="minorHAnsi" w:cstheme="minorHAnsi"/>
          <w:spacing w:val="-1"/>
        </w:rPr>
        <w:t>r</w:t>
      </w:r>
      <w:r w:rsidRPr="00FF4D82">
        <w:rPr>
          <w:rFonts w:asciiTheme="minorHAnsi" w:hAnsiTheme="minorHAnsi" w:cstheme="minorHAnsi"/>
        </w:rPr>
        <w:t>ag</w:t>
      </w:r>
      <w:proofErr w:type="spellEnd"/>
      <w:r w:rsidRPr="00FF4D82">
        <w:rPr>
          <w:rFonts w:asciiTheme="minorHAnsi" w:hAnsiTheme="minorHAnsi" w:cstheme="minorHAnsi"/>
        </w:rPr>
        <w:t>.</w:t>
      </w:r>
    </w:p>
    <w:p w:rsidRPr="00FF4D82" w:rsidR="0006158F" w:rsidP="0006158F" w:rsidRDefault="0006158F" w14:paraId="025EDD31" w14:textId="77777777">
      <w:pPr>
        <w:pStyle w:val="Gemiddeldraster21"/>
        <w:rPr>
          <w:rFonts w:asciiTheme="minorHAnsi" w:hAnsiTheme="minorHAnsi" w:cstheme="minorHAnsi"/>
        </w:rPr>
      </w:pPr>
    </w:p>
    <w:p w:rsidRPr="00ED189D" w:rsidR="0006158F" w:rsidP="0006158F" w:rsidRDefault="0006158F" w14:paraId="0C5843DF" w14:textId="77777777">
      <w:pPr>
        <w:pStyle w:val="Gemiddeldraster21"/>
        <w:rPr>
          <w:rFonts w:eastAsia="Verdana" w:asciiTheme="minorHAnsi" w:hAnsiTheme="minorHAnsi" w:cstheme="minorHAnsi"/>
          <w:b/>
        </w:rPr>
      </w:pPr>
      <w:proofErr w:type="spellStart"/>
      <w:r w:rsidRPr="00ED189D">
        <w:rPr>
          <w:rFonts w:eastAsia="Verdana" w:asciiTheme="minorHAnsi" w:hAnsiTheme="minorHAnsi" w:cstheme="minorHAnsi"/>
          <w:b/>
        </w:rPr>
        <w:t>P</w:t>
      </w:r>
      <w:r w:rsidRPr="00ED189D">
        <w:rPr>
          <w:rFonts w:eastAsia="Verdana" w:asciiTheme="minorHAnsi" w:hAnsiTheme="minorHAnsi" w:cstheme="minorHAnsi"/>
          <w:b/>
          <w:spacing w:val="-2"/>
        </w:rPr>
        <w:t>r</w:t>
      </w:r>
      <w:r w:rsidRPr="00ED189D">
        <w:rPr>
          <w:rFonts w:eastAsia="Verdana" w:asciiTheme="minorHAnsi" w:hAnsiTheme="minorHAnsi" w:cstheme="minorHAnsi"/>
          <w:b/>
          <w:spacing w:val="1"/>
        </w:rPr>
        <w:t>e</w:t>
      </w:r>
      <w:r w:rsidRPr="00ED189D">
        <w:rPr>
          <w:rFonts w:eastAsia="Verdana" w:asciiTheme="minorHAnsi" w:hAnsiTheme="minorHAnsi" w:cstheme="minorHAnsi"/>
          <w:b/>
        </w:rPr>
        <w:t>v</w:t>
      </w:r>
      <w:r w:rsidRPr="00ED189D">
        <w:rPr>
          <w:rFonts w:eastAsia="Verdana" w:asciiTheme="minorHAnsi" w:hAnsiTheme="minorHAnsi" w:cstheme="minorHAnsi"/>
          <w:b/>
          <w:spacing w:val="-2"/>
        </w:rPr>
        <w:t>e</w:t>
      </w:r>
      <w:r w:rsidRPr="00ED189D">
        <w:rPr>
          <w:rFonts w:eastAsia="Verdana" w:asciiTheme="minorHAnsi" w:hAnsiTheme="minorHAnsi" w:cstheme="minorHAnsi"/>
          <w:b/>
          <w:spacing w:val="1"/>
        </w:rPr>
        <w:t>n</w:t>
      </w:r>
      <w:r w:rsidRPr="00ED189D">
        <w:rPr>
          <w:rFonts w:eastAsia="Verdana" w:asciiTheme="minorHAnsi" w:hAnsiTheme="minorHAnsi" w:cstheme="minorHAnsi"/>
          <w:b/>
        </w:rPr>
        <w:t>ti</w:t>
      </w:r>
      <w:r w:rsidRPr="00ED189D">
        <w:rPr>
          <w:rFonts w:eastAsia="Verdana" w:asciiTheme="minorHAnsi" w:hAnsiTheme="minorHAnsi" w:cstheme="minorHAnsi"/>
          <w:b/>
          <w:spacing w:val="1"/>
        </w:rPr>
        <w:t>e</w:t>
      </w:r>
      <w:r w:rsidRPr="00ED189D">
        <w:rPr>
          <w:rFonts w:eastAsia="Verdana" w:asciiTheme="minorHAnsi" w:hAnsiTheme="minorHAnsi" w:cstheme="minorHAnsi"/>
          <w:b/>
        </w:rPr>
        <w:t>f</w:t>
      </w:r>
      <w:proofErr w:type="spellEnd"/>
      <w:r w:rsidRPr="00ED189D">
        <w:rPr>
          <w:rFonts w:eastAsia="Verdana" w:asciiTheme="minorHAnsi" w:hAnsiTheme="minorHAnsi" w:cstheme="minorHAnsi"/>
          <w:b/>
          <w:spacing w:val="-19"/>
        </w:rPr>
        <w:t xml:space="preserve"> </w:t>
      </w:r>
      <w:proofErr w:type="spellStart"/>
      <w:r w:rsidRPr="00ED189D">
        <w:rPr>
          <w:rFonts w:eastAsia="Verdana" w:asciiTheme="minorHAnsi" w:hAnsiTheme="minorHAnsi" w:cstheme="minorHAnsi"/>
          <w:b/>
          <w:spacing w:val="2"/>
        </w:rPr>
        <w:t>b</w:t>
      </w:r>
      <w:r w:rsidRPr="00ED189D">
        <w:rPr>
          <w:rFonts w:eastAsia="Verdana" w:asciiTheme="minorHAnsi" w:hAnsiTheme="minorHAnsi" w:cstheme="minorHAnsi"/>
          <w:b/>
          <w:spacing w:val="-2"/>
        </w:rPr>
        <w:t>e</w:t>
      </w:r>
      <w:r w:rsidRPr="00ED189D">
        <w:rPr>
          <w:rFonts w:eastAsia="Verdana" w:asciiTheme="minorHAnsi" w:hAnsiTheme="minorHAnsi" w:cstheme="minorHAnsi"/>
          <w:b/>
        </w:rPr>
        <w:t>l</w:t>
      </w:r>
      <w:r w:rsidRPr="00ED189D">
        <w:rPr>
          <w:rFonts w:eastAsia="Verdana" w:asciiTheme="minorHAnsi" w:hAnsiTheme="minorHAnsi" w:cstheme="minorHAnsi"/>
          <w:b/>
          <w:spacing w:val="-2"/>
        </w:rPr>
        <w:t>e</w:t>
      </w:r>
      <w:r w:rsidRPr="00ED189D">
        <w:rPr>
          <w:rFonts w:eastAsia="Verdana" w:asciiTheme="minorHAnsi" w:hAnsiTheme="minorHAnsi" w:cstheme="minorHAnsi"/>
          <w:b/>
        </w:rPr>
        <w:t>id</w:t>
      </w:r>
      <w:proofErr w:type="spellEnd"/>
    </w:p>
    <w:p w:rsidRPr="00FF4D82" w:rsidR="0006158F" w:rsidP="0006158F" w:rsidRDefault="0006158F" w14:paraId="313075CA" w14:textId="77777777">
      <w:pPr>
        <w:pStyle w:val="Gemiddeldraster21"/>
        <w:rPr>
          <w:rFonts w:asciiTheme="minorHAnsi" w:hAnsiTheme="minorHAnsi" w:cstheme="minorHAnsi"/>
          <w:lang w:val="nl-NL"/>
        </w:rPr>
      </w:pPr>
      <w:r w:rsidRPr="00FF4D82">
        <w:rPr>
          <w:rFonts w:asciiTheme="minorHAnsi" w:hAnsiTheme="minorHAnsi" w:cstheme="minorHAnsi"/>
          <w:spacing w:val="1"/>
          <w:lang w:val="nl-NL"/>
        </w:rPr>
        <w:t>K</w:t>
      </w:r>
      <w:r w:rsidRPr="00FF4D82">
        <w:rPr>
          <w:rFonts w:asciiTheme="minorHAnsi" w:hAnsiTheme="minorHAnsi" w:cstheme="minorHAnsi"/>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w</w:t>
      </w:r>
      <w:r w:rsidRPr="00FF4D82">
        <w:rPr>
          <w:rFonts w:asciiTheme="minorHAnsi" w:hAnsiTheme="minorHAnsi" w:cstheme="minorHAnsi"/>
          <w:spacing w:val="-2"/>
          <w:lang w:val="nl-NL"/>
        </w:rPr>
        <w:t>e</w:t>
      </w:r>
      <w:r w:rsidRPr="00FF4D82">
        <w:rPr>
          <w:rFonts w:asciiTheme="minorHAnsi" w:hAnsiTheme="minorHAnsi" w:cstheme="minorHAnsi"/>
          <w:spacing w:val="2"/>
          <w:lang w:val="nl-NL"/>
        </w:rPr>
        <w:t>t</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nog</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n</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a</w:t>
      </w:r>
      <w:r w:rsidRPr="00FF4D82">
        <w:rPr>
          <w:rFonts w:asciiTheme="minorHAnsi" w:hAnsiTheme="minorHAnsi" w:cstheme="minorHAnsi"/>
          <w:spacing w:val="2"/>
          <w:lang w:val="nl-NL"/>
        </w:rPr>
        <w:t>l</w:t>
      </w:r>
      <w:r w:rsidRPr="00FF4D82">
        <w:rPr>
          <w:rFonts w:asciiTheme="minorHAnsi" w:hAnsiTheme="minorHAnsi" w:cstheme="minorHAnsi"/>
          <w:spacing w:val="-2"/>
          <w:lang w:val="nl-NL"/>
        </w:rPr>
        <w:t>t</w:t>
      </w:r>
      <w:r w:rsidRPr="00FF4D82">
        <w:rPr>
          <w:rFonts w:asciiTheme="minorHAnsi" w:hAnsiTheme="minorHAnsi" w:cstheme="minorHAnsi"/>
          <w:lang w:val="nl-NL"/>
        </w:rPr>
        <w:t>ijd</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wat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lang w:val="nl-NL"/>
        </w:rPr>
        <w:t>past</w:t>
      </w:r>
      <w:r w:rsidRPr="00FF4D82">
        <w:rPr>
          <w:rFonts w:asciiTheme="minorHAnsi" w:hAnsiTheme="minorHAnsi" w:cstheme="minorHAnsi"/>
          <w:spacing w:val="-4"/>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past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ge</w:t>
      </w:r>
      <w:r w:rsidRPr="00FF4D82">
        <w:rPr>
          <w:rFonts w:asciiTheme="minorHAnsi" w:hAnsiTheme="minorHAnsi" w:cstheme="minorHAnsi"/>
          <w:spacing w:val="2"/>
          <w:lang w:val="nl-NL"/>
        </w:rPr>
        <w:t>d</w:t>
      </w:r>
      <w:r w:rsidRPr="00FF4D82">
        <w:rPr>
          <w:rFonts w:asciiTheme="minorHAnsi" w:hAnsiTheme="minorHAnsi" w:cstheme="minorHAnsi"/>
          <w:spacing w:val="-1"/>
          <w:lang w:val="nl-NL"/>
        </w:rPr>
        <w:t>r</w:t>
      </w:r>
      <w:r w:rsidRPr="00FF4D82">
        <w:rPr>
          <w:rFonts w:asciiTheme="minorHAnsi" w:hAnsiTheme="minorHAnsi" w:cstheme="minorHAnsi"/>
          <w:lang w:val="nl-NL"/>
        </w:rPr>
        <w:t>ag</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s.</w:t>
      </w:r>
    </w:p>
    <w:p w:rsidRPr="00FF4D82" w:rsidR="0006158F" w:rsidP="0006158F" w:rsidRDefault="0006158F" w14:paraId="2B23A48F" w14:textId="77777777">
      <w:pPr>
        <w:pStyle w:val="Gemiddeldraster21"/>
        <w:rPr>
          <w:rFonts w:asciiTheme="minorHAnsi" w:hAnsiTheme="minorHAnsi" w:cstheme="minorHAnsi"/>
          <w:lang w:val="nl-NL"/>
        </w:rPr>
      </w:pPr>
      <w:r w:rsidRPr="00FF4D82">
        <w:rPr>
          <w:rFonts w:asciiTheme="minorHAnsi" w:hAnsiTheme="minorHAnsi" w:cstheme="minorHAnsi"/>
          <w:spacing w:val="-1"/>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s</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b</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a</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1"/>
          <w:lang w:val="nl-NL"/>
        </w:rPr>
        <w:t>r</w:t>
      </w:r>
      <w:r w:rsidRPr="00FF4D82">
        <w:rPr>
          <w:rFonts w:asciiTheme="minorHAnsi" w:hAnsiTheme="minorHAnsi" w:cstheme="minorHAnsi"/>
          <w:lang w:val="nl-NL"/>
        </w:rPr>
        <w:t>ijk</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dat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lang w:val="nl-NL"/>
        </w:rPr>
        <w:t>t</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t</w:t>
      </w:r>
      <w:r w:rsidRPr="00FF4D82">
        <w:rPr>
          <w:rFonts w:asciiTheme="minorHAnsi" w:hAnsiTheme="minorHAnsi" w:cstheme="minorHAnsi"/>
          <w:spacing w:val="1"/>
          <w:lang w:val="nl-NL"/>
        </w:rPr>
        <w:t>h</w:t>
      </w:r>
      <w:r w:rsidRPr="00FF4D82">
        <w:rPr>
          <w:rFonts w:asciiTheme="minorHAnsi" w:hAnsiTheme="minorHAnsi" w:cstheme="minorHAnsi"/>
          <w:spacing w:val="-2"/>
          <w:lang w:val="nl-NL"/>
        </w:rPr>
        <w:t>u</w:t>
      </w:r>
      <w:r w:rsidRPr="00FF4D82">
        <w:rPr>
          <w:rFonts w:asciiTheme="minorHAnsi" w:hAnsiTheme="minorHAnsi" w:cstheme="minorHAnsi"/>
          <w:spacing w:val="2"/>
          <w:lang w:val="nl-NL"/>
        </w:rPr>
        <w:t>i</w:t>
      </w:r>
      <w:r w:rsidRPr="00FF4D82">
        <w:rPr>
          <w:rFonts w:asciiTheme="minorHAnsi" w:hAnsiTheme="minorHAnsi" w:cstheme="minorHAnsi"/>
          <w:lang w:val="nl-NL"/>
        </w:rPr>
        <w:t>s</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p</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s</w:t>
      </w:r>
      <w:r w:rsidRPr="00FF4D82">
        <w:rPr>
          <w:rFonts w:asciiTheme="minorHAnsi" w:hAnsiTheme="minorHAnsi" w:cstheme="minorHAnsi"/>
          <w:spacing w:val="-2"/>
          <w:lang w:val="nl-NL"/>
        </w:rPr>
        <w:t>c</w:t>
      </w:r>
      <w:r w:rsidRPr="00FF4D82">
        <w:rPr>
          <w:rFonts w:asciiTheme="minorHAnsi" w:hAnsiTheme="minorHAnsi" w:cstheme="minorHAnsi"/>
          <w:spacing w:val="3"/>
          <w:lang w:val="nl-NL"/>
        </w:rPr>
        <w:t>h</w:t>
      </w:r>
      <w:r w:rsidRPr="00FF4D82">
        <w:rPr>
          <w:rFonts w:asciiTheme="minorHAnsi" w:hAnsiTheme="minorHAnsi" w:cstheme="minorHAnsi"/>
          <w:spacing w:val="-1"/>
          <w:lang w:val="nl-NL"/>
        </w:rPr>
        <w:t>oo</w:t>
      </w:r>
      <w:r w:rsidRPr="00FF4D82">
        <w:rPr>
          <w:rFonts w:asciiTheme="minorHAnsi" w:hAnsiTheme="minorHAnsi" w:cstheme="minorHAnsi"/>
          <w:lang w:val="nl-NL"/>
        </w:rPr>
        <w:t>l</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wo</w:t>
      </w:r>
      <w:r w:rsidRPr="00FF4D82">
        <w:rPr>
          <w:rFonts w:asciiTheme="minorHAnsi" w:hAnsiTheme="minorHAnsi" w:cstheme="minorHAnsi"/>
          <w:spacing w:val="-1"/>
          <w:lang w:val="nl-NL"/>
        </w:rPr>
        <w:t>r</w:t>
      </w:r>
      <w:r w:rsidRPr="00FF4D82">
        <w:rPr>
          <w:rFonts w:asciiTheme="minorHAnsi" w:hAnsiTheme="minorHAnsi" w:cstheme="minorHAnsi"/>
          <w:spacing w:val="2"/>
          <w:lang w:val="nl-NL"/>
        </w:rPr>
        <w:t>d</w:t>
      </w:r>
      <w:r w:rsidRPr="00FF4D82">
        <w:rPr>
          <w:rFonts w:asciiTheme="minorHAnsi" w:hAnsiTheme="minorHAnsi" w:cstheme="minorHAnsi"/>
          <w:lang w:val="nl-NL"/>
        </w:rPr>
        <w:t>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aa</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ee</w:t>
      </w:r>
      <w:r w:rsidRPr="00FF4D82">
        <w:rPr>
          <w:rFonts w:asciiTheme="minorHAnsi" w:hAnsiTheme="minorHAnsi" w:cstheme="minorHAnsi"/>
          <w:spacing w:val="-1"/>
          <w:lang w:val="nl-NL"/>
        </w:rPr>
        <w:t>r</w:t>
      </w:r>
      <w:r w:rsidRPr="00FF4D82">
        <w:rPr>
          <w:rFonts w:asciiTheme="minorHAnsi" w:hAnsiTheme="minorHAnsi" w:cstheme="minorHAnsi"/>
          <w:lang w:val="nl-NL"/>
        </w:rPr>
        <w:t>d</w:t>
      </w:r>
      <w:r w:rsidRPr="00FF4D82">
        <w:rPr>
          <w:rFonts w:asciiTheme="minorHAnsi" w:hAnsiTheme="minorHAnsi" w:cstheme="minorHAnsi"/>
          <w:spacing w:val="-4"/>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dat</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k</w:t>
      </w:r>
      <w:r w:rsidRPr="00FF4D82">
        <w:rPr>
          <w:rFonts w:asciiTheme="minorHAnsi" w:hAnsiTheme="minorHAnsi" w:cstheme="minorHAnsi"/>
          <w:spacing w:val="2"/>
          <w:lang w:val="nl-NL"/>
        </w:rPr>
        <w:t>i</w:t>
      </w:r>
      <w:r w:rsidRPr="00FF4D82">
        <w:rPr>
          <w:rFonts w:asciiTheme="minorHAnsi" w:hAnsiTheme="minorHAnsi" w:cstheme="minorHAnsi"/>
          <w:spacing w:val="-2"/>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spacing w:val="2"/>
          <w:lang w:val="nl-NL"/>
        </w:rPr>
        <w:t>l</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d</w:t>
      </w:r>
      <w:r w:rsidRPr="00FF4D82">
        <w:rPr>
          <w:rFonts w:asciiTheme="minorHAnsi" w:hAnsiTheme="minorHAnsi" w:cstheme="minorHAnsi"/>
          <w:w w:val="99"/>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1"/>
          <w:lang w:val="nl-NL"/>
        </w:rPr>
        <w:t>or</w:t>
      </w:r>
      <w:r w:rsidRPr="00FF4D82">
        <w:rPr>
          <w:rFonts w:asciiTheme="minorHAnsi" w:hAnsiTheme="minorHAnsi" w:cstheme="minorHAnsi"/>
          <w:lang w:val="nl-NL"/>
        </w:rPr>
        <w:t>dt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te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z</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ke</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spacing w:val="1"/>
          <w:lang w:val="nl-NL"/>
        </w:rPr>
        <w:t>v</w:t>
      </w:r>
      <w:r w:rsidRPr="00FF4D82">
        <w:rPr>
          <w:rFonts w:asciiTheme="minorHAnsi" w:hAnsiTheme="minorHAnsi" w:cstheme="minorHAnsi"/>
          <w:spacing w:val="-1"/>
          <w:lang w:val="nl-NL"/>
        </w:rPr>
        <w:t>o</w:t>
      </w:r>
      <w:r w:rsidRPr="00FF4D82">
        <w:rPr>
          <w:rFonts w:asciiTheme="minorHAnsi" w:hAnsiTheme="minorHAnsi" w:cstheme="minorHAnsi"/>
          <w:spacing w:val="2"/>
          <w:lang w:val="nl-NL"/>
        </w:rPr>
        <w:t>l</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h</w:t>
      </w:r>
      <w:r w:rsidRPr="00FF4D82">
        <w:rPr>
          <w:rFonts w:asciiTheme="minorHAnsi" w:hAnsiTheme="minorHAnsi" w:cstheme="minorHAnsi"/>
          <w:spacing w:val="1"/>
          <w:lang w:val="nl-NL"/>
        </w:rPr>
        <w:t>u</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lang w:val="nl-NL"/>
        </w:rPr>
        <w:t>d</w:t>
      </w:r>
      <w:r w:rsidRPr="00FF4D82">
        <w:rPr>
          <w:rFonts w:asciiTheme="minorHAnsi" w:hAnsiTheme="minorHAnsi" w:cstheme="minorHAnsi"/>
          <w:spacing w:val="-1"/>
          <w:lang w:val="nl-NL"/>
        </w:rPr>
        <w:t>r</w:t>
      </w:r>
      <w:r w:rsidRPr="00FF4D82">
        <w:rPr>
          <w:rFonts w:asciiTheme="minorHAnsi" w:hAnsiTheme="minorHAnsi" w:cstheme="minorHAnsi"/>
          <w:lang w:val="nl-NL"/>
        </w:rPr>
        <w:t>ag</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lang w:val="nl-NL"/>
        </w:rPr>
        <w:t>r</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and</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kan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heb</w:t>
      </w:r>
      <w:r w:rsidRPr="00FF4D82">
        <w:rPr>
          <w:rFonts w:asciiTheme="minorHAnsi" w:hAnsiTheme="minorHAnsi" w:cstheme="minorHAnsi"/>
          <w:spacing w:val="3"/>
          <w:lang w:val="nl-NL"/>
        </w:rPr>
        <w:t>b</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06158F" w:rsidRDefault="0006158F" w14:paraId="116CD8E8" w14:textId="77777777">
      <w:pPr>
        <w:pStyle w:val="Gemiddeldraster21"/>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b</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a</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1"/>
          <w:lang w:val="nl-NL"/>
        </w:rPr>
        <w:t>r</w:t>
      </w:r>
      <w:r w:rsidRPr="00FF4D82">
        <w:rPr>
          <w:rFonts w:asciiTheme="minorHAnsi" w:hAnsiTheme="minorHAnsi" w:cstheme="minorHAnsi"/>
          <w:lang w:val="nl-NL"/>
        </w:rPr>
        <w:t>ijk</w:t>
      </w:r>
      <w:r w:rsidRPr="00FF4D82">
        <w:rPr>
          <w:rFonts w:asciiTheme="minorHAnsi" w:hAnsiTheme="minorHAnsi" w:cstheme="minorHAnsi"/>
          <w:spacing w:val="-1"/>
          <w:lang w:val="nl-NL"/>
        </w:rPr>
        <w:t>s</w:t>
      </w:r>
      <w:r w:rsidRPr="00FF4D82">
        <w:rPr>
          <w:rFonts w:asciiTheme="minorHAnsi" w:hAnsiTheme="minorHAnsi" w:cstheme="minorHAnsi"/>
          <w:lang w:val="nl-NL"/>
        </w:rPr>
        <w:t>te</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ro</w:t>
      </w:r>
      <w:r w:rsidRPr="00FF4D82">
        <w:rPr>
          <w:rFonts w:asciiTheme="minorHAnsi" w:hAnsiTheme="minorHAnsi" w:cstheme="minorHAnsi"/>
          <w:spacing w:val="2"/>
          <w:lang w:val="nl-NL"/>
        </w:rPr>
        <w:t>l</w:t>
      </w:r>
      <w:r w:rsidRPr="00FF4D82">
        <w:rPr>
          <w:rFonts w:asciiTheme="minorHAnsi" w:hAnsiTheme="minorHAnsi" w:cstheme="minorHAnsi"/>
          <w:lang w:val="nl-NL"/>
        </w:rPr>
        <w:t>mo</w:t>
      </w:r>
      <w:r w:rsidRPr="00FF4D82">
        <w:rPr>
          <w:rFonts w:asciiTheme="minorHAnsi" w:hAnsiTheme="minorHAnsi" w:cstheme="minorHAnsi"/>
          <w:spacing w:val="2"/>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l</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lang w:val="nl-NL"/>
        </w:rPr>
        <w:t>r</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k</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zi</w:t>
      </w:r>
      <w:r w:rsidRPr="00FF4D82">
        <w:rPr>
          <w:rFonts w:asciiTheme="minorHAnsi" w:hAnsiTheme="minorHAnsi" w:cstheme="minorHAnsi"/>
          <w:spacing w:val="-2"/>
          <w:lang w:val="nl-NL"/>
        </w:rPr>
        <w:t>j</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daa</w:t>
      </w:r>
      <w:r w:rsidRPr="00FF4D82">
        <w:rPr>
          <w:rFonts w:asciiTheme="minorHAnsi" w:hAnsiTheme="minorHAnsi" w:cstheme="minorHAnsi"/>
          <w:spacing w:val="-1"/>
          <w:lang w:val="nl-NL"/>
        </w:rPr>
        <w:t>r</w:t>
      </w:r>
      <w:r w:rsidRPr="00FF4D82">
        <w:rPr>
          <w:rFonts w:asciiTheme="minorHAnsi" w:hAnsiTheme="minorHAnsi" w:cstheme="minorHAnsi"/>
          <w:lang w:val="nl-NL"/>
        </w:rPr>
        <w:t>b</w:t>
      </w:r>
      <w:r w:rsidRPr="00FF4D82">
        <w:rPr>
          <w:rFonts w:asciiTheme="minorHAnsi" w:hAnsiTheme="minorHAnsi" w:cstheme="minorHAnsi"/>
          <w:spacing w:val="2"/>
          <w:lang w:val="nl-NL"/>
        </w:rPr>
        <w:t>i</w:t>
      </w:r>
      <w:r w:rsidRPr="00FF4D82">
        <w:rPr>
          <w:rFonts w:asciiTheme="minorHAnsi" w:hAnsiTheme="minorHAnsi" w:cstheme="minorHAnsi"/>
          <w:lang w:val="nl-NL"/>
        </w:rPr>
        <w:t>j</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spacing w:val="1"/>
          <w:lang w:val="nl-NL"/>
        </w:rPr>
        <w:t>u</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k</w:t>
      </w:r>
      <w:r w:rsidRPr="00FF4D82">
        <w:rPr>
          <w:rFonts w:asciiTheme="minorHAnsi" w:hAnsiTheme="minorHAnsi" w:cstheme="minorHAnsi"/>
          <w:spacing w:val="-1"/>
          <w:lang w:val="nl-NL"/>
        </w:rPr>
        <w:t>r</w:t>
      </w:r>
      <w:r w:rsidRPr="00FF4D82">
        <w:rPr>
          <w:rFonts w:asciiTheme="minorHAnsi" w:hAnsiTheme="minorHAnsi" w:cstheme="minorHAnsi"/>
          <w:lang w:val="nl-NL"/>
        </w:rPr>
        <w:t>acht.</w:t>
      </w:r>
    </w:p>
    <w:p w:rsidRPr="00FF4D82" w:rsidR="0006158F" w:rsidP="0006158F" w:rsidRDefault="0006158F" w14:paraId="17C9FB09" w14:textId="5CEEA754">
      <w:pPr>
        <w:pStyle w:val="Gemiddeldraster21"/>
        <w:rPr>
          <w:rFonts w:asciiTheme="minorHAnsi" w:hAnsiTheme="minorHAnsi" w:cstheme="minorHAnsi"/>
          <w:w w:val="99"/>
          <w:lang w:val="nl-NL"/>
        </w:rPr>
      </w:pPr>
      <w:r w:rsidRPr="00FF4D82">
        <w:rPr>
          <w:rFonts w:asciiTheme="minorHAnsi" w:hAnsiTheme="minorHAnsi" w:cstheme="minorHAnsi"/>
          <w:spacing w:val="-1"/>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p</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t</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f</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2"/>
          <w:lang w:val="nl-NL"/>
        </w:rPr>
        <w:t>i</w:t>
      </w:r>
      <w:r w:rsidRPr="00FF4D82">
        <w:rPr>
          <w:rFonts w:asciiTheme="minorHAnsi" w:hAnsiTheme="minorHAnsi" w:cstheme="minorHAnsi"/>
          <w:lang w:val="nl-NL"/>
        </w:rPr>
        <w:t>d</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1"/>
          <w:lang w:val="nl-NL"/>
        </w:rPr>
        <w:t>e</w:t>
      </w:r>
      <w:r w:rsidRPr="00FF4D82">
        <w:rPr>
          <w:rFonts w:asciiTheme="minorHAnsi" w:hAnsiTheme="minorHAnsi" w:cstheme="minorHAnsi"/>
          <w:lang w:val="nl-NL"/>
        </w:rPr>
        <w:t>staat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u</w:t>
      </w:r>
      <w:r w:rsidRPr="00FF4D82">
        <w:rPr>
          <w:rFonts w:asciiTheme="minorHAnsi" w:hAnsiTheme="minorHAnsi" w:cstheme="minorHAnsi"/>
          <w:spacing w:val="3"/>
          <w:lang w:val="nl-NL"/>
        </w:rPr>
        <w:t>i</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1"/>
          <w:lang w:val="nl-NL"/>
        </w:rPr>
        <w:t>r</w:t>
      </w:r>
      <w:r w:rsidRPr="00FF4D82">
        <w:rPr>
          <w:rFonts w:asciiTheme="minorHAnsi" w:hAnsiTheme="minorHAnsi" w:cstheme="minorHAnsi"/>
          <w:spacing w:val="2"/>
          <w:lang w:val="nl-NL"/>
        </w:rPr>
        <w:t>i</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1"/>
          <w:lang w:val="nl-NL"/>
        </w:rPr>
        <w:t>e</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r w:rsidRPr="00FF4D82">
        <w:rPr>
          <w:rFonts w:asciiTheme="minorHAnsi" w:hAnsiTheme="minorHAnsi" w:cstheme="minorHAnsi"/>
          <w:w w:val="99"/>
          <w:lang w:val="nl-NL"/>
        </w:rPr>
        <w:t xml:space="preserve"> </w:t>
      </w:r>
    </w:p>
    <w:p w:rsidRPr="00FF4D82" w:rsidR="0006158F" w:rsidP="007E1B80" w:rsidRDefault="0006158F" w14:paraId="3AB053AF" w14:textId="77777777">
      <w:pPr>
        <w:pStyle w:val="Gemiddeldraster21"/>
        <w:numPr>
          <w:ilvl w:val="0"/>
          <w:numId w:val="50"/>
        </w:numPr>
        <w:rPr>
          <w:rFonts w:asciiTheme="minorHAnsi" w:hAnsiTheme="minorHAnsi" w:cstheme="minorHAnsi"/>
        </w:rPr>
      </w:pPr>
      <w:proofErr w:type="spellStart"/>
      <w:r w:rsidRPr="00FF4D82">
        <w:rPr>
          <w:rFonts w:asciiTheme="minorHAnsi" w:hAnsiTheme="minorHAnsi" w:cstheme="minorHAnsi"/>
        </w:rPr>
        <w:t>Af</w:t>
      </w:r>
      <w:r w:rsidRPr="00FF4D82">
        <w:rPr>
          <w:rFonts w:asciiTheme="minorHAnsi" w:hAnsiTheme="minorHAnsi" w:cstheme="minorHAnsi"/>
          <w:spacing w:val="-1"/>
        </w:rPr>
        <w:t>s</w:t>
      </w:r>
      <w:r w:rsidRPr="00FF4D82">
        <w:rPr>
          <w:rFonts w:asciiTheme="minorHAnsi" w:hAnsiTheme="minorHAnsi" w:cstheme="minorHAnsi"/>
        </w:rPr>
        <w:t>p</w:t>
      </w:r>
      <w:r w:rsidRPr="00FF4D82">
        <w:rPr>
          <w:rFonts w:asciiTheme="minorHAnsi" w:hAnsiTheme="minorHAnsi" w:cstheme="minorHAnsi"/>
          <w:spacing w:val="-1"/>
        </w:rPr>
        <w:t>r</w:t>
      </w:r>
      <w:r w:rsidRPr="00FF4D82">
        <w:rPr>
          <w:rFonts w:asciiTheme="minorHAnsi" w:hAnsiTheme="minorHAnsi" w:cstheme="minorHAnsi"/>
          <w:spacing w:val="2"/>
        </w:rPr>
        <w:t>a</w:t>
      </w:r>
      <w:r w:rsidRPr="00FF4D82">
        <w:rPr>
          <w:rFonts w:asciiTheme="minorHAnsi" w:hAnsiTheme="minorHAnsi" w:cstheme="minorHAnsi"/>
        </w:rPr>
        <w:t>k</w:t>
      </w:r>
      <w:r w:rsidRPr="00FF4D82">
        <w:rPr>
          <w:rFonts w:asciiTheme="minorHAnsi" w:hAnsiTheme="minorHAnsi" w:cstheme="minorHAnsi"/>
          <w:spacing w:val="-2"/>
        </w:rPr>
        <w:t>e</w:t>
      </w:r>
      <w:r w:rsidRPr="00FF4D82">
        <w:rPr>
          <w:rFonts w:asciiTheme="minorHAnsi" w:hAnsiTheme="minorHAnsi" w:cstheme="minorHAnsi"/>
        </w:rPr>
        <w:t>n</w:t>
      </w:r>
      <w:proofErr w:type="spellEnd"/>
      <w:r w:rsidRPr="00FF4D82">
        <w:rPr>
          <w:rFonts w:asciiTheme="minorHAnsi" w:hAnsiTheme="minorHAnsi" w:cstheme="minorHAnsi"/>
          <w:spacing w:val="-9"/>
        </w:rPr>
        <w:t xml:space="preserve"> </w:t>
      </w:r>
      <w:proofErr w:type="spellStart"/>
      <w:r w:rsidRPr="00FF4D82">
        <w:rPr>
          <w:rFonts w:asciiTheme="minorHAnsi" w:hAnsiTheme="minorHAnsi" w:cstheme="minorHAnsi"/>
        </w:rPr>
        <w:t>b</w:t>
      </w:r>
      <w:r w:rsidRPr="00FF4D82">
        <w:rPr>
          <w:rFonts w:asciiTheme="minorHAnsi" w:hAnsiTheme="minorHAnsi" w:cstheme="minorHAnsi"/>
          <w:spacing w:val="2"/>
        </w:rPr>
        <w:t>i</w:t>
      </w:r>
      <w:r w:rsidRPr="00FF4D82">
        <w:rPr>
          <w:rFonts w:asciiTheme="minorHAnsi" w:hAnsiTheme="minorHAnsi" w:cstheme="minorHAnsi"/>
          <w:spacing w:val="1"/>
        </w:rPr>
        <w:t>nn</w:t>
      </w:r>
      <w:r w:rsidRPr="00FF4D82">
        <w:rPr>
          <w:rFonts w:asciiTheme="minorHAnsi" w:hAnsiTheme="minorHAnsi" w:cstheme="minorHAnsi"/>
          <w:spacing w:val="-2"/>
        </w:rPr>
        <w:t>e</w:t>
      </w:r>
      <w:r w:rsidRPr="00FF4D82">
        <w:rPr>
          <w:rFonts w:asciiTheme="minorHAnsi" w:hAnsiTheme="minorHAnsi" w:cstheme="minorHAnsi"/>
        </w:rPr>
        <w:t>n</w:t>
      </w:r>
      <w:proofErr w:type="spellEnd"/>
      <w:r w:rsidRPr="00FF4D82">
        <w:rPr>
          <w:rFonts w:asciiTheme="minorHAnsi" w:hAnsiTheme="minorHAnsi" w:cstheme="minorHAnsi"/>
          <w:spacing w:val="-9"/>
        </w:rPr>
        <w:t xml:space="preserve"> </w:t>
      </w:r>
      <w:r w:rsidRPr="00FF4D82">
        <w:rPr>
          <w:rFonts w:asciiTheme="minorHAnsi" w:hAnsiTheme="minorHAnsi" w:cstheme="minorHAnsi"/>
        </w:rPr>
        <w:t>de</w:t>
      </w:r>
      <w:r w:rsidRPr="00FF4D82">
        <w:rPr>
          <w:rFonts w:asciiTheme="minorHAnsi" w:hAnsiTheme="minorHAnsi" w:cstheme="minorHAnsi"/>
          <w:spacing w:val="-10"/>
        </w:rPr>
        <w:t xml:space="preserve"> </w:t>
      </w:r>
      <w:proofErr w:type="spellStart"/>
      <w:r w:rsidRPr="00FF4D82">
        <w:rPr>
          <w:rFonts w:asciiTheme="minorHAnsi" w:hAnsiTheme="minorHAnsi" w:cstheme="minorHAnsi"/>
          <w:spacing w:val="2"/>
        </w:rPr>
        <w:t>g</w:t>
      </w:r>
      <w:r w:rsidRPr="00FF4D82">
        <w:rPr>
          <w:rFonts w:asciiTheme="minorHAnsi" w:hAnsiTheme="minorHAnsi" w:cstheme="minorHAnsi"/>
          <w:spacing w:val="-1"/>
        </w:rPr>
        <w:t>r</w:t>
      </w:r>
      <w:r w:rsidRPr="00FF4D82">
        <w:rPr>
          <w:rFonts w:asciiTheme="minorHAnsi" w:hAnsiTheme="minorHAnsi" w:cstheme="minorHAnsi"/>
          <w:spacing w:val="1"/>
        </w:rPr>
        <w:t>o</w:t>
      </w:r>
      <w:r w:rsidRPr="00FF4D82">
        <w:rPr>
          <w:rFonts w:asciiTheme="minorHAnsi" w:hAnsiTheme="minorHAnsi" w:cstheme="minorHAnsi"/>
          <w:spacing w:val="-2"/>
        </w:rPr>
        <w:t>e</w:t>
      </w:r>
      <w:r w:rsidRPr="00FF4D82">
        <w:rPr>
          <w:rFonts w:asciiTheme="minorHAnsi" w:hAnsiTheme="minorHAnsi" w:cstheme="minorHAnsi"/>
        </w:rPr>
        <w:t>p</w:t>
      </w:r>
      <w:proofErr w:type="spellEnd"/>
      <w:r w:rsidRPr="00FF4D82">
        <w:rPr>
          <w:rFonts w:asciiTheme="minorHAnsi" w:hAnsiTheme="minorHAnsi" w:cstheme="minorHAnsi"/>
        </w:rPr>
        <w:t>;</w:t>
      </w:r>
    </w:p>
    <w:p w:rsidRPr="00FF4D82" w:rsidR="0006158F" w:rsidP="007E1B80" w:rsidRDefault="0006158F" w14:paraId="198746BE" w14:textId="77777777">
      <w:pPr>
        <w:pStyle w:val="Gemiddeldraster21"/>
        <w:numPr>
          <w:ilvl w:val="0"/>
          <w:numId w:val="50"/>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r</w:t>
      </w:r>
      <w:r w:rsidRPr="00FF4D82">
        <w:rPr>
          <w:rFonts w:asciiTheme="minorHAnsi" w:hAnsiTheme="minorHAnsi" w:cstheme="minorHAnsi"/>
          <w:spacing w:val="-1"/>
          <w:lang w:val="nl-NL"/>
        </w:rPr>
        <w:t>o</w:t>
      </w:r>
      <w:r w:rsidRPr="00FF4D82">
        <w:rPr>
          <w:rFonts w:asciiTheme="minorHAnsi" w:hAnsiTheme="minorHAnsi" w:cstheme="minorHAnsi"/>
          <w:lang w:val="nl-NL"/>
        </w:rPr>
        <w:t>l</w:t>
      </w:r>
      <w:r w:rsidRPr="00FF4D82">
        <w:rPr>
          <w:rFonts w:asciiTheme="minorHAnsi" w:hAnsiTheme="minorHAnsi" w:cstheme="minorHAnsi"/>
          <w:spacing w:val="-4"/>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lang w:val="nl-NL"/>
        </w:rPr>
        <w:t>an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p</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2"/>
          <w:lang w:val="nl-NL"/>
        </w:rPr>
        <w:t>o</w:t>
      </w:r>
      <w:r w:rsidRPr="00FF4D82">
        <w:rPr>
          <w:rFonts w:asciiTheme="minorHAnsi" w:hAnsiTheme="minorHAnsi" w:cstheme="minorHAnsi"/>
          <w:spacing w:val="3"/>
          <w:lang w:val="nl-NL"/>
        </w:rPr>
        <w:t>n</w:t>
      </w:r>
      <w:r w:rsidRPr="00FF4D82">
        <w:rPr>
          <w:rFonts w:asciiTheme="minorHAnsi" w:hAnsiTheme="minorHAnsi" w:cstheme="minorHAnsi"/>
          <w:spacing w:val="-2"/>
          <w:lang w:val="nl-NL"/>
        </w:rPr>
        <w:t>ee</w:t>
      </w:r>
      <w:r w:rsidRPr="00FF4D82">
        <w:rPr>
          <w:rFonts w:asciiTheme="minorHAnsi" w:hAnsiTheme="minorHAnsi" w:cstheme="minorHAnsi"/>
          <w:spacing w:val="2"/>
          <w:lang w:val="nl-NL"/>
        </w:rPr>
        <w:t>l</w:t>
      </w:r>
      <w:r w:rsidRPr="00FF4D82">
        <w:rPr>
          <w:rFonts w:asciiTheme="minorHAnsi" w:hAnsiTheme="minorHAnsi" w:cstheme="minorHAnsi"/>
          <w:lang w:val="nl-NL"/>
        </w:rPr>
        <w:t>sl</w:t>
      </w:r>
      <w:r w:rsidRPr="00FF4D82">
        <w:rPr>
          <w:rFonts w:asciiTheme="minorHAnsi" w:hAnsiTheme="minorHAnsi" w:cstheme="minorHAnsi"/>
          <w:spacing w:val="2"/>
          <w:lang w:val="nl-NL"/>
        </w:rPr>
        <w:t>i</w:t>
      </w:r>
      <w:r w:rsidRPr="00FF4D82">
        <w:rPr>
          <w:rFonts w:asciiTheme="minorHAnsi" w:hAnsiTheme="minorHAnsi" w:cstheme="minorHAnsi"/>
          <w:lang w:val="nl-NL"/>
        </w:rPr>
        <w:t>d;</w:t>
      </w:r>
      <w:r w:rsidRPr="00FF4D82">
        <w:rPr>
          <w:rFonts w:asciiTheme="minorHAnsi" w:hAnsiTheme="minorHAnsi" w:cstheme="minorHAnsi"/>
          <w:w w:val="99"/>
          <w:lang w:val="nl-NL"/>
        </w:rPr>
        <w:t xml:space="preserve"> </w:t>
      </w:r>
    </w:p>
    <w:p w:rsidRPr="00FF4D82" w:rsidR="0006158F" w:rsidP="007E1B80" w:rsidRDefault="0006158F" w14:paraId="75B1A0DD" w14:textId="77777777">
      <w:pPr>
        <w:pStyle w:val="Gemiddeldraster21"/>
        <w:numPr>
          <w:ilvl w:val="0"/>
          <w:numId w:val="50"/>
        </w:numPr>
        <w:rPr>
          <w:rFonts w:asciiTheme="minorHAnsi" w:hAnsiTheme="minorHAnsi" w:cstheme="minorHAnsi"/>
          <w:lang w:val="nl-NL"/>
        </w:rPr>
      </w:pPr>
      <w:r w:rsidRPr="00FF4D82">
        <w:rPr>
          <w:rFonts w:asciiTheme="minorHAnsi" w:hAnsiTheme="minorHAnsi" w:cstheme="minorHAnsi"/>
          <w:spacing w:val="-2"/>
          <w:lang w:val="nl-NL"/>
        </w:rPr>
        <w:t>He</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f</w:t>
      </w:r>
      <w:r w:rsidRPr="00FF4D82">
        <w:rPr>
          <w:rFonts w:asciiTheme="minorHAnsi" w:hAnsiTheme="minorHAnsi" w:cstheme="minorHAnsi"/>
          <w:spacing w:val="-2"/>
          <w:lang w:val="nl-NL"/>
        </w:rPr>
        <w:t>o</w:t>
      </w:r>
      <w:r w:rsidRPr="00FF4D82">
        <w:rPr>
          <w:rFonts w:asciiTheme="minorHAnsi" w:hAnsiTheme="minorHAnsi" w:cstheme="minorHAnsi"/>
          <w:spacing w:val="-1"/>
          <w:lang w:val="nl-NL"/>
        </w:rPr>
        <w:t>r</w:t>
      </w:r>
      <w:r w:rsidRPr="00FF4D82">
        <w:rPr>
          <w:rFonts w:asciiTheme="minorHAnsi" w:hAnsiTheme="minorHAnsi" w:cstheme="minorHAnsi"/>
          <w:lang w:val="nl-NL"/>
        </w:rPr>
        <w:t>m</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lang w:val="nl-NL"/>
        </w:rPr>
        <w:t>an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o</w:t>
      </w:r>
      <w:r w:rsidRPr="00FF4D82">
        <w:rPr>
          <w:rFonts w:asciiTheme="minorHAnsi" w:hAnsiTheme="minorHAnsi" w:cstheme="minorHAnsi"/>
          <w:spacing w:val="1"/>
          <w:lang w:val="nl-NL"/>
        </w:rPr>
        <w:t>u</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s</w:t>
      </w:r>
      <w:r w:rsidRPr="00FF4D82">
        <w:rPr>
          <w:rFonts w:asciiTheme="minorHAnsi" w:hAnsiTheme="minorHAnsi" w:cstheme="minorHAnsi"/>
          <w:lang w:val="nl-NL"/>
        </w:rPr>
        <w:t>.</w:t>
      </w:r>
    </w:p>
    <w:p w:rsidRPr="00FF4D82" w:rsidR="0006158F" w:rsidP="0006158F" w:rsidRDefault="0006158F" w14:paraId="3A75472E" w14:textId="77777777">
      <w:pPr>
        <w:pStyle w:val="Gemiddeldraster21"/>
        <w:rPr>
          <w:rFonts w:asciiTheme="minorHAnsi" w:hAnsiTheme="minorHAnsi" w:cstheme="minorHAnsi"/>
          <w:lang w:val="nl-NL"/>
        </w:rPr>
      </w:pPr>
    </w:p>
    <w:p w:rsidRPr="00FF4D82" w:rsidR="0006158F" w:rsidP="0006158F" w:rsidRDefault="0006158F" w14:paraId="40388428" w14:textId="77777777">
      <w:pPr>
        <w:pStyle w:val="Gemiddeldraster21"/>
        <w:rPr>
          <w:rFonts w:asciiTheme="minorHAnsi" w:hAnsiTheme="minorHAnsi" w:cstheme="minorHAnsi"/>
        </w:rPr>
      </w:pPr>
      <w:proofErr w:type="spellStart"/>
      <w:r w:rsidRPr="00FF4D82">
        <w:rPr>
          <w:rFonts w:asciiTheme="minorHAnsi" w:hAnsiTheme="minorHAnsi" w:cstheme="minorHAnsi"/>
        </w:rPr>
        <w:t>Afsp</w:t>
      </w:r>
      <w:r w:rsidRPr="00FF4D82">
        <w:rPr>
          <w:rFonts w:asciiTheme="minorHAnsi" w:hAnsiTheme="minorHAnsi" w:cstheme="minorHAnsi"/>
          <w:spacing w:val="-1"/>
        </w:rPr>
        <w:t>r</w:t>
      </w:r>
      <w:r w:rsidRPr="00FF4D82">
        <w:rPr>
          <w:rFonts w:asciiTheme="minorHAnsi" w:hAnsiTheme="minorHAnsi" w:cstheme="minorHAnsi"/>
          <w:spacing w:val="2"/>
        </w:rPr>
        <w:t>a</w:t>
      </w:r>
      <w:r w:rsidRPr="00FF4D82">
        <w:rPr>
          <w:rFonts w:asciiTheme="minorHAnsi" w:hAnsiTheme="minorHAnsi" w:cstheme="minorHAnsi"/>
        </w:rPr>
        <w:t>k</w:t>
      </w:r>
      <w:r w:rsidRPr="00FF4D82">
        <w:rPr>
          <w:rFonts w:asciiTheme="minorHAnsi" w:hAnsiTheme="minorHAnsi" w:cstheme="minorHAnsi"/>
          <w:spacing w:val="-2"/>
        </w:rPr>
        <w:t>e</w:t>
      </w:r>
      <w:r w:rsidRPr="00FF4D82">
        <w:rPr>
          <w:rFonts w:asciiTheme="minorHAnsi" w:hAnsiTheme="minorHAnsi" w:cstheme="minorHAnsi"/>
        </w:rPr>
        <w:t>n</w:t>
      </w:r>
      <w:proofErr w:type="spellEnd"/>
      <w:r w:rsidRPr="00FF4D82">
        <w:rPr>
          <w:rFonts w:asciiTheme="minorHAnsi" w:hAnsiTheme="minorHAnsi" w:cstheme="minorHAnsi"/>
          <w:spacing w:val="-9"/>
        </w:rPr>
        <w:t xml:space="preserve"> </w:t>
      </w:r>
      <w:proofErr w:type="spellStart"/>
      <w:r w:rsidRPr="00FF4D82">
        <w:rPr>
          <w:rFonts w:asciiTheme="minorHAnsi" w:hAnsiTheme="minorHAnsi" w:cstheme="minorHAnsi"/>
        </w:rPr>
        <w:t>b</w:t>
      </w:r>
      <w:r w:rsidRPr="00FF4D82">
        <w:rPr>
          <w:rFonts w:asciiTheme="minorHAnsi" w:hAnsiTheme="minorHAnsi" w:cstheme="minorHAnsi"/>
          <w:spacing w:val="2"/>
        </w:rPr>
        <w:t>i</w:t>
      </w:r>
      <w:r w:rsidRPr="00FF4D82">
        <w:rPr>
          <w:rFonts w:asciiTheme="minorHAnsi" w:hAnsiTheme="minorHAnsi" w:cstheme="minorHAnsi"/>
          <w:spacing w:val="1"/>
        </w:rPr>
        <w:t>nn</w:t>
      </w:r>
      <w:r w:rsidRPr="00FF4D82">
        <w:rPr>
          <w:rFonts w:asciiTheme="minorHAnsi" w:hAnsiTheme="minorHAnsi" w:cstheme="minorHAnsi"/>
          <w:spacing w:val="-2"/>
        </w:rPr>
        <w:t>e</w:t>
      </w:r>
      <w:r w:rsidRPr="00FF4D82">
        <w:rPr>
          <w:rFonts w:asciiTheme="minorHAnsi" w:hAnsiTheme="minorHAnsi" w:cstheme="minorHAnsi"/>
        </w:rPr>
        <w:t>n</w:t>
      </w:r>
      <w:proofErr w:type="spellEnd"/>
      <w:r w:rsidRPr="00FF4D82">
        <w:rPr>
          <w:rFonts w:asciiTheme="minorHAnsi" w:hAnsiTheme="minorHAnsi" w:cstheme="minorHAnsi"/>
          <w:spacing w:val="-8"/>
        </w:rPr>
        <w:t xml:space="preserve"> </w:t>
      </w:r>
      <w:r w:rsidRPr="00FF4D82">
        <w:rPr>
          <w:rFonts w:asciiTheme="minorHAnsi" w:hAnsiTheme="minorHAnsi" w:cstheme="minorHAnsi"/>
        </w:rPr>
        <w:t>de</w:t>
      </w:r>
      <w:r w:rsidRPr="00FF4D82">
        <w:rPr>
          <w:rFonts w:asciiTheme="minorHAnsi" w:hAnsiTheme="minorHAnsi" w:cstheme="minorHAnsi"/>
          <w:spacing w:val="-11"/>
        </w:rPr>
        <w:t xml:space="preserve"> </w:t>
      </w:r>
      <w:proofErr w:type="spellStart"/>
      <w:r w:rsidRPr="00FF4D82">
        <w:rPr>
          <w:rFonts w:asciiTheme="minorHAnsi" w:hAnsiTheme="minorHAnsi" w:cstheme="minorHAnsi"/>
          <w:spacing w:val="2"/>
        </w:rPr>
        <w:t>g</w:t>
      </w:r>
      <w:r w:rsidRPr="00FF4D82">
        <w:rPr>
          <w:rFonts w:asciiTheme="minorHAnsi" w:hAnsiTheme="minorHAnsi" w:cstheme="minorHAnsi"/>
          <w:spacing w:val="1"/>
        </w:rPr>
        <w:t>r</w:t>
      </w:r>
      <w:r w:rsidRPr="00FF4D82">
        <w:rPr>
          <w:rFonts w:asciiTheme="minorHAnsi" w:hAnsiTheme="minorHAnsi" w:cstheme="minorHAnsi"/>
          <w:spacing w:val="-1"/>
        </w:rPr>
        <w:t>o</w:t>
      </w:r>
      <w:r w:rsidRPr="00FF4D82">
        <w:rPr>
          <w:rFonts w:asciiTheme="minorHAnsi" w:hAnsiTheme="minorHAnsi" w:cstheme="minorHAnsi"/>
          <w:spacing w:val="-2"/>
        </w:rPr>
        <w:t>e</w:t>
      </w:r>
      <w:r w:rsidRPr="00FF4D82">
        <w:rPr>
          <w:rFonts w:asciiTheme="minorHAnsi" w:hAnsiTheme="minorHAnsi" w:cstheme="minorHAnsi"/>
        </w:rPr>
        <w:t>p</w:t>
      </w:r>
      <w:proofErr w:type="spellEnd"/>
    </w:p>
    <w:p w:rsidRPr="00FF4D82" w:rsidR="0006158F" w:rsidP="007E1B80" w:rsidRDefault="0006158F" w14:paraId="5332C135" w14:textId="0A8CF70F">
      <w:pPr>
        <w:pStyle w:val="Gemiddeldraster21"/>
        <w:numPr>
          <w:ilvl w:val="0"/>
          <w:numId w:val="51"/>
        </w:numPr>
        <w:rPr>
          <w:rFonts w:asciiTheme="minorHAnsi" w:hAnsiTheme="minorHAnsi" w:cstheme="minorHAnsi"/>
          <w:lang w:val="nl-NL"/>
        </w:rPr>
      </w:pPr>
      <w:r w:rsidRPr="00FF4D82">
        <w:rPr>
          <w:rFonts w:asciiTheme="minorHAnsi" w:hAnsiTheme="minorHAnsi" w:cstheme="minorHAnsi"/>
          <w:noProof/>
          <w:lang w:val="nl-NL" w:eastAsia="nl-NL"/>
        </w:rPr>
        <w:t>I</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ro</w:t>
      </w:r>
      <w:r w:rsidRPr="00FF4D82">
        <w:rPr>
          <w:rFonts w:asciiTheme="minorHAnsi" w:hAnsiTheme="minorHAnsi" w:cstheme="minorHAnsi"/>
          <w:spacing w:val="-2"/>
          <w:lang w:val="nl-NL"/>
        </w:rPr>
        <w:t>e</w:t>
      </w:r>
      <w:r w:rsidRPr="00FF4D82">
        <w:rPr>
          <w:rFonts w:asciiTheme="minorHAnsi" w:hAnsiTheme="minorHAnsi" w:cstheme="minorHAnsi"/>
          <w:lang w:val="nl-NL"/>
        </w:rPr>
        <w:t>p</w:t>
      </w:r>
      <w:r w:rsidRPr="00FF4D82">
        <w:rPr>
          <w:rFonts w:asciiTheme="minorHAnsi" w:hAnsiTheme="minorHAnsi" w:cstheme="minorHAnsi"/>
          <w:spacing w:val="-4"/>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p</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s</w:t>
      </w:r>
      <w:r w:rsidRPr="00FF4D82">
        <w:rPr>
          <w:rFonts w:asciiTheme="minorHAnsi" w:hAnsiTheme="minorHAnsi" w:cstheme="minorHAnsi"/>
          <w:spacing w:val="-2"/>
          <w:lang w:val="nl-NL"/>
        </w:rPr>
        <w:t>c</w:t>
      </w:r>
      <w:r w:rsidRPr="00FF4D82">
        <w:rPr>
          <w:rFonts w:asciiTheme="minorHAnsi" w:hAnsiTheme="minorHAnsi" w:cstheme="minorHAnsi"/>
          <w:spacing w:val="1"/>
          <w:lang w:val="nl-NL"/>
        </w:rPr>
        <w:t>hoo</w:t>
      </w:r>
      <w:r w:rsidRPr="00FF4D82">
        <w:rPr>
          <w:rFonts w:asciiTheme="minorHAnsi" w:hAnsiTheme="minorHAnsi" w:cstheme="minorHAnsi"/>
          <w:lang w:val="nl-NL"/>
        </w:rPr>
        <w:t>l</w:t>
      </w:r>
      <w:r w:rsidRPr="00FF4D82">
        <w:rPr>
          <w:rFonts w:asciiTheme="minorHAnsi" w:hAnsiTheme="minorHAnsi" w:cstheme="minorHAnsi"/>
          <w:spacing w:val="-4"/>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va</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l</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2"/>
          <w:lang w:val="nl-NL"/>
        </w:rPr>
        <w:t>o</w:t>
      </w:r>
      <w:r w:rsidRPr="00FF4D82">
        <w:rPr>
          <w:rFonts w:asciiTheme="minorHAnsi" w:hAnsiTheme="minorHAnsi" w:cstheme="minorHAnsi"/>
          <w:spacing w:val="3"/>
          <w:lang w:val="nl-NL"/>
        </w:rPr>
        <w:t>n</w:t>
      </w:r>
      <w:r w:rsidRPr="00FF4D82">
        <w:rPr>
          <w:rFonts w:asciiTheme="minorHAnsi" w:hAnsiTheme="minorHAnsi" w:cstheme="minorHAnsi"/>
          <w:spacing w:val="-2"/>
          <w:lang w:val="nl-NL"/>
        </w:rPr>
        <w:t>ee</w:t>
      </w:r>
      <w:r w:rsidRPr="00FF4D82">
        <w:rPr>
          <w:rFonts w:asciiTheme="minorHAnsi" w:hAnsiTheme="minorHAnsi" w:cstheme="minorHAnsi"/>
          <w:lang w:val="nl-NL"/>
        </w:rPr>
        <w:t>l</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lang w:val="nl-NL"/>
        </w:rPr>
        <w:t>il</w:t>
      </w:r>
      <w:r w:rsidRPr="00FF4D82">
        <w:rPr>
          <w:rFonts w:asciiTheme="minorHAnsi" w:hAnsiTheme="minorHAnsi" w:cstheme="minorHAnsi"/>
          <w:spacing w:val="2"/>
          <w:lang w:val="nl-NL"/>
        </w:rPr>
        <w:t>i</w:t>
      </w:r>
      <w:r w:rsidRPr="00FF4D82">
        <w:rPr>
          <w:rFonts w:asciiTheme="minorHAnsi" w:hAnsiTheme="minorHAnsi" w:cstheme="minorHAnsi"/>
          <w:lang w:val="nl-NL"/>
        </w:rPr>
        <w:t>g</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e</w:t>
      </w:r>
      <w:r w:rsidRPr="00FF4D82">
        <w:rPr>
          <w:rFonts w:asciiTheme="minorHAnsi" w:hAnsiTheme="minorHAnsi" w:cstheme="minorHAnsi"/>
          <w:lang w:val="nl-NL"/>
        </w:rPr>
        <w:t>dag</w:t>
      </w:r>
      <w:r w:rsidRPr="00FF4D82">
        <w:rPr>
          <w:rFonts w:asciiTheme="minorHAnsi" w:hAnsiTheme="minorHAnsi" w:cstheme="minorHAnsi"/>
          <w:spacing w:val="-1"/>
          <w:lang w:val="nl-NL"/>
        </w:rPr>
        <w:t>o</w:t>
      </w:r>
      <w:r w:rsidRPr="00FF4D82">
        <w:rPr>
          <w:rFonts w:asciiTheme="minorHAnsi" w:hAnsiTheme="minorHAnsi" w:cstheme="minorHAnsi"/>
          <w:lang w:val="nl-NL"/>
        </w:rPr>
        <w:t>g</w:t>
      </w:r>
      <w:r w:rsidRPr="00FF4D82">
        <w:rPr>
          <w:rFonts w:asciiTheme="minorHAnsi" w:hAnsiTheme="minorHAnsi" w:cstheme="minorHAnsi"/>
          <w:spacing w:val="2"/>
          <w:lang w:val="nl-NL"/>
        </w:rPr>
        <w:t>i</w:t>
      </w:r>
      <w:r w:rsidRPr="00FF4D82">
        <w:rPr>
          <w:rFonts w:asciiTheme="minorHAnsi" w:hAnsiTheme="minorHAnsi" w:cstheme="minorHAnsi"/>
          <w:lang w:val="nl-NL"/>
        </w:rPr>
        <w:t>s</w:t>
      </w:r>
      <w:r w:rsidRPr="00FF4D82">
        <w:rPr>
          <w:rFonts w:asciiTheme="minorHAnsi" w:hAnsiTheme="minorHAnsi" w:cstheme="minorHAnsi"/>
          <w:spacing w:val="-2"/>
          <w:lang w:val="nl-NL"/>
        </w:rPr>
        <w:t>c</w:t>
      </w:r>
      <w:r w:rsidRPr="00FF4D82">
        <w:rPr>
          <w:rFonts w:asciiTheme="minorHAnsi" w:hAnsiTheme="minorHAnsi" w:cstheme="minorHAnsi"/>
          <w:lang w:val="nl-NL"/>
        </w:rPr>
        <w:t>h</w:t>
      </w:r>
      <w:r w:rsidRPr="00FF4D82">
        <w:rPr>
          <w:rFonts w:asciiTheme="minorHAnsi" w:hAnsiTheme="minorHAnsi" w:cstheme="minorHAnsi"/>
          <w:w w:val="99"/>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ee</w:t>
      </w:r>
      <w:r w:rsidRPr="00FF4D82">
        <w:rPr>
          <w:rFonts w:asciiTheme="minorHAnsi" w:hAnsiTheme="minorHAnsi" w:cstheme="minorHAnsi"/>
          <w:lang w:val="nl-NL"/>
        </w:rPr>
        <w:t>f</w:t>
      </w:r>
      <w:r w:rsidRPr="00FF4D82">
        <w:rPr>
          <w:rFonts w:asciiTheme="minorHAnsi" w:hAnsiTheme="minorHAnsi" w:cstheme="minorHAnsi"/>
          <w:spacing w:val="-1"/>
          <w:lang w:val="nl-NL"/>
        </w:rPr>
        <w:t>k</w:t>
      </w:r>
      <w:r w:rsidRPr="00FF4D82">
        <w:rPr>
          <w:rFonts w:asciiTheme="minorHAnsi" w:hAnsiTheme="minorHAnsi" w:cstheme="minorHAnsi"/>
          <w:spacing w:val="2"/>
          <w:lang w:val="nl-NL"/>
        </w:rPr>
        <w:t>li</w:t>
      </w:r>
      <w:r w:rsidRPr="00FF4D82">
        <w:rPr>
          <w:rFonts w:asciiTheme="minorHAnsi" w:hAnsiTheme="minorHAnsi" w:cstheme="minorHAnsi"/>
          <w:lang w:val="nl-NL"/>
        </w:rPr>
        <w:t>maa</w:t>
      </w:r>
      <w:r w:rsidRPr="00FF4D82">
        <w:rPr>
          <w:rFonts w:asciiTheme="minorHAnsi" w:hAnsiTheme="minorHAnsi" w:cstheme="minorHAnsi"/>
          <w:spacing w:val="-2"/>
          <w:lang w:val="nl-NL"/>
        </w:rPr>
        <w:t>t</w:t>
      </w:r>
      <w:r w:rsidRPr="00FF4D82">
        <w:rPr>
          <w:rFonts w:asciiTheme="minorHAnsi" w:hAnsiTheme="minorHAnsi" w:cstheme="minorHAnsi"/>
          <w:lang w:val="nl-NL"/>
        </w:rPr>
        <w:t>;</w:t>
      </w:r>
    </w:p>
    <w:p w:rsidRPr="00FF4D82" w:rsidR="0006158F" w:rsidP="007E1B80" w:rsidRDefault="0006158F" w14:paraId="5D2ADD74" w14:textId="77777777">
      <w:pPr>
        <w:pStyle w:val="Gemiddeldraster21"/>
        <w:numPr>
          <w:ilvl w:val="0"/>
          <w:numId w:val="51"/>
        </w:numPr>
        <w:rPr>
          <w:rFonts w:asciiTheme="minorHAnsi" w:hAnsiTheme="minorHAnsi" w:cstheme="minorHAnsi"/>
        </w:rPr>
      </w:pPr>
      <w:r w:rsidRPr="00FF4D82">
        <w:rPr>
          <w:rFonts w:asciiTheme="minorHAnsi" w:hAnsiTheme="minorHAnsi" w:cstheme="minorHAnsi"/>
        </w:rPr>
        <w:t>Al</w:t>
      </w:r>
      <w:r w:rsidRPr="00FF4D82">
        <w:rPr>
          <w:rFonts w:asciiTheme="minorHAnsi" w:hAnsiTheme="minorHAnsi" w:cstheme="minorHAnsi"/>
          <w:spacing w:val="2"/>
        </w:rPr>
        <w:t>l</w:t>
      </w:r>
      <w:r w:rsidRPr="00FF4D82">
        <w:rPr>
          <w:rFonts w:asciiTheme="minorHAnsi" w:hAnsiTheme="minorHAnsi" w:cstheme="minorHAnsi"/>
        </w:rPr>
        <w:t>e</w:t>
      </w:r>
      <w:r w:rsidRPr="00FF4D82">
        <w:rPr>
          <w:rFonts w:asciiTheme="minorHAnsi" w:hAnsiTheme="minorHAnsi" w:cstheme="minorHAnsi"/>
          <w:spacing w:val="-12"/>
        </w:rPr>
        <w:t xml:space="preserve"> </w:t>
      </w:r>
      <w:proofErr w:type="spellStart"/>
      <w:r w:rsidRPr="00FF4D82">
        <w:rPr>
          <w:rFonts w:asciiTheme="minorHAnsi" w:hAnsiTheme="minorHAnsi" w:cstheme="minorHAnsi"/>
          <w:spacing w:val="-1"/>
        </w:rPr>
        <w:t>k</w:t>
      </w:r>
      <w:r w:rsidRPr="00FF4D82">
        <w:rPr>
          <w:rFonts w:asciiTheme="minorHAnsi" w:hAnsiTheme="minorHAnsi" w:cstheme="minorHAnsi"/>
          <w:spacing w:val="2"/>
        </w:rPr>
        <w:t>i</w:t>
      </w:r>
      <w:r w:rsidRPr="00FF4D82">
        <w:rPr>
          <w:rFonts w:asciiTheme="minorHAnsi" w:hAnsiTheme="minorHAnsi" w:cstheme="minorHAnsi"/>
          <w:spacing w:val="1"/>
        </w:rPr>
        <w:t>n</w:t>
      </w:r>
      <w:r w:rsidRPr="00FF4D82">
        <w:rPr>
          <w:rFonts w:asciiTheme="minorHAnsi" w:hAnsiTheme="minorHAnsi" w:cstheme="minorHAnsi"/>
        </w:rPr>
        <w:t>d</w:t>
      </w:r>
      <w:r w:rsidRPr="00FF4D82">
        <w:rPr>
          <w:rFonts w:asciiTheme="minorHAnsi" w:hAnsiTheme="minorHAnsi" w:cstheme="minorHAnsi"/>
          <w:spacing w:val="-2"/>
        </w:rPr>
        <w:t>e</w:t>
      </w:r>
      <w:r w:rsidRPr="00FF4D82">
        <w:rPr>
          <w:rFonts w:asciiTheme="minorHAnsi" w:hAnsiTheme="minorHAnsi" w:cstheme="minorHAnsi"/>
          <w:spacing w:val="-1"/>
        </w:rPr>
        <w:t>r</w:t>
      </w:r>
      <w:r w:rsidRPr="00FF4D82">
        <w:rPr>
          <w:rFonts w:asciiTheme="minorHAnsi" w:hAnsiTheme="minorHAnsi" w:cstheme="minorHAnsi"/>
          <w:spacing w:val="-2"/>
        </w:rPr>
        <w:t>e</w:t>
      </w:r>
      <w:r w:rsidRPr="00FF4D82">
        <w:rPr>
          <w:rFonts w:asciiTheme="minorHAnsi" w:hAnsiTheme="minorHAnsi" w:cstheme="minorHAnsi"/>
        </w:rPr>
        <w:t>n</w:t>
      </w:r>
      <w:proofErr w:type="spellEnd"/>
      <w:r w:rsidRPr="00FF4D82">
        <w:rPr>
          <w:rFonts w:asciiTheme="minorHAnsi" w:hAnsiTheme="minorHAnsi" w:cstheme="minorHAnsi"/>
          <w:spacing w:val="-10"/>
        </w:rPr>
        <w:t xml:space="preserve"> </w:t>
      </w:r>
      <w:proofErr w:type="spellStart"/>
      <w:r w:rsidRPr="00FF4D82">
        <w:rPr>
          <w:rFonts w:asciiTheme="minorHAnsi" w:hAnsiTheme="minorHAnsi" w:cstheme="minorHAnsi"/>
        </w:rPr>
        <w:t>z</w:t>
      </w:r>
      <w:r w:rsidRPr="00FF4D82">
        <w:rPr>
          <w:rFonts w:asciiTheme="minorHAnsi" w:hAnsiTheme="minorHAnsi" w:cstheme="minorHAnsi"/>
          <w:spacing w:val="3"/>
        </w:rPr>
        <w:t>i</w:t>
      </w:r>
      <w:r w:rsidRPr="00FF4D82">
        <w:rPr>
          <w:rFonts w:asciiTheme="minorHAnsi" w:hAnsiTheme="minorHAnsi" w:cstheme="minorHAnsi"/>
        </w:rPr>
        <w:t>jn</w:t>
      </w:r>
      <w:proofErr w:type="spellEnd"/>
      <w:r w:rsidRPr="00FF4D82">
        <w:rPr>
          <w:rFonts w:asciiTheme="minorHAnsi" w:hAnsiTheme="minorHAnsi" w:cstheme="minorHAnsi"/>
          <w:spacing w:val="-10"/>
        </w:rPr>
        <w:t xml:space="preserve"> </w:t>
      </w:r>
      <w:proofErr w:type="spellStart"/>
      <w:r w:rsidRPr="00FF4D82">
        <w:rPr>
          <w:rFonts w:asciiTheme="minorHAnsi" w:hAnsiTheme="minorHAnsi" w:cstheme="minorHAnsi"/>
        </w:rPr>
        <w:t>g</w:t>
      </w:r>
      <w:r w:rsidRPr="00FF4D82">
        <w:rPr>
          <w:rFonts w:asciiTheme="minorHAnsi" w:hAnsiTheme="minorHAnsi" w:cstheme="minorHAnsi"/>
          <w:spacing w:val="-5"/>
        </w:rPr>
        <w:t>e</w:t>
      </w:r>
      <w:r w:rsidRPr="00FF4D82">
        <w:rPr>
          <w:rFonts w:asciiTheme="minorHAnsi" w:hAnsiTheme="minorHAnsi" w:cstheme="minorHAnsi"/>
        </w:rPr>
        <w:t>l</w:t>
      </w:r>
      <w:r w:rsidRPr="00FF4D82">
        <w:rPr>
          <w:rFonts w:asciiTheme="minorHAnsi" w:hAnsiTheme="minorHAnsi" w:cstheme="minorHAnsi"/>
          <w:spacing w:val="2"/>
        </w:rPr>
        <w:t>i</w:t>
      </w:r>
      <w:r w:rsidRPr="00FF4D82">
        <w:rPr>
          <w:rFonts w:asciiTheme="minorHAnsi" w:hAnsiTheme="minorHAnsi" w:cstheme="minorHAnsi"/>
        </w:rPr>
        <w:t>j</w:t>
      </w:r>
      <w:r w:rsidRPr="00FF4D82">
        <w:rPr>
          <w:rFonts w:asciiTheme="minorHAnsi" w:hAnsiTheme="minorHAnsi" w:cstheme="minorHAnsi"/>
          <w:spacing w:val="-3"/>
        </w:rPr>
        <w:t>k</w:t>
      </w:r>
      <w:r w:rsidRPr="00FF4D82">
        <w:rPr>
          <w:rFonts w:asciiTheme="minorHAnsi" w:hAnsiTheme="minorHAnsi" w:cstheme="minorHAnsi"/>
        </w:rPr>
        <w:t>waa</w:t>
      </w:r>
      <w:r w:rsidRPr="00FF4D82">
        <w:rPr>
          <w:rFonts w:asciiTheme="minorHAnsi" w:hAnsiTheme="minorHAnsi" w:cstheme="minorHAnsi"/>
          <w:spacing w:val="-1"/>
        </w:rPr>
        <w:t>r</w:t>
      </w:r>
      <w:r w:rsidRPr="00FF4D82">
        <w:rPr>
          <w:rFonts w:asciiTheme="minorHAnsi" w:hAnsiTheme="minorHAnsi" w:cstheme="minorHAnsi"/>
        </w:rPr>
        <w:t>d</w:t>
      </w:r>
      <w:r w:rsidRPr="00FF4D82">
        <w:rPr>
          <w:rFonts w:asciiTheme="minorHAnsi" w:hAnsiTheme="minorHAnsi" w:cstheme="minorHAnsi"/>
          <w:spacing w:val="2"/>
        </w:rPr>
        <w:t>i</w:t>
      </w:r>
      <w:r w:rsidRPr="00FF4D82">
        <w:rPr>
          <w:rFonts w:asciiTheme="minorHAnsi" w:hAnsiTheme="minorHAnsi" w:cstheme="minorHAnsi"/>
        </w:rPr>
        <w:t>g</w:t>
      </w:r>
      <w:proofErr w:type="spellEnd"/>
      <w:r w:rsidRPr="00FF4D82">
        <w:rPr>
          <w:rFonts w:asciiTheme="minorHAnsi" w:hAnsiTheme="minorHAnsi" w:cstheme="minorHAnsi"/>
        </w:rPr>
        <w:t>;</w:t>
      </w:r>
    </w:p>
    <w:p w:rsidRPr="00FF4D82" w:rsidR="0006158F" w:rsidP="007E1B80" w:rsidRDefault="0006158F" w14:paraId="507E84C1" w14:textId="77777777">
      <w:pPr>
        <w:pStyle w:val="Gemiddeldraster21"/>
        <w:numPr>
          <w:ilvl w:val="0"/>
          <w:numId w:val="51"/>
        </w:numPr>
        <w:rPr>
          <w:rFonts w:asciiTheme="minorHAnsi" w:hAnsiTheme="minorHAnsi" w:cstheme="minorHAnsi"/>
          <w:lang w:val="nl-NL"/>
        </w:rPr>
      </w:pPr>
      <w:r w:rsidRPr="00FF4D82">
        <w:rPr>
          <w:rFonts w:asciiTheme="minorHAnsi" w:hAnsiTheme="minorHAnsi" w:cstheme="minorHAnsi"/>
          <w:spacing w:val="-2"/>
          <w:lang w:val="nl-NL"/>
        </w:rPr>
        <w:t>E</w:t>
      </w:r>
      <w:r w:rsidRPr="00FF4D82">
        <w:rPr>
          <w:rFonts w:asciiTheme="minorHAnsi" w:hAnsiTheme="minorHAnsi" w:cstheme="minorHAnsi"/>
          <w:lang w:val="nl-NL"/>
        </w:rPr>
        <w:t>r</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s</w:t>
      </w:r>
      <w:r w:rsidRPr="00FF4D82">
        <w:rPr>
          <w:rFonts w:asciiTheme="minorHAnsi" w:hAnsiTheme="minorHAnsi" w:cstheme="minorHAnsi"/>
          <w:spacing w:val="-10"/>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p</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c</w:t>
      </w:r>
      <w:r w:rsidRPr="00FF4D82">
        <w:rPr>
          <w:rFonts w:asciiTheme="minorHAnsi" w:hAnsiTheme="minorHAnsi" w:cstheme="minorHAnsi"/>
          <w:spacing w:val="-2"/>
          <w:lang w:val="nl-NL"/>
        </w:rPr>
        <w:t>o</w:t>
      </w:r>
      <w:r w:rsidRPr="00FF4D82">
        <w:rPr>
          <w:rFonts w:asciiTheme="minorHAnsi" w:hAnsiTheme="minorHAnsi" w:cstheme="minorHAnsi"/>
          <w:lang w:val="nl-NL"/>
        </w:rPr>
        <w:t>m</w:t>
      </w:r>
      <w:r w:rsidRPr="00FF4D82">
        <w:rPr>
          <w:rFonts w:asciiTheme="minorHAnsi" w:hAnsiTheme="minorHAnsi" w:cstheme="minorHAnsi"/>
          <w:spacing w:val="1"/>
          <w:lang w:val="nl-NL"/>
        </w:rPr>
        <w:t>mun</w:t>
      </w:r>
      <w:r w:rsidRPr="00FF4D82">
        <w:rPr>
          <w:rFonts w:asciiTheme="minorHAnsi" w:hAnsiTheme="minorHAnsi" w:cstheme="minorHAnsi"/>
          <w:spacing w:val="2"/>
          <w:lang w:val="nl-NL"/>
        </w:rPr>
        <w:t>i</w:t>
      </w:r>
      <w:r w:rsidRPr="00FF4D82">
        <w:rPr>
          <w:rFonts w:asciiTheme="minorHAnsi" w:hAnsiTheme="minorHAnsi" w:cstheme="minorHAnsi"/>
          <w:lang w:val="nl-NL"/>
        </w:rPr>
        <w:t>cati</w:t>
      </w:r>
      <w:r w:rsidRPr="00FF4D82">
        <w:rPr>
          <w:rFonts w:asciiTheme="minorHAnsi" w:hAnsiTheme="minorHAnsi" w:cstheme="minorHAnsi"/>
          <w:spacing w:val="-2"/>
          <w:lang w:val="nl-NL"/>
        </w:rPr>
        <w:t>e</w:t>
      </w:r>
      <w:r w:rsidRPr="00FF4D82">
        <w:rPr>
          <w:rFonts w:asciiTheme="minorHAnsi" w:hAnsiTheme="minorHAnsi" w:cstheme="minorHAnsi"/>
          <w:lang w:val="nl-NL"/>
        </w:rPr>
        <w:t>:</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k</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k</w:t>
      </w:r>
      <w:r w:rsidRPr="00FF4D82">
        <w:rPr>
          <w:rFonts w:asciiTheme="minorHAnsi" w:hAnsiTheme="minorHAnsi" w:cstheme="minorHAnsi"/>
          <w:spacing w:val="1"/>
          <w:lang w:val="nl-NL"/>
        </w:rPr>
        <w:t>unn</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spacing w:val="2"/>
          <w:lang w:val="nl-NL"/>
        </w:rPr>
        <w:t>b</w:t>
      </w:r>
      <w:r w:rsidRPr="00FF4D82">
        <w:rPr>
          <w:rFonts w:asciiTheme="minorHAnsi" w:hAnsiTheme="minorHAnsi" w:cstheme="minorHAnsi"/>
          <w:spacing w:val="-2"/>
          <w:lang w:val="nl-NL"/>
        </w:rPr>
        <w:t>e</w:t>
      </w:r>
      <w:r w:rsidRPr="00FF4D82">
        <w:rPr>
          <w:rFonts w:asciiTheme="minorHAnsi" w:hAnsiTheme="minorHAnsi" w:cstheme="minorHAnsi"/>
          <w:spacing w:val="1"/>
          <w:lang w:val="nl-NL"/>
        </w:rPr>
        <w:t>u</w:t>
      </w:r>
      <w:r w:rsidRPr="00FF4D82">
        <w:rPr>
          <w:rFonts w:asciiTheme="minorHAnsi" w:hAnsiTheme="minorHAnsi" w:cstheme="minorHAnsi"/>
          <w:spacing w:val="-1"/>
          <w:lang w:val="nl-NL"/>
        </w:rPr>
        <w:t>r</w:t>
      </w:r>
      <w:r w:rsidRPr="00FF4D82">
        <w:rPr>
          <w:rFonts w:asciiTheme="minorHAnsi" w:hAnsiTheme="minorHAnsi" w:cstheme="minorHAnsi"/>
          <w:lang w:val="nl-NL"/>
        </w:rPr>
        <w:t>t</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spacing w:val="2"/>
          <w:lang w:val="nl-NL"/>
        </w:rPr>
        <w:t>i</w:t>
      </w:r>
      <w:r w:rsidRPr="00FF4D82">
        <w:rPr>
          <w:rFonts w:asciiTheme="minorHAnsi" w:hAnsiTheme="minorHAnsi" w:cstheme="minorHAnsi"/>
          <w:lang w:val="nl-NL"/>
        </w:rPr>
        <w:t>s</w:t>
      </w:r>
      <w:r w:rsidRPr="00FF4D82">
        <w:rPr>
          <w:rFonts w:asciiTheme="minorHAnsi" w:hAnsiTheme="minorHAnsi" w:cstheme="minorHAnsi"/>
          <w:spacing w:val="1"/>
          <w:lang w:val="nl-NL"/>
        </w:rPr>
        <w:t>s</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1"/>
          <w:lang w:val="nl-NL"/>
        </w:rPr>
        <w:t>e</w:t>
      </w:r>
      <w:r w:rsidRPr="00FF4D82">
        <w:rPr>
          <w:rFonts w:asciiTheme="minorHAnsi" w:hAnsiTheme="minorHAnsi" w:cstheme="minorHAnsi"/>
          <w:lang w:val="nl-NL"/>
        </w:rPr>
        <w:t>sp</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spacing w:val="1"/>
          <w:lang w:val="nl-NL"/>
        </w:rPr>
        <w:t>k</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ro</w:t>
      </w:r>
      <w:r w:rsidRPr="00FF4D82">
        <w:rPr>
          <w:rFonts w:asciiTheme="minorHAnsi" w:hAnsiTheme="minorHAnsi" w:cstheme="minorHAnsi"/>
          <w:spacing w:val="-2"/>
          <w:lang w:val="nl-NL"/>
        </w:rPr>
        <w:t>e</w:t>
      </w:r>
      <w:r w:rsidRPr="00FF4D82">
        <w:rPr>
          <w:rFonts w:asciiTheme="minorHAnsi" w:hAnsiTheme="minorHAnsi" w:cstheme="minorHAnsi"/>
          <w:lang w:val="nl-NL"/>
        </w:rPr>
        <w:t>p,</w:t>
      </w:r>
      <w:r w:rsidRPr="00FF4D82">
        <w:rPr>
          <w:rFonts w:asciiTheme="minorHAnsi" w:hAnsiTheme="minorHAnsi" w:cstheme="minorHAnsi"/>
          <w:w w:val="99"/>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f</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t</w:t>
      </w:r>
      <w:r w:rsidRPr="00FF4D82">
        <w:rPr>
          <w:rFonts w:asciiTheme="minorHAnsi" w:hAnsiTheme="minorHAnsi" w:cstheme="minorHAnsi"/>
          <w:spacing w:val="1"/>
          <w:lang w:val="nl-NL"/>
        </w:rPr>
        <w:t>u</w:t>
      </w:r>
      <w:r w:rsidRPr="00FF4D82">
        <w:rPr>
          <w:rFonts w:asciiTheme="minorHAnsi" w:hAnsiTheme="minorHAnsi" w:cstheme="minorHAnsi"/>
          <w:spacing w:val="-2"/>
          <w:lang w:val="nl-NL"/>
        </w:rPr>
        <w:t>ee</w:t>
      </w:r>
      <w:r w:rsidRPr="00FF4D82">
        <w:rPr>
          <w:rFonts w:asciiTheme="minorHAnsi" w:hAnsiTheme="minorHAnsi" w:cstheme="minorHAnsi"/>
          <w:lang w:val="nl-NL"/>
        </w:rPr>
        <w:t>l</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al</w:t>
      </w:r>
      <w:r w:rsidRPr="00FF4D82">
        <w:rPr>
          <w:rFonts w:asciiTheme="minorHAnsi" w:hAnsiTheme="minorHAnsi" w:cstheme="minorHAnsi"/>
          <w:spacing w:val="3"/>
          <w:lang w:val="nl-NL"/>
        </w:rPr>
        <w:t>l</w:t>
      </w:r>
      <w:r w:rsidRPr="00FF4D82">
        <w:rPr>
          <w:rFonts w:asciiTheme="minorHAnsi" w:hAnsiTheme="minorHAnsi" w:cstheme="minorHAnsi"/>
          <w:spacing w:val="-2"/>
          <w:lang w:val="nl-NL"/>
        </w:rPr>
        <w:t>ee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m</w:t>
      </w:r>
      <w:r w:rsidRPr="00FF4D82">
        <w:rPr>
          <w:rFonts w:asciiTheme="minorHAnsi" w:hAnsiTheme="minorHAnsi" w:cstheme="minorHAnsi"/>
          <w:spacing w:val="-1"/>
          <w:lang w:val="nl-NL"/>
        </w:rPr>
        <w:t>e</w:t>
      </w:r>
      <w:r w:rsidRPr="00FF4D82">
        <w:rPr>
          <w:rFonts w:asciiTheme="minorHAnsi" w:hAnsiTheme="minorHAnsi" w:cstheme="minorHAnsi"/>
          <w:lang w:val="nl-NL"/>
        </w:rPr>
        <w:t>t</w:t>
      </w:r>
      <w:r w:rsidRPr="00FF4D82">
        <w:rPr>
          <w:rFonts w:asciiTheme="minorHAnsi" w:hAnsiTheme="minorHAnsi" w:cstheme="minorHAnsi"/>
          <w:spacing w:val="-3"/>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kracht;</w:t>
      </w:r>
    </w:p>
    <w:p w:rsidRPr="00FF4D82" w:rsidR="0006158F" w:rsidP="007E1B80" w:rsidRDefault="0006158F" w14:paraId="20B7C33F" w14:textId="77777777">
      <w:pPr>
        <w:pStyle w:val="Gemiddeldraster21"/>
        <w:numPr>
          <w:ilvl w:val="0"/>
          <w:numId w:val="51"/>
        </w:numPr>
        <w:rPr>
          <w:rFonts w:asciiTheme="minorHAnsi" w:hAnsiTheme="minorHAnsi" w:cstheme="minorHAnsi"/>
          <w:lang w:val="nl-NL"/>
        </w:rPr>
      </w:pPr>
      <w:r w:rsidRPr="00FF4D82">
        <w:rPr>
          <w:rFonts w:asciiTheme="minorHAnsi" w:hAnsiTheme="minorHAnsi" w:cstheme="minorHAnsi"/>
          <w:noProof/>
          <w:lang w:val="nl-NL" w:eastAsia="nl-NL"/>
        </w:rPr>
        <w:t>E</w:t>
      </w:r>
      <w:r w:rsidRPr="00FF4D82">
        <w:rPr>
          <w:rFonts w:asciiTheme="minorHAnsi" w:hAnsiTheme="minorHAnsi" w:cstheme="minorHAnsi"/>
          <w:lang w:val="nl-NL"/>
        </w:rPr>
        <w:t>r</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wo</w:t>
      </w:r>
      <w:r w:rsidRPr="00FF4D82">
        <w:rPr>
          <w:rFonts w:asciiTheme="minorHAnsi" w:hAnsiTheme="minorHAnsi" w:cstheme="minorHAnsi"/>
          <w:spacing w:val="-1"/>
          <w:lang w:val="nl-NL"/>
        </w:rPr>
        <w:t>r</w:t>
      </w:r>
      <w:r w:rsidRPr="00FF4D82">
        <w:rPr>
          <w:rFonts w:asciiTheme="minorHAnsi" w:hAnsiTheme="minorHAnsi" w:cstheme="minorHAnsi"/>
          <w:lang w:val="nl-NL"/>
        </w:rPr>
        <w:t>dt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e</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1"/>
          <w:lang w:val="nl-NL"/>
        </w:rPr>
        <w:t>r</w:t>
      </w:r>
      <w:r w:rsidRPr="00FF4D82">
        <w:rPr>
          <w:rFonts w:asciiTheme="minorHAnsi" w:hAnsiTheme="minorHAnsi" w:cstheme="minorHAnsi"/>
          <w:spacing w:val="-1"/>
          <w:lang w:val="nl-NL"/>
        </w:rPr>
        <w:t>o</w:t>
      </w:r>
      <w:r w:rsidRPr="00FF4D82">
        <w:rPr>
          <w:rFonts w:asciiTheme="minorHAnsi" w:hAnsiTheme="minorHAnsi" w:cstheme="minorHAnsi"/>
          <w:spacing w:val="-2"/>
          <w:lang w:val="nl-NL"/>
        </w:rPr>
        <w:t>e</w:t>
      </w:r>
      <w:r w:rsidRPr="00FF4D82">
        <w:rPr>
          <w:rFonts w:asciiTheme="minorHAnsi" w:hAnsiTheme="minorHAnsi" w:cstheme="minorHAnsi"/>
          <w:lang w:val="nl-NL"/>
        </w:rPr>
        <w:t>p</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mat</w:t>
      </w:r>
      <w:r w:rsidRPr="00FF4D82">
        <w:rPr>
          <w:rFonts w:asciiTheme="minorHAnsi" w:hAnsiTheme="minorHAnsi" w:cstheme="minorHAnsi"/>
          <w:spacing w:val="2"/>
          <w:lang w:val="nl-NL"/>
        </w:rPr>
        <w:t>i</w:t>
      </w:r>
      <w:r w:rsidRPr="00FF4D82">
        <w:rPr>
          <w:rFonts w:asciiTheme="minorHAnsi" w:hAnsiTheme="minorHAnsi" w:cstheme="minorHAnsi"/>
          <w:lang w:val="nl-NL"/>
        </w:rPr>
        <w:t>g</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aan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ha</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lang w:val="nl-NL"/>
        </w:rPr>
        <w:t>an</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m</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1"/>
          <w:lang w:val="nl-NL"/>
        </w:rPr>
        <w:t>h</w:t>
      </w:r>
      <w:r w:rsidRPr="00FF4D82">
        <w:rPr>
          <w:rFonts w:asciiTheme="minorHAnsi" w:hAnsiTheme="minorHAnsi" w:cstheme="minorHAnsi"/>
          <w:spacing w:val="-1"/>
          <w:lang w:val="nl-NL"/>
        </w:rPr>
        <w:t>o</w:t>
      </w:r>
      <w:r w:rsidRPr="00FF4D82">
        <w:rPr>
          <w:rFonts w:asciiTheme="minorHAnsi" w:hAnsiTheme="minorHAnsi" w:cstheme="minorHAnsi"/>
          <w:lang w:val="nl-NL"/>
        </w:rPr>
        <w:t>de</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aa</w:t>
      </w:r>
      <w:r w:rsidRPr="00FF4D82">
        <w:rPr>
          <w:rFonts w:asciiTheme="minorHAnsi" w:hAnsiTheme="minorHAnsi" w:cstheme="minorHAnsi"/>
          <w:spacing w:val="3"/>
          <w:lang w:val="nl-NL"/>
        </w:rPr>
        <w:t>n</w:t>
      </w:r>
      <w:r w:rsidRPr="00FF4D82">
        <w:rPr>
          <w:rFonts w:asciiTheme="minorHAnsi" w:hAnsiTheme="minorHAnsi" w:cstheme="minorHAnsi"/>
          <w:lang w:val="nl-NL"/>
        </w:rPr>
        <w:t>dacht</w:t>
      </w:r>
      <w:r w:rsidRPr="00FF4D82">
        <w:rPr>
          <w:rFonts w:asciiTheme="minorHAnsi" w:hAnsiTheme="minorHAnsi" w:cstheme="minorHAnsi"/>
          <w:w w:val="99"/>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2"/>
          <w:lang w:val="nl-NL"/>
        </w:rPr>
        <w:t>e</w:t>
      </w:r>
      <w:r w:rsidRPr="00FF4D82">
        <w:rPr>
          <w:rFonts w:asciiTheme="minorHAnsi" w:hAnsiTheme="minorHAnsi" w:cstheme="minorHAnsi"/>
          <w:lang w:val="nl-NL"/>
        </w:rPr>
        <w:t>st</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aan</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soc</w:t>
      </w:r>
      <w:r w:rsidRPr="00FF4D82">
        <w:rPr>
          <w:rFonts w:asciiTheme="minorHAnsi" w:hAnsiTheme="minorHAnsi" w:cstheme="minorHAnsi"/>
          <w:spacing w:val="2"/>
          <w:lang w:val="nl-NL"/>
        </w:rPr>
        <w:t>i</w:t>
      </w:r>
      <w:r w:rsidRPr="00FF4D82">
        <w:rPr>
          <w:rFonts w:asciiTheme="minorHAnsi" w:hAnsiTheme="minorHAnsi" w:cstheme="minorHAnsi"/>
          <w:lang w:val="nl-NL"/>
        </w:rPr>
        <w:t>a</w:t>
      </w:r>
      <w:r w:rsidRPr="00FF4D82">
        <w:rPr>
          <w:rFonts w:asciiTheme="minorHAnsi" w:hAnsiTheme="minorHAnsi" w:cstheme="minorHAnsi"/>
          <w:spacing w:val="3"/>
          <w:lang w:val="nl-NL"/>
        </w:rPr>
        <w:t>l</w:t>
      </w:r>
      <w:r w:rsidRPr="00FF4D82">
        <w:rPr>
          <w:rFonts w:asciiTheme="minorHAnsi" w:hAnsiTheme="minorHAnsi" w:cstheme="minorHAnsi"/>
          <w:lang w:val="nl-NL"/>
        </w:rPr>
        <w:t>e</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vo</w:t>
      </w:r>
      <w:r w:rsidRPr="00FF4D82">
        <w:rPr>
          <w:rFonts w:asciiTheme="minorHAnsi" w:hAnsiTheme="minorHAnsi" w:cstheme="minorHAnsi"/>
          <w:spacing w:val="1"/>
          <w:lang w:val="nl-NL"/>
        </w:rPr>
        <w:t>r</w:t>
      </w:r>
      <w:r w:rsidRPr="00FF4D82">
        <w:rPr>
          <w:rFonts w:asciiTheme="minorHAnsi" w:hAnsiTheme="minorHAnsi" w:cstheme="minorHAnsi"/>
          <w:lang w:val="nl-NL"/>
        </w:rPr>
        <w:t>m</w:t>
      </w:r>
      <w:r w:rsidRPr="00FF4D82">
        <w:rPr>
          <w:rFonts w:asciiTheme="minorHAnsi" w:hAnsiTheme="minorHAnsi" w:cstheme="minorHAnsi"/>
          <w:spacing w:val="3"/>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lang w:val="nl-NL"/>
        </w:rPr>
        <w:t>an</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k</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06158F" w:rsidRDefault="0006158F" w14:paraId="44CA0747" w14:textId="77777777">
      <w:pPr>
        <w:pStyle w:val="Gemiddeldraster21"/>
        <w:rPr>
          <w:rFonts w:asciiTheme="minorHAnsi" w:hAnsiTheme="minorHAnsi" w:cstheme="minorHAnsi"/>
          <w:lang w:val="nl-NL"/>
        </w:rPr>
      </w:pPr>
    </w:p>
    <w:p w:rsidRPr="00FF4D82" w:rsidR="0006158F" w:rsidP="0006158F" w:rsidRDefault="0006158F" w14:paraId="1585FBE6" w14:textId="77777777">
      <w:pPr>
        <w:pStyle w:val="Gemiddeldraster21"/>
        <w:rPr>
          <w:rFonts w:asciiTheme="minorHAnsi" w:hAnsiTheme="minorHAnsi" w:cstheme="minorHAnsi"/>
        </w:rPr>
      </w:pPr>
      <w:r w:rsidRPr="00FF4D82">
        <w:rPr>
          <w:rFonts w:asciiTheme="minorHAnsi" w:hAnsiTheme="minorHAnsi" w:cstheme="minorHAnsi"/>
        </w:rPr>
        <w:t>De</w:t>
      </w:r>
      <w:r w:rsidRPr="00FF4D82">
        <w:rPr>
          <w:rFonts w:asciiTheme="minorHAnsi" w:hAnsiTheme="minorHAnsi" w:cstheme="minorHAnsi"/>
          <w:spacing w:val="-7"/>
        </w:rPr>
        <w:t xml:space="preserve"> </w:t>
      </w:r>
      <w:proofErr w:type="spellStart"/>
      <w:r w:rsidRPr="00FF4D82">
        <w:rPr>
          <w:rFonts w:asciiTheme="minorHAnsi" w:hAnsiTheme="minorHAnsi" w:cstheme="minorHAnsi"/>
          <w:spacing w:val="-1"/>
        </w:rPr>
        <w:t>ro</w:t>
      </w:r>
      <w:r w:rsidRPr="00FF4D82">
        <w:rPr>
          <w:rFonts w:asciiTheme="minorHAnsi" w:hAnsiTheme="minorHAnsi" w:cstheme="minorHAnsi"/>
        </w:rPr>
        <w:t>l</w:t>
      </w:r>
      <w:proofErr w:type="spellEnd"/>
      <w:r w:rsidRPr="00FF4D82">
        <w:rPr>
          <w:rFonts w:asciiTheme="minorHAnsi" w:hAnsiTheme="minorHAnsi" w:cstheme="minorHAnsi"/>
          <w:spacing w:val="-4"/>
        </w:rPr>
        <w:t xml:space="preserve"> </w:t>
      </w:r>
      <w:r w:rsidRPr="00FF4D82">
        <w:rPr>
          <w:rFonts w:asciiTheme="minorHAnsi" w:hAnsiTheme="minorHAnsi" w:cstheme="minorHAnsi"/>
          <w:spacing w:val="-1"/>
        </w:rPr>
        <w:t>v</w:t>
      </w:r>
      <w:r w:rsidRPr="00FF4D82">
        <w:rPr>
          <w:rFonts w:asciiTheme="minorHAnsi" w:hAnsiTheme="minorHAnsi" w:cstheme="minorHAnsi"/>
        </w:rPr>
        <w:t>an</w:t>
      </w:r>
      <w:r w:rsidRPr="00FF4D82">
        <w:rPr>
          <w:rFonts w:asciiTheme="minorHAnsi" w:hAnsiTheme="minorHAnsi" w:cstheme="minorHAnsi"/>
          <w:spacing w:val="-6"/>
        </w:rPr>
        <w:t xml:space="preserve"> </w:t>
      </w:r>
      <w:r w:rsidRPr="00FF4D82">
        <w:rPr>
          <w:rFonts w:asciiTheme="minorHAnsi" w:hAnsiTheme="minorHAnsi" w:cstheme="minorHAnsi"/>
        </w:rPr>
        <w:t>het</w:t>
      </w:r>
      <w:r w:rsidRPr="00FF4D82">
        <w:rPr>
          <w:rFonts w:asciiTheme="minorHAnsi" w:hAnsiTheme="minorHAnsi" w:cstheme="minorHAnsi"/>
          <w:spacing w:val="-7"/>
        </w:rPr>
        <w:t xml:space="preserve"> </w:t>
      </w:r>
      <w:proofErr w:type="spellStart"/>
      <w:r w:rsidRPr="00FF4D82">
        <w:rPr>
          <w:rFonts w:asciiTheme="minorHAnsi" w:hAnsiTheme="minorHAnsi" w:cstheme="minorHAnsi"/>
          <w:spacing w:val="2"/>
        </w:rPr>
        <w:t>p</w:t>
      </w:r>
      <w:r w:rsidRPr="00FF4D82">
        <w:rPr>
          <w:rFonts w:asciiTheme="minorHAnsi" w:hAnsiTheme="minorHAnsi" w:cstheme="minorHAnsi"/>
          <w:spacing w:val="1"/>
        </w:rPr>
        <w:t>e</w:t>
      </w:r>
      <w:r w:rsidRPr="00FF4D82">
        <w:rPr>
          <w:rFonts w:asciiTheme="minorHAnsi" w:hAnsiTheme="minorHAnsi" w:cstheme="minorHAnsi"/>
          <w:spacing w:val="-1"/>
        </w:rPr>
        <w:t>r</w:t>
      </w:r>
      <w:r w:rsidRPr="00FF4D82">
        <w:rPr>
          <w:rFonts w:asciiTheme="minorHAnsi" w:hAnsiTheme="minorHAnsi" w:cstheme="minorHAnsi"/>
          <w:spacing w:val="1"/>
        </w:rPr>
        <w:t>s</w:t>
      </w:r>
      <w:r w:rsidRPr="00FF4D82">
        <w:rPr>
          <w:rFonts w:asciiTheme="minorHAnsi" w:hAnsiTheme="minorHAnsi" w:cstheme="minorHAnsi"/>
          <w:spacing w:val="-1"/>
        </w:rPr>
        <w:t>o</w:t>
      </w:r>
      <w:r w:rsidRPr="00FF4D82">
        <w:rPr>
          <w:rFonts w:asciiTheme="minorHAnsi" w:hAnsiTheme="minorHAnsi" w:cstheme="minorHAnsi"/>
          <w:spacing w:val="1"/>
        </w:rPr>
        <w:t>nee</w:t>
      </w:r>
      <w:r w:rsidRPr="00FF4D82">
        <w:rPr>
          <w:rFonts w:asciiTheme="minorHAnsi" w:hAnsiTheme="minorHAnsi" w:cstheme="minorHAnsi"/>
          <w:spacing w:val="2"/>
        </w:rPr>
        <w:t>l</w:t>
      </w:r>
      <w:r w:rsidRPr="00FF4D82">
        <w:rPr>
          <w:rFonts w:asciiTheme="minorHAnsi" w:hAnsiTheme="minorHAnsi" w:cstheme="minorHAnsi"/>
          <w:spacing w:val="-3"/>
        </w:rPr>
        <w:t>s</w:t>
      </w:r>
      <w:r w:rsidRPr="00FF4D82">
        <w:rPr>
          <w:rFonts w:asciiTheme="minorHAnsi" w:hAnsiTheme="minorHAnsi" w:cstheme="minorHAnsi"/>
        </w:rPr>
        <w:t>l</w:t>
      </w:r>
      <w:r w:rsidRPr="00FF4D82">
        <w:rPr>
          <w:rFonts w:asciiTheme="minorHAnsi" w:hAnsiTheme="minorHAnsi" w:cstheme="minorHAnsi"/>
          <w:spacing w:val="2"/>
        </w:rPr>
        <w:t>i</w:t>
      </w:r>
      <w:r w:rsidRPr="00FF4D82">
        <w:rPr>
          <w:rFonts w:asciiTheme="minorHAnsi" w:hAnsiTheme="minorHAnsi" w:cstheme="minorHAnsi"/>
        </w:rPr>
        <w:t>d</w:t>
      </w:r>
      <w:proofErr w:type="spellEnd"/>
    </w:p>
    <w:p w:rsidRPr="00FF4D82" w:rsidR="0006158F" w:rsidP="007E1B80" w:rsidRDefault="0006158F" w14:paraId="501D5682" w14:textId="4A963A26">
      <w:pPr>
        <w:pStyle w:val="Gemiddeldraster21"/>
        <w:numPr>
          <w:ilvl w:val="0"/>
          <w:numId w:val="52"/>
        </w:numPr>
        <w:rPr>
          <w:rFonts w:asciiTheme="minorHAnsi" w:hAnsiTheme="minorHAnsi" w:cstheme="minorHAnsi"/>
          <w:lang w:val="nl-NL"/>
        </w:rPr>
      </w:pPr>
      <w:r w:rsidRPr="00FF4D82">
        <w:rPr>
          <w:rFonts w:asciiTheme="minorHAnsi" w:hAnsiTheme="minorHAnsi" w:cstheme="minorHAnsi"/>
          <w:noProof/>
          <w:lang w:val="nl-NL" w:eastAsia="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s</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ne</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sl</w:t>
      </w:r>
      <w:r w:rsidRPr="00FF4D82">
        <w:rPr>
          <w:rFonts w:asciiTheme="minorHAnsi" w:hAnsiTheme="minorHAnsi" w:cstheme="minorHAnsi"/>
          <w:spacing w:val="2"/>
          <w:lang w:val="nl-NL"/>
        </w:rPr>
        <w:t>i</w:t>
      </w:r>
      <w:r w:rsidRPr="00FF4D82">
        <w:rPr>
          <w:rFonts w:asciiTheme="minorHAnsi" w:hAnsiTheme="minorHAnsi" w:cstheme="minorHAnsi"/>
          <w:lang w:val="nl-NL"/>
        </w:rPr>
        <w:t>d</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s</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z</w:t>
      </w:r>
      <w:r w:rsidRPr="00FF4D82">
        <w:rPr>
          <w:rFonts w:asciiTheme="minorHAnsi" w:hAnsiTheme="minorHAnsi" w:cstheme="minorHAnsi"/>
          <w:spacing w:val="2"/>
          <w:lang w:val="nl-NL"/>
        </w:rPr>
        <w:t>i</w:t>
      </w:r>
      <w:r w:rsidRPr="00FF4D82">
        <w:rPr>
          <w:rFonts w:asciiTheme="minorHAnsi" w:hAnsiTheme="minorHAnsi" w:cstheme="minorHAnsi"/>
          <w:lang w:val="nl-NL"/>
        </w:rPr>
        <w:t>ch</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1"/>
          <w:lang w:val="nl-NL"/>
        </w:rPr>
        <w:t>e</w:t>
      </w:r>
      <w:r w:rsidRPr="00FF4D82">
        <w:rPr>
          <w:rFonts w:asciiTheme="minorHAnsi" w:hAnsiTheme="minorHAnsi" w:cstheme="minorHAnsi"/>
          <w:lang w:val="nl-NL"/>
        </w:rPr>
        <w:t>w</w:t>
      </w:r>
      <w:r w:rsidRPr="00FF4D82">
        <w:rPr>
          <w:rFonts w:asciiTheme="minorHAnsi" w:hAnsiTheme="minorHAnsi" w:cstheme="minorHAnsi"/>
          <w:spacing w:val="1"/>
          <w:lang w:val="nl-NL"/>
        </w:rPr>
        <w:t>u</w:t>
      </w:r>
      <w:r w:rsidRPr="00FF4D82">
        <w:rPr>
          <w:rFonts w:asciiTheme="minorHAnsi" w:hAnsiTheme="minorHAnsi" w:cstheme="minorHAnsi"/>
          <w:lang w:val="nl-NL"/>
        </w:rPr>
        <w:t>st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van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z</w:t>
      </w:r>
      <w:r w:rsidRPr="00FF4D82">
        <w:rPr>
          <w:rFonts w:asciiTheme="minorHAnsi" w:hAnsiTheme="minorHAnsi" w:cstheme="minorHAnsi"/>
          <w:spacing w:val="3"/>
          <w:lang w:val="nl-NL"/>
        </w:rPr>
        <w:t>i</w:t>
      </w:r>
      <w:r w:rsidRPr="00FF4D82">
        <w:rPr>
          <w:rFonts w:asciiTheme="minorHAnsi" w:hAnsiTheme="minorHAnsi" w:cstheme="minorHAnsi"/>
          <w:lang w:val="nl-NL"/>
        </w:rPr>
        <w:t>jn</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o</w:t>
      </w:r>
      <w:r w:rsidRPr="00FF4D82">
        <w:rPr>
          <w:rFonts w:asciiTheme="minorHAnsi" w:hAnsiTheme="minorHAnsi" w:cstheme="minorHAnsi"/>
          <w:lang w:val="nl-NL"/>
        </w:rPr>
        <w:t>s</w:t>
      </w:r>
      <w:r w:rsidRPr="00FF4D82">
        <w:rPr>
          <w:rFonts w:asciiTheme="minorHAnsi" w:hAnsiTheme="minorHAnsi" w:cstheme="minorHAnsi"/>
          <w:spacing w:val="2"/>
          <w:lang w:val="nl-NL"/>
        </w:rPr>
        <w:t>i</w:t>
      </w:r>
      <w:r w:rsidRPr="00FF4D82">
        <w:rPr>
          <w:rFonts w:asciiTheme="minorHAnsi" w:hAnsiTheme="minorHAnsi" w:cstheme="minorHAnsi"/>
          <w:spacing w:val="-2"/>
          <w:lang w:val="nl-NL"/>
        </w:rPr>
        <w:t>t</w:t>
      </w:r>
      <w:r w:rsidRPr="00FF4D82">
        <w:rPr>
          <w:rFonts w:asciiTheme="minorHAnsi" w:hAnsiTheme="minorHAnsi" w:cstheme="minorHAnsi"/>
          <w:spacing w:val="2"/>
          <w:lang w:val="nl-NL"/>
        </w:rPr>
        <w:t>i</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a</w:t>
      </w:r>
      <w:r w:rsidRPr="00FF4D82">
        <w:rPr>
          <w:rFonts w:asciiTheme="minorHAnsi" w:hAnsiTheme="minorHAnsi" w:cstheme="minorHAnsi"/>
          <w:spacing w:val="2"/>
          <w:lang w:val="nl-NL"/>
        </w:rPr>
        <w:t>l</w:t>
      </w:r>
      <w:r w:rsidRPr="00FF4D82">
        <w:rPr>
          <w:rFonts w:asciiTheme="minorHAnsi" w:hAnsiTheme="minorHAnsi" w:cstheme="minorHAnsi"/>
          <w:lang w:val="nl-NL"/>
        </w:rPr>
        <w:t>s</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ro</w:t>
      </w:r>
      <w:r w:rsidRPr="00FF4D82">
        <w:rPr>
          <w:rFonts w:asciiTheme="minorHAnsi" w:hAnsiTheme="minorHAnsi" w:cstheme="minorHAnsi"/>
          <w:spacing w:val="2"/>
          <w:lang w:val="nl-NL"/>
        </w:rPr>
        <w:t>l</w:t>
      </w:r>
      <w:r w:rsidRPr="00FF4D82">
        <w:rPr>
          <w:rFonts w:asciiTheme="minorHAnsi" w:hAnsiTheme="minorHAnsi" w:cstheme="minorHAnsi"/>
          <w:lang w:val="nl-NL"/>
        </w:rPr>
        <w:t>mod</w:t>
      </w:r>
      <w:r w:rsidRPr="00FF4D82">
        <w:rPr>
          <w:rFonts w:asciiTheme="minorHAnsi" w:hAnsiTheme="minorHAnsi" w:cstheme="minorHAnsi"/>
          <w:spacing w:val="-1"/>
          <w:lang w:val="nl-NL"/>
        </w:rPr>
        <w:t>e</w:t>
      </w:r>
      <w:r w:rsidRPr="00FF4D82">
        <w:rPr>
          <w:rFonts w:asciiTheme="minorHAnsi" w:hAnsiTheme="minorHAnsi" w:cstheme="minorHAnsi"/>
          <w:lang w:val="nl-NL"/>
        </w:rPr>
        <w:t>l</w:t>
      </w:r>
      <w:r w:rsidRPr="00FF4D82">
        <w:rPr>
          <w:rFonts w:asciiTheme="minorHAnsi" w:hAnsiTheme="minorHAnsi" w:cstheme="minorHAnsi"/>
          <w:spacing w:val="-4"/>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lang w:val="nl-NL"/>
        </w:rPr>
        <w:t>r</w:t>
      </w:r>
      <w:r w:rsidRPr="00FF4D82">
        <w:rPr>
          <w:rFonts w:asciiTheme="minorHAnsi" w:hAnsiTheme="minorHAnsi" w:cstheme="minorHAnsi"/>
          <w:spacing w:val="-2"/>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k</w:t>
      </w:r>
      <w:r w:rsidRPr="00FF4D82">
        <w:rPr>
          <w:rFonts w:asciiTheme="minorHAnsi" w:hAnsiTheme="minorHAnsi" w:cstheme="minorHAnsi"/>
          <w:spacing w:val="2"/>
          <w:lang w:val="nl-NL"/>
        </w:rPr>
        <w:t>i</w:t>
      </w:r>
      <w:r w:rsidRPr="00FF4D82">
        <w:rPr>
          <w:rFonts w:asciiTheme="minorHAnsi" w:hAnsiTheme="minorHAnsi" w:cstheme="minorHAnsi"/>
          <w:spacing w:val="-2"/>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w w:val="99"/>
          <w:lang w:val="nl-NL"/>
        </w:rPr>
        <w:t xml:space="preserve"> </w:t>
      </w:r>
      <w:r w:rsidRPr="00FF4D82">
        <w:rPr>
          <w:rFonts w:asciiTheme="minorHAnsi" w:hAnsiTheme="minorHAnsi" w:cstheme="minorHAnsi"/>
          <w:spacing w:val="1"/>
          <w:lang w:val="nl-NL"/>
        </w:rPr>
        <w:t>h</w:t>
      </w:r>
      <w:r w:rsidRPr="00FF4D82">
        <w:rPr>
          <w:rFonts w:asciiTheme="minorHAnsi" w:hAnsiTheme="minorHAnsi" w:cstheme="minorHAnsi"/>
          <w:lang w:val="nl-NL"/>
        </w:rPr>
        <w:t>a</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t</w:t>
      </w:r>
      <w:r w:rsidRPr="00FF4D82">
        <w:rPr>
          <w:rFonts w:asciiTheme="minorHAnsi" w:hAnsiTheme="minorHAnsi" w:cstheme="minorHAnsi"/>
          <w:spacing w:val="-18"/>
          <w:lang w:val="nl-NL"/>
        </w:rPr>
        <w:t xml:space="preserve"> </w:t>
      </w:r>
      <w:r w:rsidRPr="00FF4D82">
        <w:rPr>
          <w:rFonts w:asciiTheme="minorHAnsi" w:hAnsiTheme="minorHAnsi" w:cstheme="minorHAnsi"/>
          <w:lang w:val="nl-NL"/>
        </w:rPr>
        <w:t>daa</w:t>
      </w:r>
      <w:r w:rsidRPr="00FF4D82">
        <w:rPr>
          <w:rFonts w:asciiTheme="minorHAnsi" w:hAnsiTheme="minorHAnsi" w:cstheme="minorHAnsi"/>
          <w:spacing w:val="-1"/>
          <w:lang w:val="nl-NL"/>
        </w:rPr>
        <w:t>r</w:t>
      </w:r>
      <w:r w:rsidRPr="00FF4D82">
        <w:rPr>
          <w:rFonts w:asciiTheme="minorHAnsi" w:hAnsiTheme="minorHAnsi" w:cstheme="minorHAnsi"/>
          <w:spacing w:val="1"/>
          <w:lang w:val="nl-NL"/>
        </w:rPr>
        <w:t>n</w:t>
      </w:r>
      <w:r w:rsidRPr="00FF4D82">
        <w:rPr>
          <w:rFonts w:asciiTheme="minorHAnsi" w:hAnsiTheme="minorHAnsi" w:cstheme="minorHAnsi"/>
          <w:lang w:val="nl-NL"/>
        </w:rPr>
        <w:t>aar;</w:t>
      </w:r>
    </w:p>
    <w:p w:rsidRPr="00FF4D82" w:rsidR="0006158F" w:rsidP="007E1B80" w:rsidRDefault="0006158F" w14:paraId="108C9CA9" w14:textId="77777777">
      <w:pPr>
        <w:pStyle w:val="Gemiddeldraster21"/>
        <w:numPr>
          <w:ilvl w:val="0"/>
          <w:numId w:val="52"/>
        </w:numPr>
        <w:rPr>
          <w:rFonts w:asciiTheme="minorHAnsi" w:hAnsiTheme="minorHAnsi" w:cstheme="minorHAnsi"/>
          <w:lang w:val="nl-NL"/>
        </w:rPr>
      </w:pPr>
      <w:r w:rsidRPr="00FF4D82">
        <w:rPr>
          <w:rFonts w:asciiTheme="minorHAnsi" w:hAnsiTheme="minorHAnsi" w:cstheme="minorHAnsi"/>
          <w:lang w:val="nl-NL"/>
        </w:rPr>
        <w:t>P</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2"/>
          <w:lang w:val="nl-NL"/>
        </w:rPr>
        <w:t>o</w:t>
      </w:r>
      <w:r w:rsidRPr="00FF4D82">
        <w:rPr>
          <w:rFonts w:asciiTheme="minorHAnsi" w:hAnsiTheme="minorHAnsi" w:cstheme="minorHAnsi"/>
          <w:spacing w:val="3"/>
          <w:lang w:val="nl-NL"/>
        </w:rPr>
        <w:t>n</w:t>
      </w:r>
      <w:r w:rsidRPr="00FF4D82">
        <w:rPr>
          <w:rFonts w:asciiTheme="minorHAnsi" w:hAnsiTheme="minorHAnsi" w:cstheme="minorHAnsi"/>
          <w:spacing w:val="-2"/>
          <w:lang w:val="nl-NL"/>
        </w:rPr>
        <w:t>ee</w:t>
      </w:r>
      <w:r w:rsidRPr="00FF4D82">
        <w:rPr>
          <w:rFonts w:asciiTheme="minorHAnsi" w:hAnsiTheme="minorHAnsi" w:cstheme="minorHAnsi"/>
          <w:spacing w:val="2"/>
          <w:lang w:val="nl-NL"/>
        </w:rPr>
        <w:t>l</w:t>
      </w:r>
      <w:r w:rsidRPr="00FF4D82">
        <w:rPr>
          <w:rFonts w:asciiTheme="minorHAnsi" w:hAnsiTheme="minorHAnsi" w:cstheme="minorHAnsi"/>
          <w:lang w:val="nl-NL"/>
        </w:rPr>
        <w:t>s</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1"/>
          <w:lang w:val="nl-NL"/>
        </w:rPr>
        <w:t>e</w:t>
      </w:r>
      <w:r w:rsidRPr="00FF4D82">
        <w:rPr>
          <w:rFonts w:asciiTheme="minorHAnsi" w:hAnsiTheme="minorHAnsi" w:cstheme="minorHAnsi"/>
          <w:spacing w:val="1"/>
          <w:lang w:val="nl-NL"/>
        </w:rPr>
        <w:t>h</w:t>
      </w:r>
      <w:r w:rsidRPr="00FF4D82">
        <w:rPr>
          <w:rFonts w:asciiTheme="minorHAnsi" w:hAnsiTheme="minorHAnsi" w:cstheme="minorHAnsi"/>
          <w:lang w:val="nl-NL"/>
        </w:rPr>
        <w:t>a</w:t>
      </w:r>
      <w:r w:rsidRPr="00FF4D82">
        <w:rPr>
          <w:rFonts w:asciiTheme="minorHAnsi" w:hAnsiTheme="minorHAnsi" w:cstheme="minorHAnsi"/>
          <w:spacing w:val="1"/>
          <w:lang w:val="nl-NL"/>
        </w:rPr>
        <w:t>n</w:t>
      </w:r>
      <w:r w:rsidRPr="00FF4D82">
        <w:rPr>
          <w:rFonts w:asciiTheme="minorHAnsi" w:hAnsiTheme="minorHAnsi" w:cstheme="minorHAnsi"/>
          <w:spacing w:val="2"/>
          <w:lang w:val="nl-NL"/>
        </w:rPr>
        <w:t>d</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al</w:t>
      </w:r>
      <w:r w:rsidRPr="00FF4D82">
        <w:rPr>
          <w:rFonts w:asciiTheme="minorHAnsi" w:hAnsiTheme="minorHAnsi" w:cstheme="minorHAnsi"/>
          <w:spacing w:val="3"/>
          <w:lang w:val="nl-NL"/>
        </w:rPr>
        <w:t>l</w:t>
      </w:r>
      <w:r w:rsidRPr="00FF4D82">
        <w:rPr>
          <w:rFonts w:asciiTheme="minorHAnsi" w:hAnsiTheme="minorHAnsi" w:cstheme="minorHAnsi"/>
          <w:lang w:val="nl-NL"/>
        </w:rPr>
        <w:t>e</w:t>
      </w:r>
      <w:r w:rsidRPr="00FF4D82">
        <w:rPr>
          <w:rFonts w:asciiTheme="minorHAnsi" w:hAnsiTheme="minorHAnsi" w:cstheme="minorHAnsi"/>
          <w:spacing w:val="-11"/>
          <w:lang w:val="nl-NL"/>
        </w:rPr>
        <w:t xml:space="preserve"> </w:t>
      </w:r>
      <w:r w:rsidRPr="00FF4D82">
        <w:rPr>
          <w:rFonts w:asciiTheme="minorHAnsi" w:hAnsiTheme="minorHAnsi" w:cstheme="minorHAnsi"/>
          <w:spacing w:val="-1"/>
          <w:lang w:val="nl-NL"/>
        </w:rPr>
        <w:t>k</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10"/>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a</w:t>
      </w:r>
      <w:r w:rsidRPr="00FF4D82">
        <w:rPr>
          <w:rFonts w:asciiTheme="minorHAnsi" w:hAnsiTheme="minorHAnsi" w:cstheme="minorHAnsi"/>
          <w:spacing w:val="2"/>
          <w:lang w:val="nl-NL"/>
        </w:rPr>
        <w:t>l</w:t>
      </w:r>
      <w:r w:rsidRPr="00FF4D82">
        <w:rPr>
          <w:rFonts w:asciiTheme="minorHAnsi" w:hAnsiTheme="minorHAnsi" w:cstheme="minorHAnsi"/>
          <w:lang w:val="nl-NL"/>
        </w:rPr>
        <w:t>le</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1"/>
          <w:lang w:val="nl-NL"/>
        </w:rPr>
        <w:t>u</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12"/>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l</w:t>
      </w:r>
      <w:r w:rsidRPr="00FF4D82">
        <w:rPr>
          <w:rFonts w:asciiTheme="minorHAnsi" w:hAnsiTheme="minorHAnsi" w:cstheme="minorHAnsi"/>
          <w:spacing w:val="2"/>
          <w:lang w:val="nl-NL"/>
        </w:rPr>
        <w:t>i</w:t>
      </w:r>
      <w:r w:rsidRPr="00FF4D82">
        <w:rPr>
          <w:rFonts w:asciiTheme="minorHAnsi" w:hAnsiTheme="minorHAnsi" w:cstheme="minorHAnsi"/>
          <w:lang w:val="nl-NL"/>
        </w:rPr>
        <w:t>jkwaard</w:t>
      </w:r>
      <w:r w:rsidRPr="00FF4D82">
        <w:rPr>
          <w:rFonts w:asciiTheme="minorHAnsi" w:hAnsiTheme="minorHAnsi" w:cstheme="minorHAnsi"/>
          <w:spacing w:val="3"/>
          <w:lang w:val="nl-NL"/>
        </w:rPr>
        <w:t>i</w:t>
      </w:r>
      <w:r w:rsidRPr="00FF4D82">
        <w:rPr>
          <w:rFonts w:asciiTheme="minorHAnsi" w:hAnsiTheme="minorHAnsi" w:cstheme="minorHAnsi"/>
          <w:lang w:val="nl-NL"/>
        </w:rPr>
        <w:t>g;</w:t>
      </w:r>
    </w:p>
    <w:p w:rsidRPr="00FF4D82" w:rsidR="0006158F" w:rsidP="007E1B80" w:rsidRDefault="0006158F" w14:paraId="7D62B44A" w14:textId="77777777">
      <w:pPr>
        <w:pStyle w:val="Gemiddeldraster21"/>
        <w:numPr>
          <w:ilvl w:val="0"/>
          <w:numId w:val="52"/>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s</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ne</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s</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vo</w:t>
      </w:r>
      <w:r w:rsidRPr="00FF4D82">
        <w:rPr>
          <w:rFonts w:asciiTheme="minorHAnsi" w:hAnsiTheme="minorHAnsi" w:cstheme="minorHAnsi"/>
          <w:spacing w:val="2"/>
          <w:lang w:val="nl-NL"/>
        </w:rPr>
        <w:t>l</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lang w:val="nl-NL"/>
        </w:rPr>
        <w:t>za</w:t>
      </w:r>
      <w:r w:rsidRPr="00FF4D82">
        <w:rPr>
          <w:rFonts w:asciiTheme="minorHAnsi" w:hAnsiTheme="minorHAnsi" w:cstheme="minorHAnsi"/>
          <w:spacing w:val="3"/>
          <w:lang w:val="nl-NL"/>
        </w:rPr>
        <w:t>m</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l</w:t>
      </w:r>
      <w:r w:rsidRPr="00FF4D82">
        <w:rPr>
          <w:rFonts w:asciiTheme="minorHAnsi" w:hAnsiTheme="minorHAnsi" w:cstheme="minorHAnsi"/>
          <w:spacing w:val="2"/>
          <w:lang w:val="nl-NL"/>
        </w:rPr>
        <w:t>i</w:t>
      </w:r>
      <w:r w:rsidRPr="00FF4D82">
        <w:rPr>
          <w:rFonts w:asciiTheme="minorHAnsi" w:hAnsiTheme="minorHAnsi" w:cstheme="minorHAnsi"/>
          <w:lang w:val="nl-NL"/>
        </w:rPr>
        <w:t>jk</w:t>
      </w:r>
      <w:r w:rsidRPr="00FF4D82">
        <w:rPr>
          <w:rFonts w:asciiTheme="minorHAnsi" w:hAnsiTheme="minorHAnsi" w:cstheme="minorHAnsi"/>
          <w:spacing w:val="-10"/>
          <w:lang w:val="nl-NL"/>
        </w:rPr>
        <w:t xml:space="preserve"> </w:t>
      </w:r>
      <w:r w:rsidRPr="00FF4D82">
        <w:rPr>
          <w:rFonts w:asciiTheme="minorHAnsi" w:hAnsiTheme="minorHAnsi" w:cstheme="minorHAnsi"/>
          <w:spacing w:val="-2"/>
          <w:lang w:val="nl-NL"/>
        </w:rPr>
        <w:t>ee</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c</w:t>
      </w:r>
      <w:r w:rsidRPr="00FF4D82">
        <w:rPr>
          <w:rFonts w:asciiTheme="minorHAnsi" w:hAnsiTheme="minorHAnsi" w:cstheme="minorHAnsi"/>
          <w:spacing w:val="3"/>
          <w:lang w:val="nl-NL"/>
        </w:rPr>
        <w:t>u</w:t>
      </w:r>
      <w:r w:rsidRPr="00FF4D82">
        <w:rPr>
          <w:rFonts w:asciiTheme="minorHAnsi" w:hAnsiTheme="minorHAnsi" w:cstheme="minorHAnsi"/>
          <w:spacing w:val="-1"/>
          <w:lang w:val="nl-NL"/>
        </w:rPr>
        <w:t>r</w:t>
      </w:r>
      <w:r w:rsidRPr="00FF4D82">
        <w:rPr>
          <w:rFonts w:asciiTheme="minorHAnsi" w:hAnsiTheme="minorHAnsi" w:cstheme="minorHAnsi"/>
          <w:spacing w:val="1"/>
          <w:lang w:val="nl-NL"/>
        </w:rPr>
        <w:t>su</w:t>
      </w:r>
      <w:r w:rsidRPr="00FF4D82">
        <w:rPr>
          <w:rFonts w:asciiTheme="minorHAnsi" w:hAnsiTheme="minorHAnsi" w:cstheme="minorHAnsi"/>
          <w:lang w:val="nl-NL"/>
        </w:rPr>
        <w:t>s,</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1"/>
          <w:lang w:val="nl-NL"/>
        </w:rPr>
        <w:t>e</w:t>
      </w:r>
      <w:r w:rsidRPr="00FF4D82">
        <w:rPr>
          <w:rFonts w:asciiTheme="minorHAnsi" w:hAnsiTheme="minorHAnsi" w:cstheme="minorHAnsi"/>
          <w:spacing w:val="3"/>
          <w:lang w:val="nl-NL"/>
        </w:rPr>
        <w:t>h</w:t>
      </w:r>
      <w:r w:rsidRPr="00FF4D82">
        <w:rPr>
          <w:rFonts w:asciiTheme="minorHAnsi" w:hAnsiTheme="minorHAnsi" w:cstheme="minorHAnsi"/>
          <w:spacing w:val="-1"/>
          <w:lang w:val="nl-NL"/>
        </w:rPr>
        <w:t>o</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2"/>
          <w:lang w:val="nl-NL"/>
        </w:rPr>
        <w:t>i</w:t>
      </w:r>
      <w:r w:rsidRPr="00FF4D82">
        <w:rPr>
          <w:rFonts w:asciiTheme="minorHAnsi" w:hAnsiTheme="minorHAnsi" w:cstheme="minorHAnsi"/>
          <w:lang w:val="nl-NL"/>
        </w:rPr>
        <w:t>j</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ee</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m</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1"/>
          <w:lang w:val="nl-NL"/>
        </w:rPr>
        <w:t>h</w:t>
      </w:r>
      <w:r w:rsidRPr="00FF4D82">
        <w:rPr>
          <w:rFonts w:asciiTheme="minorHAnsi" w:hAnsiTheme="minorHAnsi" w:cstheme="minorHAnsi"/>
          <w:spacing w:val="-1"/>
          <w:lang w:val="nl-NL"/>
        </w:rPr>
        <w:t>o</w:t>
      </w:r>
      <w:r w:rsidRPr="00FF4D82">
        <w:rPr>
          <w:rFonts w:asciiTheme="minorHAnsi" w:hAnsiTheme="minorHAnsi" w:cstheme="minorHAnsi"/>
          <w:lang w:val="nl-NL"/>
        </w:rPr>
        <w:t>de</w:t>
      </w:r>
      <w:r w:rsidRPr="00FF4D82">
        <w:rPr>
          <w:rFonts w:asciiTheme="minorHAnsi" w:hAnsiTheme="minorHAnsi" w:cstheme="minorHAnsi"/>
          <w:w w:val="99"/>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lang w:val="nl-NL"/>
        </w:rPr>
        <w:t>r</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soc</w:t>
      </w:r>
      <w:r w:rsidRPr="00FF4D82">
        <w:rPr>
          <w:rFonts w:asciiTheme="minorHAnsi" w:hAnsiTheme="minorHAnsi" w:cstheme="minorHAnsi"/>
          <w:spacing w:val="2"/>
          <w:lang w:val="nl-NL"/>
        </w:rPr>
        <w:t>i</w:t>
      </w:r>
      <w:r w:rsidRPr="00FF4D82">
        <w:rPr>
          <w:rFonts w:asciiTheme="minorHAnsi" w:hAnsiTheme="minorHAnsi" w:cstheme="minorHAnsi"/>
          <w:spacing w:val="-3"/>
          <w:lang w:val="nl-NL"/>
        </w:rPr>
        <w:t>a</w:t>
      </w:r>
      <w:r w:rsidRPr="00FF4D82">
        <w:rPr>
          <w:rFonts w:asciiTheme="minorHAnsi" w:hAnsiTheme="minorHAnsi" w:cstheme="minorHAnsi"/>
          <w:spacing w:val="2"/>
          <w:lang w:val="nl-NL"/>
        </w:rPr>
        <w:t>l</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1"/>
          <w:lang w:val="nl-NL"/>
        </w:rPr>
        <w:t>o</w:t>
      </w:r>
      <w:r w:rsidRPr="00FF4D82">
        <w:rPr>
          <w:rFonts w:asciiTheme="minorHAnsi" w:hAnsiTheme="minorHAnsi" w:cstheme="minorHAnsi"/>
          <w:spacing w:val="-1"/>
          <w:lang w:val="nl-NL"/>
        </w:rPr>
        <w:t>r</w:t>
      </w:r>
      <w:r w:rsidRPr="00FF4D82">
        <w:rPr>
          <w:rFonts w:asciiTheme="minorHAnsi" w:hAnsiTheme="minorHAnsi" w:cstheme="minorHAnsi"/>
          <w:lang w:val="nl-NL"/>
        </w:rPr>
        <w:t>m</w:t>
      </w:r>
      <w:r w:rsidRPr="00FF4D82">
        <w:rPr>
          <w:rFonts w:asciiTheme="minorHAnsi" w:hAnsiTheme="minorHAnsi" w:cstheme="minorHAnsi"/>
          <w:spacing w:val="3"/>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lang w:val="nl-NL"/>
        </w:rPr>
        <w:t>an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k</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7E1B80" w:rsidRDefault="0006158F" w14:paraId="4EAB843A" w14:textId="77777777">
      <w:pPr>
        <w:pStyle w:val="Gemiddeldraster21"/>
        <w:numPr>
          <w:ilvl w:val="0"/>
          <w:numId w:val="52"/>
        </w:numPr>
        <w:rPr>
          <w:rFonts w:asciiTheme="minorHAnsi" w:hAnsiTheme="minorHAnsi" w:cstheme="minorHAnsi"/>
          <w:lang w:val="nl-NL"/>
        </w:rPr>
      </w:pPr>
      <w:r w:rsidRPr="00FF4D82">
        <w:rPr>
          <w:rFonts w:asciiTheme="minorHAnsi" w:hAnsiTheme="minorHAnsi" w:cstheme="minorHAnsi"/>
          <w:noProof/>
          <w:lang w:val="nl-NL" w:eastAsia="nl-NL"/>
        </w:rPr>
        <w:t>P</w:t>
      </w:r>
      <w:proofErr w:type="spellStart"/>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2"/>
          <w:lang w:val="nl-NL"/>
        </w:rPr>
        <w:t>o</w:t>
      </w:r>
      <w:r w:rsidRPr="00FF4D82">
        <w:rPr>
          <w:rFonts w:asciiTheme="minorHAnsi" w:hAnsiTheme="minorHAnsi" w:cstheme="minorHAnsi"/>
          <w:spacing w:val="3"/>
          <w:lang w:val="nl-NL"/>
        </w:rPr>
        <w:t>n</w:t>
      </w:r>
      <w:r w:rsidRPr="00FF4D82">
        <w:rPr>
          <w:rFonts w:asciiTheme="minorHAnsi" w:hAnsiTheme="minorHAnsi" w:cstheme="minorHAnsi"/>
          <w:spacing w:val="-2"/>
          <w:lang w:val="nl-NL"/>
        </w:rPr>
        <w:t>ee</w:t>
      </w:r>
      <w:r w:rsidRPr="00FF4D82">
        <w:rPr>
          <w:rFonts w:asciiTheme="minorHAnsi" w:hAnsiTheme="minorHAnsi" w:cstheme="minorHAnsi"/>
          <w:spacing w:val="2"/>
          <w:lang w:val="nl-NL"/>
        </w:rPr>
        <w:t>l</w:t>
      </w:r>
      <w:r w:rsidRPr="00FF4D82">
        <w:rPr>
          <w:rFonts w:asciiTheme="minorHAnsi" w:hAnsiTheme="minorHAnsi" w:cstheme="minorHAnsi"/>
          <w:lang w:val="nl-NL"/>
        </w:rPr>
        <w:t>s</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n</w:t>
      </w:r>
      <w:proofErr w:type="spellEnd"/>
      <w:r w:rsidRPr="00FF4D82">
        <w:rPr>
          <w:rFonts w:asciiTheme="minorHAnsi" w:hAnsiTheme="minorHAnsi" w:cstheme="minorHAnsi"/>
          <w:spacing w:val="-9"/>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1"/>
          <w:lang w:val="nl-NL"/>
        </w:rPr>
        <w:t>e</w:t>
      </w:r>
      <w:r w:rsidRPr="00FF4D82">
        <w:rPr>
          <w:rFonts w:asciiTheme="minorHAnsi" w:hAnsiTheme="minorHAnsi" w:cstheme="minorHAnsi"/>
          <w:lang w:val="nl-NL"/>
        </w:rPr>
        <w:t>sp</w:t>
      </w:r>
      <w:r w:rsidRPr="00FF4D82">
        <w:rPr>
          <w:rFonts w:asciiTheme="minorHAnsi" w:hAnsiTheme="minorHAnsi" w:cstheme="minorHAnsi"/>
          <w:spacing w:val="1"/>
          <w:lang w:val="nl-NL"/>
        </w:rPr>
        <w:t>re</w:t>
      </w:r>
      <w:r w:rsidRPr="00FF4D82">
        <w:rPr>
          <w:rFonts w:asciiTheme="minorHAnsi" w:hAnsiTheme="minorHAnsi" w:cstheme="minorHAnsi"/>
          <w:lang w:val="nl-NL"/>
        </w:rPr>
        <w:t>k</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r</w:t>
      </w:r>
      <w:r w:rsidRPr="00FF4D82">
        <w:rPr>
          <w:rFonts w:asciiTheme="minorHAnsi" w:hAnsiTheme="minorHAnsi" w:cstheme="minorHAnsi"/>
          <w:spacing w:val="-1"/>
          <w:lang w:val="nl-NL"/>
        </w:rPr>
        <w:t>o</w:t>
      </w:r>
      <w:r w:rsidRPr="00FF4D82">
        <w:rPr>
          <w:rFonts w:asciiTheme="minorHAnsi" w:hAnsiTheme="minorHAnsi" w:cstheme="minorHAnsi"/>
          <w:lang w:val="nl-NL"/>
        </w:rPr>
        <w:t>b</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men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lang w:val="nl-NL"/>
        </w:rPr>
        <w:t>e</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z</w:t>
      </w:r>
      <w:r w:rsidRPr="00FF4D82">
        <w:rPr>
          <w:rFonts w:asciiTheme="minorHAnsi" w:hAnsiTheme="minorHAnsi" w:cstheme="minorHAnsi"/>
          <w:spacing w:val="3"/>
          <w:lang w:val="nl-NL"/>
        </w:rPr>
        <w:t>i</w:t>
      </w:r>
      <w:r w:rsidRPr="00FF4D82">
        <w:rPr>
          <w:rFonts w:asciiTheme="minorHAnsi" w:hAnsiTheme="minorHAnsi" w:cstheme="minorHAnsi"/>
          <w:lang w:val="nl-NL"/>
        </w:rPr>
        <w:t>ch</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v</w:t>
      </w:r>
      <w:r w:rsidRPr="00FF4D82">
        <w:rPr>
          <w:rFonts w:asciiTheme="minorHAnsi" w:hAnsiTheme="minorHAnsi" w:cstheme="minorHAnsi"/>
          <w:spacing w:val="-2"/>
          <w:lang w:val="nl-NL"/>
        </w:rPr>
        <w:t>o</w:t>
      </w:r>
      <w:r w:rsidRPr="00FF4D82">
        <w:rPr>
          <w:rFonts w:asciiTheme="minorHAnsi" w:hAnsiTheme="minorHAnsi" w:cstheme="minorHAnsi"/>
          <w:spacing w:val="1"/>
          <w:lang w:val="nl-NL"/>
        </w:rPr>
        <w:t>o</w:t>
      </w:r>
      <w:r w:rsidRPr="00FF4D82">
        <w:rPr>
          <w:rFonts w:asciiTheme="minorHAnsi" w:hAnsiTheme="minorHAnsi" w:cstheme="minorHAnsi"/>
          <w:spacing w:val="-1"/>
          <w:lang w:val="nl-NL"/>
        </w:rPr>
        <w:t>r</w:t>
      </w:r>
      <w:r w:rsidRPr="00FF4D82">
        <w:rPr>
          <w:rFonts w:asciiTheme="minorHAnsi" w:hAnsiTheme="minorHAnsi" w:cstheme="minorHAnsi"/>
          <w:spacing w:val="2"/>
          <w:lang w:val="nl-NL"/>
        </w:rPr>
        <w:t>d</w:t>
      </w:r>
      <w:r w:rsidRPr="00FF4D82">
        <w:rPr>
          <w:rFonts w:asciiTheme="minorHAnsi" w:hAnsiTheme="minorHAnsi" w:cstheme="minorHAnsi"/>
          <w:spacing w:val="-1"/>
          <w:lang w:val="nl-NL"/>
        </w:rPr>
        <w:t>o</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m</w:t>
      </w:r>
      <w:r w:rsidRPr="00FF4D82">
        <w:rPr>
          <w:rFonts w:asciiTheme="minorHAnsi" w:hAnsiTheme="minorHAnsi" w:cstheme="minorHAnsi"/>
          <w:spacing w:val="1"/>
          <w:lang w:val="nl-NL"/>
        </w:rPr>
        <w:t>tr</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t</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s</w:t>
      </w:r>
      <w:r w:rsidRPr="00FF4D82">
        <w:rPr>
          <w:rFonts w:asciiTheme="minorHAnsi" w:hAnsiTheme="minorHAnsi" w:cstheme="minorHAnsi"/>
          <w:spacing w:val="-1"/>
          <w:lang w:val="nl-NL"/>
        </w:rPr>
        <w:t>o</w:t>
      </w:r>
      <w:r w:rsidRPr="00FF4D82">
        <w:rPr>
          <w:rFonts w:asciiTheme="minorHAnsi" w:hAnsiTheme="minorHAnsi" w:cstheme="minorHAnsi"/>
          <w:lang w:val="nl-NL"/>
        </w:rPr>
        <w:t>c</w:t>
      </w:r>
      <w:r w:rsidRPr="00FF4D82">
        <w:rPr>
          <w:rFonts w:asciiTheme="minorHAnsi" w:hAnsiTheme="minorHAnsi" w:cstheme="minorHAnsi"/>
          <w:spacing w:val="2"/>
          <w:lang w:val="nl-NL"/>
        </w:rPr>
        <w:t>i</w:t>
      </w:r>
      <w:r w:rsidRPr="00FF4D82">
        <w:rPr>
          <w:rFonts w:asciiTheme="minorHAnsi" w:hAnsiTheme="minorHAnsi" w:cstheme="minorHAnsi"/>
          <w:lang w:val="nl-NL"/>
        </w:rPr>
        <w:t>aal</w:t>
      </w:r>
      <w:r w:rsidRPr="00FF4D82">
        <w:rPr>
          <w:rFonts w:asciiTheme="minorHAnsi" w:hAnsiTheme="minorHAnsi" w:cstheme="minorHAnsi"/>
          <w:w w:val="99"/>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1"/>
          <w:lang w:val="nl-NL"/>
        </w:rPr>
        <w:t>r</w:t>
      </w:r>
      <w:r w:rsidRPr="00FF4D82">
        <w:rPr>
          <w:rFonts w:asciiTheme="minorHAnsi" w:hAnsiTheme="minorHAnsi" w:cstheme="minorHAnsi"/>
          <w:lang w:val="nl-NL"/>
        </w:rPr>
        <w:t>ag</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van</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li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13"/>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n</w:t>
      </w:r>
      <w:r w:rsidRPr="00FF4D82">
        <w:rPr>
          <w:rFonts w:asciiTheme="minorHAnsi" w:hAnsiTheme="minorHAnsi" w:cstheme="minorHAnsi"/>
          <w:spacing w:val="-11"/>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11"/>
          <w:lang w:val="nl-NL"/>
        </w:rPr>
        <w:t xml:space="preserve"> </w:t>
      </w:r>
      <w:r w:rsidRPr="00FF4D82">
        <w:rPr>
          <w:rFonts w:asciiTheme="minorHAnsi" w:hAnsiTheme="minorHAnsi" w:cstheme="minorHAnsi"/>
          <w:spacing w:val="1"/>
          <w:lang w:val="nl-NL"/>
        </w:rPr>
        <w:t>s</w:t>
      </w:r>
      <w:r w:rsidRPr="00FF4D82">
        <w:rPr>
          <w:rFonts w:asciiTheme="minorHAnsi" w:hAnsiTheme="minorHAnsi" w:cstheme="minorHAnsi"/>
          <w:lang w:val="nl-NL"/>
        </w:rPr>
        <w:t>ch</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spacing w:val="2"/>
          <w:lang w:val="nl-NL"/>
        </w:rPr>
        <w:t>l</w:t>
      </w:r>
      <w:r w:rsidRPr="00FF4D82">
        <w:rPr>
          <w:rFonts w:asciiTheme="minorHAnsi" w:hAnsiTheme="minorHAnsi" w:cstheme="minorHAnsi"/>
          <w:lang w:val="nl-NL"/>
        </w:rPr>
        <w:t>t</w:t>
      </w:r>
      <w:r w:rsidRPr="00FF4D82">
        <w:rPr>
          <w:rFonts w:asciiTheme="minorHAnsi" w:hAnsiTheme="minorHAnsi" w:cstheme="minorHAnsi"/>
          <w:spacing w:val="-2"/>
          <w:lang w:val="nl-NL"/>
        </w:rPr>
        <w:t>e</w:t>
      </w:r>
      <w:r w:rsidRPr="00FF4D82">
        <w:rPr>
          <w:rFonts w:asciiTheme="minorHAnsi" w:hAnsiTheme="minorHAnsi" w:cstheme="minorHAnsi"/>
          <w:lang w:val="nl-NL"/>
        </w:rPr>
        <w:t>am</w:t>
      </w:r>
      <w:r w:rsidRPr="00FF4D82">
        <w:rPr>
          <w:rFonts w:asciiTheme="minorHAnsi" w:hAnsiTheme="minorHAnsi" w:cstheme="minorHAnsi"/>
          <w:spacing w:val="-10"/>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f</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m</w:t>
      </w:r>
      <w:r w:rsidRPr="00FF4D82">
        <w:rPr>
          <w:rFonts w:asciiTheme="minorHAnsi" w:hAnsiTheme="minorHAnsi" w:cstheme="minorHAnsi"/>
          <w:spacing w:val="-1"/>
          <w:lang w:val="nl-NL"/>
        </w:rPr>
        <w:t>e</w:t>
      </w:r>
      <w:r w:rsidRPr="00FF4D82">
        <w:rPr>
          <w:rFonts w:asciiTheme="minorHAnsi" w:hAnsiTheme="minorHAnsi" w:cstheme="minorHAnsi"/>
          <w:lang w:val="nl-NL"/>
        </w:rPr>
        <w:t>t</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9"/>
          <w:lang w:val="nl-NL"/>
        </w:rPr>
        <w:t xml:space="preserve"> </w:t>
      </w:r>
      <w:r w:rsidRPr="00FF4D82">
        <w:rPr>
          <w:rFonts w:asciiTheme="minorHAnsi" w:hAnsiTheme="minorHAnsi" w:cstheme="minorHAnsi"/>
          <w:spacing w:val="-3"/>
          <w:lang w:val="nl-NL"/>
        </w:rPr>
        <w:t>I</w:t>
      </w:r>
      <w:r w:rsidRPr="00FF4D82">
        <w:rPr>
          <w:rFonts w:asciiTheme="minorHAnsi" w:hAnsiTheme="minorHAnsi" w:cstheme="minorHAnsi"/>
          <w:lang w:val="nl-NL"/>
        </w:rPr>
        <w:t>B</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w:t>
      </w:r>
    </w:p>
    <w:p w:rsidRPr="00085EF4" w:rsidR="0006158F" w:rsidP="0006158F" w:rsidRDefault="006338D5" w14:paraId="24FC7CF7" w14:textId="52AE64B8">
      <w:pPr>
        <w:pStyle w:val="Gemiddeldraster21"/>
        <w:rPr>
          <w:rFonts w:asciiTheme="minorHAnsi" w:hAnsiTheme="minorHAnsi" w:cstheme="minorHAnsi"/>
          <w:lang w:val="nl-NL"/>
        </w:rPr>
      </w:pPr>
      <w:r>
        <w:rPr>
          <w:rFonts w:asciiTheme="minorHAnsi" w:hAnsiTheme="minorHAnsi" w:cstheme="minorHAnsi"/>
          <w:spacing w:val="-1"/>
          <w:lang w:val="nl-NL"/>
        </w:rPr>
        <w:br/>
      </w:r>
      <w:r w:rsidRPr="00085EF4" w:rsidR="0006158F">
        <w:rPr>
          <w:rFonts w:asciiTheme="minorHAnsi" w:hAnsiTheme="minorHAnsi" w:cstheme="minorHAnsi"/>
          <w:spacing w:val="-1"/>
          <w:lang w:val="nl-NL"/>
        </w:rPr>
        <w:t>H</w:t>
      </w:r>
      <w:r w:rsidRPr="00085EF4" w:rsidR="0006158F">
        <w:rPr>
          <w:rFonts w:asciiTheme="minorHAnsi" w:hAnsiTheme="minorHAnsi" w:cstheme="minorHAnsi"/>
          <w:spacing w:val="-2"/>
          <w:lang w:val="nl-NL"/>
        </w:rPr>
        <w:t>e</w:t>
      </w:r>
      <w:r w:rsidRPr="00085EF4" w:rsidR="0006158F">
        <w:rPr>
          <w:rFonts w:asciiTheme="minorHAnsi" w:hAnsiTheme="minorHAnsi" w:cstheme="minorHAnsi"/>
          <w:lang w:val="nl-NL"/>
        </w:rPr>
        <w:t>t</w:t>
      </w:r>
      <w:r w:rsidRPr="00085EF4" w:rsidR="0006158F">
        <w:rPr>
          <w:rFonts w:asciiTheme="minorHAnsi" w:hAnsiTheme="minorHAnsi" w:cstheme="minorHAnsi"/>
          <w:spacing w:val="-7"/>
          <w:lang w:val="nl-NL"/>
        </w:rPr>
        <w:t xml:space="preserve"> </w:t>
      </w:r>
      <w:r w:rsidRPr="00085EF4" w:rsidR="0006158F">
        <w:rPr>
          <w:rFonts w:asciiTheme="minorHAnsi" w:hAnsiTheme="minorHAnsi" w:cstheme="minorHAnsi"/>
          <w:spacing w:val="2"/>
          <w:lang w:val="nl-NL"/>
        </w:rPr>
        <w:t>i</w:t>
      </w:r>
      <w:r w:rsidRPr="00085EF4" w:rsidR="0006158F">
        <w:rPr>
          <w:rFonts w:asciiTheme="minorHAnsi" w:hAnsiTheme="minorHAnsi" w:cstheme="minorHAnsi"/>
          <w:spacing w:val="1"/>
          <w:lang w:val="nl-NL"/>
        </w:rPr>
        <w:t>n</w:t>
      </w:r>
      <w:r w:rsidRPr="00085EF4" w:rsidR="0006158F">
        <w:rPr>
          <w:rFonts w:asciiTheme="minorHAnsi" w:hAnsiTheme="minorHAnsi" w:cstheme="minorHAnsi"/>
          <w:lang w:val="nl-NL"/>
        </w:rPr>
        <w:t>f</w:t>
      </w:r>
      <w:r w:rsidRPr="00085EF4" w:rsidR="0006158F">
        <w:rPr>
          <w:rFonts w:asciiTheme="minorHAnsi" w:hAnsiTheme="minorHAnsi" w:cstheme="minorHAnsi"/>
          <w:spacing w:val="-2"/>
          <w:lang w:val="nl-NL"/>
        </w:rPr>
        <w:t>o</w:t>
      </w:r>
      <w:r w:rsidRPr="00085EF4" w:rsidR="0006158F">
        <w:rPr>
          <w:rFonts w:asciiTheme="minorHAnsi" w:hAnsiTheme="minorHAnsi" w:cstheme="minorHAnsi"/>
          <w:spacing w:val="1"/>
          <w:lang w:val="nl-NL"/>
        </w:rPr>
        <w:t>r</w:t>
      </w:r>
      <w:r w:rsidRPr="00085EF4" w:rsidR="0006158F">
        <w:rPr>
          <w:rFonts w:asciiTheme="minorHAnsi" w:hAnsiTheme="minorHAnsi" w:cstheme="minorHAnsi"/>
          <w:lang w:val="nl-NL"/>
        </w:rPr>
        <w:t>m</w:t>
      </w:r>
      <w:r w:rsidRPr="00085EF4" w:rsidR="0006158F">
        <w:rPr>
          <w:rFonts w:asciiTheme="minorHAnsi" w:hAnsiTheme="minorHAnsi" w:cstheme="minorHAnsi"/>
          <w:spacing w:val="1"/>
          <w:lang w:val="nl-NL"/>
        </w:rPr>
        <w:t>e</w:t>
      </w:r>
      <w:r w:rsidRPr="00085EF4" w:rsidR="0006158F">
        <w:rPr>
          <w:rFonts w:asciiTheme="minorHAnsi" w:hAnsiTheme="minorHAnsi" w:cstheme="minorHAnsi"/>
          <w:spacing w:val="-1"/>
          <w:lang w:val="nl-NL"/>
        </w:rPr>
        <w:t>r</w:t>
      </w:r>
      <w:r w:rsidRPr="00085EF4" w:rsidR="0006158F">
        <w:rPr>
          <w:rFonts w:asciiTheme="minorHAnsi" w:hAnsiTheme="minorHAnsi" w:cstheme="minorHAnsi"/>
          <w:spacing w:val="-2"/>
          <w:lang w:val="nl-NL"/>
        </w:rPr>
        <w:t>e</w:t>
      </w:r>
      <w:r w:rsidRPr="00085EF4" w:rsidR="0006158F">
        <w:rPr>
          <w:rFonts w:asciiTheme="minorHAnsi" w:hAnsiTheme="minorHAnsi" w:cstheme="minorHAnsi"/>
          <w:lang w:val="nl-NL"/>
        </w:rPr>
        <w:t>n</w:t>
      </w:r>
      <w:r w:rsidRPr="00085EF4" w:rsidR="0006158F">
        <w:rPr>
          <w:rFonts w:asciiTheme="minorHAnsi" w:hAnsiTheme="minorHAnsi" w:cstheme="minorHAnsi"/>
          <w:spacing w:val="-5"/>
          <w:lang w:val="nl-NL"/>
        </w:rPr>
        <w:t xml:space="preserve"> </w:t>
      </w:r>
      <w:r w:rsidRPr="00085EF4" w:rsidR="0006158F">
        <w:rPr>
          <w:rFonts w:asciiTheme="minorHAnsi" w:hAnsiTheme="minorHAnsi" w:cstheme="minorHAnsi"/>
          <w:lang w:val="nl-NL"/>
        </w:rPr>
        <w:t>van</w:t>
      </w:r>
      <w:r w:rsidRPr="00085EF4" w:rsidR="0006158F">
        <w:rPr>
          <w:rFonts w:asciiTheme="minorHAnsi" w:hAnsiTheme="minorHAnsi" w:cstheme="minorHAnsi"/>
          <w:spacing w:val="-7"/>
          <w:lang w:val="nl-NL"/>
        </w:rPr>
        <w:t xml:space="preserve"> </w:t>
      </w:r>
      <w:r w:rsidRPr="00085EF4" w:rsidR="0006158F">
        <w:rPr>
          <w:rFonts w:asciiTheme="minorHAnsi" w:hAnsiTheme="minorHAnsi" w:cstheme="minorHAnsi"/>
          <w:lang w:val="nl-NL"/>
        </w:rPr>
        <w:t>de</w:t>
      </w:r>
      <w:r w:rsidRPr="00085EF4" w:rsidR="0006158F">
        <w:rPr>
          <w:rFonts w:asciiTheme="minorHAnsi" w:hAnsiTheme="minorHAnsi" w:cstheme="minorHAnsi"/>
          <w:spacing w:val="-5"/>
          <w:lang w:val="nl-NL"/>
        </w:rPr>
        <w:t xml:space="preserve"> </w:t>
      </w:r>
      <w:r w:rsidRPr="00085EF4" w:rsidR="0006158F">
        <w:rPr>
          <w:rFonts w:asciiTheme="minorHAnsi" w:hAnsiTheme="minorHAnsi" w:cstheme="minorHAnsi"/>
          <w:spacing w:val="-1"/>
          <w:lang w:val="nl-NL"/>
        </w:rPr>
        <w:t>o</w:t>
      </w:r>
      <w:r w:rsidRPr="00085EF4" w:rsidR="0006158F">
        <w:rPr>
          <w:rFonts w:asciiTheme="minorHAnsi" w:hAnsiTheme="minorHAnsi" w:cstheme="minorHAnsi"/>
          <w:spacing w:val="1"/>
          <w:lang w:val="nl-NL"/>
        </w:rPr>
        <w:t>u</w:t>
      </w:r>
      <w:r w:rsidRPr="00085EF4" w:rsidR="0006158F">
        <w:rPr>
          <w:rFonts w:asciiTheme="minorHAnsi" w:hAnsiTheme="minorHAnsi" w:cstheme="minorHAnsi"/>
          <w:lang w:val="nl-NL"/>
        </w:rPr>
        <w:t>d</w:t>
      </w:r>
      <w:r w:rsidRPr="00085EF4" w:rsidR="0006158F">
        <w:rPr>
          <w:rFonts w:asciiTheme="minorHAnsi" w:hAnsiTheme="minorHAnsi" w:cstheme="minorHAnsi"/>
          <w:spacing w:val="-2"/>
          <w:lang w:val="nl-NL"/>
        </w:rPr>
        <w:t>e</w:t>
      </w:r>
      <w:r w:rsidRPr="00085EF4" w:rsidR="0006158F">
        <w:rPr>
          <w:rFonts w:asciiTheme="minorHAnsi" w:hAnsiTheme="minorHAnsi" w:cstheme="minorHAnsi"/>
          <w:spacing w:val="1"/>
          <w:lang w:val="nl-NL"/>
        </w:rPr>
        <w:t>r</w:t>
      </w:r>
      <w:r w:rsidRPr="00085EF4" w:rsidR="0006158F">
        <w:rPr>
          <w:rFonts w:asciiTheme="minorHAnsi" w:hAnsiTheme="minorHAnsi" w:cstheme="minorHAnsi"/>
          <w:lang w:val="nl-NL"/>
        </w:rPr>
        <w:t>s</w:t>
      </w:r>
    </w:p>
    <w:p w:rsidRPr="00FF4D82" w:rsidR="0006158F" w:rsidP="007E1B80" w:rsidRDefault="0006158F" w14:paraId="0552C5AF" w14:textId="6A4322BA">
      <w:pPr>
        <w:pStyle w:val="Gemiddeldraster21"/>
        <w:numPr>
          <w:ilvl w:val="0"/>
          <w:numId w:val="53"/>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10"/>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spacing w:val="1"/>
          <w:lang w:val="nl-NL"/>
        </w:rPr>
        <w:t>u</w:t>
      </w:r>
      <w:r w:rsidRPr="00FF4D82">
        <w:rPr>
          <w:rFonts w:asciiTheme="minorHAnsi" w:hAnsiTheme="minorHAnsi" w:cstheme="minorHAnsi"/>
          <w:spacing w:val="2"/>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10"/>
          <w:lang w:val="nl-NL"/>
        </w:rPr>
        <w:t xml:space="preserve"> </w:t>
      </w:r>
      <w:r w:rsidRPr="00FF4D82">
        <w:rPr>
          <w:rFonts w:asciiTheme="minorHAnsi" w:hAnsiTheme="minorHAnsi" w:cstheme="minorHAnsi"/>
          <w:spacing w:val="2"/>
          <w:lang w:val="nl-NL"/>
        </w:rPr>
        <w:t>w</w:t>
      </w:r>
      <w:r w:rsidRPr="00FF4D82">
        <w:rPr>
          <w:rFonts w:asciiTheme="minorHAnsi" w:hAnsiTheme="minorHAnsi" w:cstheme="minorHAnsi"/>
          <w:spacing w:val="-1"/>
          <w:lang w:val="nl-NL"/>
        </w:rPr>
        <w:t>or</w:t>
      </w:r>
      <w:r w:rsidRPr="00FF4D82">
        <w:rPr>
          <w:rFonts w:asciiTheme="minorHAnsi" w:hAnsiTheme="minorHAnsi" w:cstheme="minorHAnsi"/>
          <w:spacing w:val="2"/>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spacing w:val="2"/>
          <w:lang w:val="nl-NL"/>
        </w:rPr>
        <w:t>ï</w:t>
      </w:r>
      <w:r w:rsidRPr="00FF4D82">
        <w:rPr>
          <w:rFonts w:asciiTheme="minorHAnsi" w:hAnsiTheme="minorHAnsi" w:cstheme="minorHAnsi"/>
          <w:spacing w:val="1"/>
          <w:lang w:val="nl-NL"/>
        </w:rPr>
        <w:t>n</w:t>
      </w:r>
      <w:r w:rsidRPr="00FF4D82">
        <w:rPr>
          <w:rFonts w:asciiTheme="minorHAnsi" w:hAnsiTheme="minorHAnsi" w:cstheme="minorHAnsi"/>
          <w:spacing w:val="-3"/>
          <w:lang w:val="nl-NL"/>
        </w:rPr>
        <w:t>f</w:t>
      </w:r>
      <w:r w:rsidRPr="00FF4D82">
        <w:rPr>
          <w:rFonts w:asciiTheme="minorHAnsi" w:hAnsiTheme="minorHAnsi" w:cstheme="minorHAnsi"/>
          <w:spacing w:val="-1"/>
          <w:lang w:val="nl-NL"/>
        </w:rPr>
        <w:t>or</w:t>
      </w:r>
      <w:r w:rsidRPr="00FF4D82">
        <w:rPr>
          <w:rFonts w:asciiTheme="minorHAnsi" w:hAnsiTheme="minorHAnsi" w:cstheme="minorHAnsi"/>
          <w:spacing w:val="2"/>
          <w:lang w:val="nl-NL"/>
        </w:rPr>
        <w:t>m</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d</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lang w:val="nl-NL"/>
        </w:rPr>
        <w:t>r</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lang w:val="nl-NL"/>
        </w:rPr>
        <w:t>t</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ro</w:t>
      </w:r>
      <w:r w:rsidRPr="00FF4D82">
        <w:rPr>
          <w:rFonts w:asciiTheme="minorHAnsi" w:hAnsiTheme="minorHAnsi" w:cstheme="minorHAnsi"/>
          <w:lang w:val="nl-NL"/>
        </w:rPr>
        <w:t>t</w:t>
      </w:r>
      <w:r w:rsidRPr="00FF4D82">
        <w:rPr>
          <w:rFonts w:asciiTheme="minorHAnsi" w:hAnsiTheme="minorHAnsi" w:cstheme="minorHAnsi"/>
          <w:spacing w:val="1"/>
          <w:lang w:val="nl-NL"/>
        </w:rPr>
        <w:t>oc</w:t>
      </w:r>
      <w:r w:rsidRPr="00FF4D82">
        <w:rPr>
          <w:rFonts w:asciiTheme="minorHAnsi" w:hAnsiTheme="minorHAnsi" w:cstheme="minorHAnsi"/>
          <w:spacing w:val="-1"/>
          <w:lang w:val="nl-NL"/>
        </w:rPr>
        <w:t>o</w:t>
      </w:r>
      <w:r w:rsidRPr="00FF4D82">
        <w:rPr>
          <w:rFonts w:asciiTheme="minorHAnsi" w:hAnsiTheme="minorHAnsi" w:cstheme="minorHAnsi"/>
          <w:spacing w:val="2"/>
          <w:lang w:val="nl-NL"/>
        </w:rPr>
        <w:t>l</w:t>
      </w:r>
      <w:r w:rsidRPr="00FF4D82">
        <w:rPr>
          <w:rFonts w:asciiTheme="minorHAnsi" w:hAnsiTheme="minorHAnsi" w:cstheme="minorHAnsi"/>
          <w:lang w:val="nl-NL"/>
        </w:rPr>
        <w:t>;</w:t>
      </w:r>
    </w:p>
    <w:p w:rsidRPr="00FF4D82" w:rsidR="0006158F" w:rsidP="007E1B80" w:rsidRDefault="0006158F" w14:paraId="537675A8" w14:textId="77777777">
      <w:pPr>
        <w:pStyle w:val="Gemiddeldraster21"/>
        <w:numPr>
          <w:ilvl w:val="0"/>
          <w:numId w:val="53"/>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10"/>
          <w:lang w:val="nl-NL"/>
        </w:rPr>
        <w:t xml:space="preserve"> </w:t>
      </w:r>
      <w:r w:rsidRPr="00FF4D82">
        <w:rPr>
          <w:rFonts w:asciiTheme="minorHAnsi" w:hAnsiTheme="minorHAnsi" w:cstheme="minorHAnsi"/>
          <w:spacing w:val="1"/>
          <w:lang w:val="nl-NL"/>
        </w:rPr>
        <w:t>s</w:t>
      </w:r>
      <w:r w:rsidRPr="00FF4D82">
        <w:rPr>
          <w:rFonts w:asciiTheme="minorHAnsi" w:hAnsiTheme="minorHAnsi" w:cstheme="minorHAnsi"/>
          <w:lang w:val="nl-NL"/>
        </w:rPr>
        <w:t>ch</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lang w:val="nl-NL"/>
        </w:rPr>
        <w:t>l</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spacing w:val="-1"/>
          <w:lang w:val="nl-NL"/>
        </w:rPr>
        <w:t>r</w:t>
      </w:r>
      <w:r w:rsidRPr="00FF4D82">
        <w:rPr>
          <w:rFonts w:asciiTheme="minorHAnsi" w:hAnsiTheme="minorHAnsi" w:cstheme="minorHAnsi"/>
          <w:lang w:val="nl-NL"/>
        </w:rPr>
        <w:t>ga</w:t>
      </w:r>
      <w:r w:rsidRPr="00FF4D82">
        <w:rPr>
          <w:rFonts w:asciiTheme="minorHAnsi" w:hAnsiTheme="minorHAnsi" w:cstheme="minorHAnsi"/>
          <w:spacing w:val="1"/>
          <w:lang w:val="nl-NL"/>
        </w:rPr>
        <w:t>n</w:t>
      </w:r>
      <w:r w:rsidRPr="00FF4D82">
        <w:rPr>
          <w:rFonts w:asciiTheme="minorHAnsi" w:hAnsiTheme="minorHAnsi" w:cstheme="minorHAnsi"/>
          <w:spacing w:val="2"/>
          <w:lang w:val="nl-NL"/>
        </w:rPr>
        <w:t>i</w:t>
      </w:r>
      <w:r w:rsidRPr="00FF4D82">
        <w:rPr>
          <w:rFonts w:asciiTheme="minorHAnsi" w:hAnsiTheme="minorHAnsi" w:cstheme="minorHAnsi"/>
          <w:lang w:val="nl-NL"/>
        </w:rPr>
        <w:t>s</w:t>
      </w:r>
      <w:r w:rsidRPr="00FF4D82">
        <w:rPr>
          <w:rFonts w:asciiTheme="minorHAnsi" w:hAnsiTheme="minorHAnsi" w:cstheme="minorHAnsi"/>
          <w:spacing w:val="-2"/>
          <w:lang w:val="nl-NL"/>
        </w:rPr>
        <w:t>e</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r</w:t>
      </w:r>
      <w:r w:rsidRPr="00FF4D82">
        <w:rPr>
          <w:rFonts w:asciiTheme="minorHAnsi" w:hAnsiTheme="minorHAnsi" w:cstheme="minorHAnsi"/>
          <w:spacing w:val="1"/>
          <w:lang w:val="nl-NL"/>
        </w:rPr>
        <w:t>e</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ma</w:t>
      </w:r>
      <w:r w:rsidRPr="00FF4D82">
        <w:rPr>
          <w:rFonts w:asciiTheme="minorHAnsi" w:hAnsiTheme="minorHAnsi" w:cstheme="minorHAnsi"/>
          <w:spacing w:val="-2"/>
          <w:lang w:val="nl-NL"/>
        </w:rPr>
        <w:t>t</w:t>
      </w:r>
      <w:r w:rsidRPr="00FF4D82">
        <w:rPr>
          <w:rFonts w:asciiTheme="minorHAnsi" w:hAnsiTheme="minorHAnsi" w:cstheme="minorHAnsi"/>
          <w:spacing w:val="2"/>
          <w:lang w:val="nl-NL"/>
        </w:rPr>
        <w:t>i</w:t>
      </w:r>
      <w:r w:rsidRPr="00FF4D82">
        <w:rPr>
          <w:rFonts w:asciiTheme="minorHAnsi" w:hAnsiTheme="minorHAnsi" w:cstheme="minorHAnsi"/>
          <w:lang w:val="nl-NL"/>
        </w:rPr>
        <w:t>g</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ee</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spacing w:val="1"/>
          <w:lang w:val="nl-NL"/>
        </w:rPr>
        <w:t>u</w:t>
      </w:r>
      <w:r w:rsidRPr="00FF4D82">
        <w:rPr>
          <w:rFonts w:asciiTheme="minorHAnsi" w:hAnsiTheme="minorHAnsi" w:cstheme="minorHAnsi"/>
          <w:spacing w:val="2"/>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a</w:t>
      </w:r>
      <w:r w:rsidRPr="00FF4D82">
        <w:rPr>
          <w:rFonts w:asciiTheme="minorHAnsi" w:hAnsiTheme="minorHAnsi" w:cstheme="minorHAnsi"/>
          <w:lang w:val="nl-NL"/>
        </w:rPr>
        <w:t>v</w:t>
      </w:r>
      <w:r w:rsidRPr="00FF4D82">
        <w:rPr>
          <w:rFonts w:asciiTheme="minorHAnsi" w:hAnsiTheme="minorHAnsi" w:cstheme="minorHAnsi"/>
          <w:spacing w:val="-2"/>
          <w:lang w:val="nl-NL"/>
        </w:rPr>
        <w:t>o</w:t>
      </w:r>
      <w:r w:rsidRPr="00FF4D82">
        <w:rPr>
          <w:rFonts w:asciiTheme="minorHAnsi" w:hAnsiTheme="minorHAnsi" w:cstheme="minorHAnsi"/>
          <w:spacing w:val="3"/>
          <w:lang w:val="nl-NL"/>
        </w:rPr>
        <w:t>n</w:t>
      </w:r>
      <w:r w:rsidRPr="00FF4D82">
        <w:rPr>
          <w:rFonts w:asciiTheme="minorHAnsi" w:hAnsiTheme="minorHAnsi" w:cstheme="minorHAnsi"/>
          <w:lang w:val="nl-NL"/>
        </w:rPr>
        <w:t>d</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m</w:t>
      </w:r>
      <w:r w:rsidRPr="00FF4D82">
        <w:rPr>
          <w:rFonts w:asciiTheme="minorHAnsi" w:hAnsiTheme="minorHAnsi" w:cstheme="minorHAnsi"/>
          <w:spacing w:val="-1"/>
          <w:lang w:val="nl-NL"/>
        </w:rPr>
        <w:t>e</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ee</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s</w:t>
      </w:r>
      <w:r w:rsidRPr="00FF4D82">
        <w:rPr>
          <w:rFonts w:asciiTheme="minorHAnsi" w:hAnsiTheme="minorHAnsi" w:cstheme="minorHAnsi"/>
          <w:lang w:val="nl-NL"/>
        </w:rPr>
        <w:t>ku</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lang w:val="nl-NL"/>
        </w:rPr>
        <w:t>ge</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m</w:t>
      </w:r>
      <w:r w:rsidRPr="00FF4D82">
        <w:rPr>
          <w:rFonts w:asciiTheme="minorHAnsi" w:hAnsiTheme="minorHAnsi" w:cstheme="minorHAnsi"/>
          <w:w w:val="99"/>
          <w:lang w:val="nl-NL"/>
        </w:rPr>
        <w:t xml:space="preserve"> </w:t>
      </w:r>
      <w:r w:rsidRPr="00FF4D82">
        <w:rPr>
          <w:rFonts w:asciiTheme="minorHAnsi" w:hAnsiTheme="minorHAnsi" w:cstheme="minorHAnsi"/>
          <w:lang w:val="nl-NL"/>
        </w:rPr>
        <w:t>aa</w:t>
      </w:r>
      <w:r w:rsidRPr="00FF4D82">
        <w:rPr>
          <w:rFonts w:asciiTheme="minorHAnsi" w:hAnsiTheme="minorHAnsi" w:cstheme="minorHAnsi"/>
          <w:spacing w:val="1"/>
          <w:lang w:val="nl-NL"/>
        </w:rPr>
        <w:t>n</w:t>
      </w:r>
      <w:r w:rsidRPr="00FF4D82">
        <w:rPr>
          <w:rFonts w:asciiTheme="minorHAnsi" w:hAnsiTheme="minorHAnsi" w:cstheme="minorHAnsi"/>
          <w:lang w:val="nl-NL"/>
        </w:rPr>
        <w:t>dacht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aan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t</w:t>
      </w:r>
      <w:r w:rsidRPr="00FF4D82">
        <w:rPr>
          <w:rFonts w:asciiTheme="minorHAnsi" w:hAnsiTheme="minorHAnsi" w:cstheme="minorHAnsi"/>
          <w:spacing w:val="1"/>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ma</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te</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b</w:t>
      </w:r>
      <w:r w:rsidRPr="00FF4D82">
        <w:rPr>
          <w:rFonts w:asciiTheme="minorHAnsi" w:hAnsiTheme="minorHAnsi" w:cstheme="minorHAnsi"/>
          <w:spacing w:val="-2"/>
          <w:lang w:val="nl-NL"/>
        </w:rPr>
        <w:t>e</w:t>
      </w:r>
      <w:r w:rsidRPr="00FF4D82">
        <w:rPr>
          <w:rFonts w:asciiTheme="minorHAnsi" w:hAnsiTheme="minorHAnsi" w:cstheme="minorHAnsi"/>
          <w:lang w:val="nl-NL"/>
        </w:rPr>
        <w:t>s</w:t>
      </w:r>
      <w:r w:rsidRPr="00FF4D82">
        <w:rPr>
          <w:rFonts w:asciiTheme="minorHAnsi" w:hAnsiTheme="minorHAnsi" w:cstheme="minorHAnsi"/>
          <w:spacing w:val="2"/>
          <w:lang w:val="nl-NL"/>
        </w:rPr>
        <w:t>t</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7E1B80" w:rsidRDefault="0006158F" w14:paraId="028C98E2" w14:textId="77777777">
      <w:pPr>
        <w:pStyle w:val="Gemiddeldraster21"/>
        <w:numPr>
          <w:ilvl w:val="0"/>
          <w:numId w:val="53"/>
        </w:numPr>
        <w:rPr>
          <w:rFonts w:asciiTheme="minorHAnsi" w:hAnsiTheme="minorHAnsi" w:cstheme="minorHAnsi"/>
          <w:lang w:val="nl-NL"/>
        </w:rPr>
      </w:pPr>
      <w:r w:rsidRPr="00FF4D82">
        <w:rPr>
          <w:rFonts w:asciiTheme="minorHAnsi" w:hAnsiTheme="minorHAnsi" w:cstheme="minorHAnsi"/>
          <w:noProof/>
          <w:lang w:val="nl-NL" w:eastAsia="nl-NL"/>
        </w:rPr>
        <w:t>A</w:t>
      </w:r>
      <w:proofErr w:type="spellStart"/>
      <w:r w:rsidRPr="00FF4D82">
        <w:rPr>
          <w:rFonts w:asciiTheme="minorHAnsi" w:hAnsiTheme="minorHAnsi" w:cstheme="minorHAnsi"/>
          <w:spacing w:val="3"/>
          <w:lang w:val="nl-NL"/>
        </w:rPr>
        <w:t>l</w:t>
      </w:r>
      <w:r w:rsidRPr="00FF4D82">
        <w:rPr>
          <w:rFonts w:asciiTheme="minorHAnsi" w:hAnsiTheme="minorHAnsi" w:cstheme="minorHAnsi"/>
          <w:lang w:val="nl-NL"/>
        </w:rPr>
        <w:t>s</w:t>
      </w:r>
      <w:proofErr w:type="spellEnd"/>
      <w:r w:rsidRPr="00FF4D82">
        <w:rPr>
          <w:rFonts w:asciiTheme="minorHAnsi" w:hAnsiTheme="minorHAnsi" w:cstheme="minorHAnsi"/>
          <w:spacing w:val="-9"/>
          <w:lang w:val="nl-NL"/>
        </w:rPr>
        <w:t xml:space="preserve"> </w:t>
      </w:r>
      <w:r w:rsidRPr="00FF4D82">
        <w:rPr>
          <w:rFonts w:asciiTheme="minorHAnsi" w:hAnsiTheme="minorHAnsi" w:cstheme="minorHAnsi"/>
          <w:lang w:val="nl-NL"/>
        </w:rPr>
        <w:t>sp</w:t>
      </w:r>
      <w:r w:rsidRPr="00FF4D82">
        <w:rPr>
          <w:rFonts w:asciiTheme="minorHAnsi" w:hAnsiTheme="minorHAnsi" w:cstheme="minorHAnsi"/>
          <w:spacing w:val="-1"/>
          <w:lang w:val="nl-NL"/>
        </w:rPr>
        <w:t>r</w:t>
      </w:r>
      <w:r w:rsidRPr="00FF4D82">
        <w:rPr>
          <w:rFonts w:asciiTheme="minorHAnsi" w:hAnsiTheme="minorHAnsi" w:cstheme="minorHAnsi"/>
          <w:lang w:val="nl-NL"/>
        </w:rPr>
        <w:t>a</w:t>
      </w:r>
      <w:r w:rsidRPr="00FF4D82">
        <w:rPr>
          <w:rFonts w:asciiTheme="minorHAnsi" w:hAnsiTheme="minorHAnsi" w:cstheme="minorHAnsi"/>
          <w:spacing w:val="2"/>
          <w:lang w:val="nl-NL"/>
        </w:rPr>
        <w:t>k</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s</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van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r</w:t>
      </w:r>
      <w:r w:rsidRPr="00FF4D82">
        <w:rPr>
          <w:rFonts w:asciiTheme="minorHAnsi" w:hAnsiTheme="minorHAnsi" w:cstheme="minorHAnsi"/>
          <w:spacing w:val="-1"/>
          <w:lang w:val="nl-NL"/>
        </w:rPr>
        <w:t>o</w:t>
      </w:r>
      <w:r w:rsidRPr="00FF4D82">
        <w:rPr>
          <w:rFonts w:asciiTheme="minorHAnsi" w:hAnsiTheme="minorHAnsi" w:cstheme="minorHAnsi"/>
          <w:lang w:val="nl-NL"/>
        </w:rPr>
        <w:t>b</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men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t</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aa</w:t>
      </w:r>
      <w:r w:rsidRPr="00FF4D82">
        <w:rPr>
          <w:rFonts w:asciiTheme="minorHAnsi" w:hAnsiTheme="minorHAnsi" w:cstheme="minorHAnsi"/>
          <w:spacing w:val="1"/>
          <w:lang w:val="nl-NL"/>
        </w:rPr>
        <w:t>n</w:t>
      </w:r>
      <w:r w:rsidRPr="00FF4D82">
        <w:rPr>
          <w:rFonts w:asciiTheme="minorHAnsi" w:hAnsiTheme="minorHAnsi" w:cstheme="minorHAnsi"/>
          <w:lang w:val="nl-NL"/>
        </w:rPr>
        <w:t>z</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lang w:val="nl-NL"/>
        </w:rPr>
        <w:t>an</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spacing w:val="1"/>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l</w:t>
      </w:r>
      <w:r w:rsidRPr="00FF4D82">
        <w:rPr>
          <w:rFonts w:asciiTheme="minorHAnsi" w:hAnsiTheme="minorHAnsi" w:cstheme="minorHAnsi"/>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6"/>
          <w:lang w:val="nl-NL"/>
        </w:rPr>
        <w:t xml:space="preserve"> </w:t>
      </w:r>
      <w:r w:rsidRPr="00FF4D82">
        <w:rPr>
          <w:rFonts w:asciiTheme="minorHAnsi" w:hAnsiTheme="minorHAnsi" w:cstheme="minorHAnsi"/>
          <w:spacing w:val="-3"/>
          <w:lang w:val="nl-NL"/>
        </w:rPr>
        <w:t>d</w:t>
      </w:r>
      <w:r w:rsidRPr="00FF4D82">
        <w:rPr>
          <w:rFonts w:asciiTheme="minorHAnsi" w:hAnsiTheme="minorHAnsi" w:cstheme="minorHAnsi"/>
          <w:spacing w:val="2"/>
          <w:lang w:val="nl-NL"/>
        </w:rPr>
        <w:t>i</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re</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mat</w:t>
      </w:r>
      <w:r w:rsidRPr="00FF4D82">
        <w:rPr>
          <w:rFonts w:asciiTheme="minorHAnsi" w:hAnsiTheme="minorHAnsi" w:cstheme="minorHAnsi"/>
          <w:spacing w:val="2"/>
          <w:lang w:val="nl-NL"/>
        </w:rPr>
        <w:t>i</w:t>
      </w:r>
      <w:r w:rsidRPr="00FF4D82">
        <w:rPr>
          <w:rFonts w:asciiTheme="minorHAnsi" w:hAnsiTheme="minorHAnsi" w:cstheme="minorHAnsi"/>
          <w:lang w:val="nl-NL"/>
        </w:rPr>
        <w:t>g</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ag</w:t>
      </w:r>
      <w:r w:rsidRPr="00FF4D82">
        <w:rPr>
          <w:rFonts w:asciiTheme="minorHAnsi" w:hAnsiTheme="minorHAnsi" w:cstheme="minorHAnsi"/>
          <w:spacing w:val="-1"/>
          <w:lang w:val="nl-NL"/>
        </w:rPr>
        <w:t>r</w:t>
      </w:r>
      <w:r w:rsidRPr="00FF4D82">
        <w:rPr>
          <w:rFonts w:asciiTheme="minorHAnsi" w:hAnsiTheme="minorHAnsi" w:cstheme="minorHAnsi"/>
          <w:spacing w:val="1"/>
          <w:lang w:val="nl-NL"/>
        </w:rPr>
        <w:t>e</w:t>
      </w:r>
      <w:r w:rsidRPr="00FF4D82">
        <w:rPr>
          <w:rFonts w:asciiTheme="minorHAnsi" w:hAnsiTheme="minorHAnsi" w:cstheme="minorHAnsi"/>
          <w:lang w:val="nl-NL"/>
        </w:rPr>
        <w:t>s</w:t>
      </w:r>
      <w:r w:rsidRPr="00FF4D82">
        <w:rPr>
          <w:rFonts w:asciiTheme="minorHAnsi" w:hAnsiTheme="minorHAnsi" w:cstheme="minorHAnsi"/>
          <w:spacing w:val="-2"/>
          <w:lang w:val="nl-NL"/>
        </w:rPr>
        <w:t>s</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f g</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1"/>
          <w:lang w:val="nl-NL"/>
        </w:rPr>
        <w:t>r</w:t>
      </w:r>
      <w:r w:rsidRPr="00FF4D82">
        <w:rPr>
          <w:rFonts w:asciiTheme="minorHAnsi" w:hAnsiTheme="minorHAnsi" w:cstheme="minorHAnsi"/>
          <w:lang w:val="nl-NL"/>
        </w:rPr>
        <w:t>ag</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ve</w:t>
      </w:r>
      <w:r w:rsidRPr="00FF4D82">
        <w:rPr>
          <w:rFonts w:asciiTheme="minorHAnsi" w:hAnsiTheme="minorHAnsi" w:cstheme="minorHAnsi"/>
          <w:spacing w:val="-1"/>
          <w:lang w:val="nl-NL"/>
        </w:rPr>
        <w:t>r</w:t>
      </w:r>
      <w:r w:rsidRPr="00FF4D82">
        <w:rPr>
          <w:rFonts w:asciiTheme="minorHAnsi" w:hAnsiTheme="minorHAnsi" w:cstheme="minorHAnsi"/>
          <w:lang w:val="nl-NL"/>
        </w:rPr>
        <w:t>t</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t</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of</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r</w:t>
      </w:r>
      <w:r w:rsidRPr="00FF4D82">
        <w:rPr>
          <w:rFonts w:asciiTheme="minorHAnsi" w:hAnsiTheme="minorHAnsi" w:cstheme="minorHAnsi"/>
          <w:spacing w:val="-1"/>
          <w:lang w:val="nl-NL"/>
        </w:rPr>
        <w:t>o</w:t>
      </w:r>
      <w:r w:rsidRPr="00FF4D82">
        <w:rPr>
          <w:rFonts w:asciiTheme="minorHAnsi" w:hAnsiTheme="minorHAnsi" w:cstheme="minorHAnsi"/>
          <w:spacing w:val="2"/>
          <w:lang w:val="nl-NL"/>
        </w:rPr>
        <w:t>bl</w:t>
      </w:r>
      <w:r w:rsidRPr="00FF4D82">
        <w:rPr>
          <w:rFonts w:asciiTheme="minorHAnsi" w:hAnsiTheme="minorHAnsi" w:cstheme="minorHAnsi"/>
          <w:spacing w:val="-2"/>
          <w:lang w:val="nl-NL"/>
        </w:rPr>
        <w:t>e</w:t>
      </w:r>
      <w:r w:rsidRPr="00FF4D82">
        <w:rPr>
          <w:rFonts w:asciiTheme="minorHAnsi" w:hAnsiTheme="minorHAnsi" w:cstheme="minorHAnsi"/>
          <w:lang w:val="nl-NL"/>
        </w:rPr>
        <w:t>men</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t</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aa</w:t>
      </w:r>
      <w:r w:rsidRPr="00FF4D82">
        <w:rPr>
          <w:rFonts w:asciiTheme="minorHAnsi" w:hAnsiTheme="minorHAnsi" w:cstheme="minorHAnsi"/>
          <w:spacing w:val="1"/>
          <w:lang w:val="nl-NL"/>
        </w:rPr>
        <w:t>n</w:t>
      </w:r>
      <w:r w:rsidRPr="00FF4D82">
        <w:rPr>
          <w:rFonts w:asciiTheme="minorHAnsi" w:hAnsiTheme="minorHAnsi" w:cstheme="minorHAnsi"/>
          <w:lang w:val="nl-NL"/>
        </w:rPr>
        <w:t>z</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lang w:val="nl-NL"/>
        </w:rPr>
        <w:t>an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lang w:val="nl-NL"/>
        </w:rPr>
        <w:t>s</w:t>
      </w:r>
      <w:r w:rsidRPr="00FF4D82">
        <w:rPr>
          <w:rFonts w:asciiTheme="minorHAnsi" w:hAnsiTheme="minorHAnsi" w:cstheme="minorHAnsi"/>
          <w:spacing w:val="-2"/>
          <w:lang w:val="nl-NL"/>
        </w:rPr>
        <w:t>c</w:t>
      </w:r>
      <w:r w:rsidRPr="00FF4D82">
        <w:rPr>
          <w:rFonts w:asciiTheme="minorHAnsi" w:hAnsiTheme="minorHAnsi" w:cstheme="minorHAnsi"/>
          <w:spacing w:val="-1"/>
          <w:lang w:val="nl-NL"/>
        </w:rPr>
        <w:t>r</w:t>
      </w:r>
      <w:r w:rsidRPr="00FF4D82">
        <w:rPr>
          <w:rFonts w:asciiTheme="minorHAnsi" w:hAnsiTheme="minorHAnsi" w:cstheme="minorHAnsi"/>
          <w:spacing w:val="2"/>
          <w:lang w:val="nl-NL"/>
        </w:rPr>
        <w:t>i</w:t>
      </w:r>
      <w:r w:rsidRPr="00FF4D82">
        <w:rPr>
          <w:rFonts w:asciiTheme="minorHAnsi" w:hAnsiTheme="minorHAnsi" w:cstheme="minorHAnsi"/>
          <w:spacing w:val="-2"/>
          <w:lang w:val="nl-NL"/>
        </w:rPr>
        <w:t>m</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a</w:t>
      </w:r>
      <w:r w:rsidRPr="00FF4D82">
        <w:rPr>
          <w:rFonts w:asciiTheme="minorHAnsi" w:hAnsiTheme="minorHAnsi" w:cstheme="minorHAnsi"/>
          <w:spacing w:val="-2"/>
          <w:lang w:val="nl-NL"/>
        </w:rPr>
        <w:t>t</w:t>
      </w:r>
      <w:r w:rsidRPr="00FF4D82">
        <w:rPr>
          <w:rFonts w:asciiTheme="minorHAnsi" w:hAnsiTheme="minorHAnsi" w:cstheme="minorHAnsi"/>
          <w:spacing w:val="2"/>
          <w:lang w:val="nl-NL"/>
        </w:rPr>
        <w:t>i</w:t>
      </w:r>
      <w:r w:rsidRPr="00FF4D82">
        <w:rPr>
          <w:rFonts w:asciiTheme="minorHAnsi" w:hAnsiTheme="minorHAnsi" w:cstheme="minorHAnsi"/>
          <w:lang w:val="nl-NL"/>
        </w:rPr>
        <w:t>e</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f</w:t>
      </w:r>
      <w:r w:rsidRPr="00FF4D82">
        <w:rPr>
          <w:rFonts w:asciiTheme="minorHAnsi" w:hAnsiTheme="minorHAnsi" w:cstheme="minorHAnsi"/>
          <w:spacing w:val="-10"/>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w</w:t>
      </w:r>
      <w:r w:rsidRPr="00FF4D82">
        <w:rPr>
          <w:rFonts w:asciiTheme="minorHAnsi" w:hAnsiTheme="minorHAnsi" w:cstheme="minorHAnsi"/>
          <w:spacing w:val="1"/>
          <w:lang w:val="nl-NL"/>
        </w:rPr>
        <w:t>en</w:t>
      </w:r>
      <w:r w:rsidRPr="00FF4D82">
        <w:rPr>
          <w:rFonts w:asciiTheme="minorHAnsi" w:hAnsiTheme="minorHAnsi" w:cstheme="minorHAnsi"/>
          <w:lang w:val="nl-NL"/>
        </w:rPr>
        <w:t>st</w:t>
      </w:r>
      <w:r w:rsidRPr="00FF4D82">
        <w:rPr>
          <w:rFonts w:asciiTheme="minorHAnsi" w:hAnsiTheme="minorHAnsi" w:cstheme="minorHAnsi"/>
          <w:w w:val="99"/>
          <w:lang w:val="nl-NL"/>
        </w:rPr>
        <w:t xml:space="preserve"> </w:t>
      </w:r>
      <w:r w:rsidRPr="00FF4D82">
        <w:rPr>
          <w:rFonts w:asciiTheme="minorHAnsi" w:hAnsiTheme="minorHAnsi" w:cstheme="minorHAnsi"/>
          <w:lang w:val="nl-NL"/>
        </w:rPr>
        <w:t>s</w:t>
      </w:r>
      <w:r w:rsidRPr="00FF4D82">
        <w:rPr>
          <w:rFonts w:asciiTheme="minorHAnsi" w:hAnsiTheme="minorHAnsi" w:cstheme="minorHAnsi"/>
          <w:spacing w:val="-2"/>
          <w:lang w:val="nl-NL"/>
        </w:rPr>
        <w:t>e</w:t>
      </w:r>
      <w:r w:rsidRPr="00FF4D82">
        <w:rPr>
          <w:rFonts w:asciiTheme="minorHAnsi" w:hAnsiTheme="minorHAnsi" w:cstheme="minorHAnsi"/>
          <w:spacing w:val="1"/>
          <w:lang w:val="nl-NL"/>
        </w:rPr>
        <w:t>k</w:t>
      </w:r>
      <w:r w:rsidRPr="00FF4D82">
        <w:rPr>
          <w:rFonts w:asciiTheme="minorHAnsi" w:hAnsiTheme="minorHAnsi" w:cstheme="minorHAnsi"/>
          <w:lang w:val="nl-NL"/>
        </w:rPr>
        <w:t>su</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l</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lang w:val="nl-NL"/>
        </w:rPr>
        <w:t>d</w:t>
      </w:r>
      <w:r w:rsidRPr="00FF4D82">
        <w:rPr>
          <w:rFonts w:asciiTheme="minorHAnsi" w:hAnsiTheme="minorHAnsi" w:cstheme="minorHAnsi"/>
          <w:spacing w:val="-1"/>
          <w:lang w:val="nl-NL"/>
        </w:rPr>
        <w:t>r</w:t>
      </w:r>
      <w:r w:rsidRPr="00FF4D82">
        <w:rPr>
          <w:rFonts w:asciiTheme="minorHAnsi" w:hAnsiTheme="minorHAnsi" w:cstheme="minorHAnsi"/>
          <w:lang w:val="nl-NL"/>
        </w:rPr>
        <w:t>ag,</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maakt</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s</w:t>
      </w:r>
      <w:r w:rsidRPr="00FF4D82">
        <w:rPr>
          <w:rFonts w:asciiTheme="minorHAnsi" w:hAnsiTheme="minorHAnsi" w:cstheme="minorHAnsi"/>
          <w:spacing w:val="-2"/>
          <w:lang w:val="nl-NL"/>
        </w:rPr>
        <w:t>c</w:t>
      </w:r>
      <w:r w:rsidRPr="00FF4D82">
        <w:rPr>
          <w:rFonts w:asciiTheme="minorHAnsi" w:hAnsiTheme="minorHAnsi" w:cstheme="minorHAnsi"/>
          <w:spacing w:val="1"/>
          <w:lang w:val="nl-NL"/>
        </w:rPr>
        <w:t>ho</w:t>
      </w:r>
      <w:r w:rsidRPr="00FF4D82">
        <w:rPr>
          <w:rFonts w:asciiTheme="minorHAnsi" w:hAnsiTheme="minorHAnsi" w:cstheme="minorHAnsi"/>
          <w:spacing w:val="-1"/>
          <w:lang w:val="nl-NL"/>
        </w:rPr>
        <w:t>o</w:t>
      </w:r>
      <w:r w:rsidRPr="00FF4D82">
        <w:rPr>
          <w:rFonts w:asciiTheme="minorHAnsi" w:hAnsiTheme="minorHAnsi" w:cstheme="minorHAnsi"/>
          <w:lang w:val="nl-NL"/>
        </w:rPr>
        <w:t>l</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lang w:val="nl-NL"/>
        </w:rPr>
        <w:t>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1"/>
          <w:lang w:val="nl-NL"/>
        </w:rPr>
        <w:t>e</w:t>
      </w:r>
      <w:r w:rsidRPr="00FF4D82">
        <w:rPr>
          <w:rFonts w:asciiTheme="minorHAnsi" w:hAnsiTheme="minorHAnsi" w:cstheme="minorHAnsi"/>
          <w:lang w:val="nl-NL"/>
        </w:rPr>
        <w:t>sp</w:t>
      </w:r>
      <w:r w:rsidRPr="00FF4D82">
        <w:rPr>
          <w:rFonts w:asciiTheme="minorHAnsi" w:hAnsiTheme="minorHAnsi" w:cstheme="minorHAnsi"/>
          <w:spacing w:val="-1"/>
          <w:lang w:val="nl-NL"/>
        </w:rPr>
        <w:t>r</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k</w:t>
      </w:r>
      <w:r w:rsidRPr="00FF4D82">
        <w:rPr>
          <w:rFonts w:asciiTheme="minorHAnsi" w:hAnsiTheme="minorHAnsi" w:cstheme="minorHAnsi"/>
          <w:spacing w:val="2"/>
          <w:lang w:val="nl-NL"/>
        </w:rPr>
        <w:t>b</w:t>
      </w:r>
      <w:r w:rsidRPr="00FF4D82">
        <w:rPr>
          <w:rFonts w:asciiTheme="minorHAnsi" w:hAnsiTheme="minorHAnsi" w:cstheme="minorHAnsi"/>
          <w:lang w:val="nl-NL"/>
        </w:rPr>
        <w:t>aar</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2"/>
          <w:lang w:val="nl-NL"/>
        </w:rPr>
        <w:t>i</w:t>
      </w:r>
      <w:r w:rsidRPr="00FF4D82">
        <w:rPr>
          <w:rFonts w:asciiTheme="minorHAnsi" w:hAnsiTheme="minorHAnsi" w:cstheme="minorHAnsi"/>
          <w:lang w:val="nl-NL"/>
        </w:rPr>
        <w:t>j</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spacing w:val="1"/>
          <w:lang w:val="nl-NL"/>
        </w:rPr>
        <w:t>u</w:t>
      </w:r>
      <w:r w:rsidRPr="00FF4D82">
        <w:rPr>
          <w:rFonts w:asciiTheme="minorHAnsi" w:hAnsiTheme="minorHAnsi" w:cstheme="minorHAnsi"/>
          <w:spacing w:val="2"/>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m</w:t>
      </w:r>
      <w:r w:rsidRPr="00FF4D82">
        <w:rPr>
          <w:rFonts w:asciiTheme="minorHAnsi" w:hAnsiTheme="minorHAnsi" w:cstheme="minorHAnsi"/>
          <w:spacing w:val="-4"/>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spacing w:val="2"/>
          <w:lang w:val="nl-NL"/>
        </w:rPr>
        <w:t>a</w:t>
      </w:r>
      <w:r w:rsidRPr="00FF4D82">
        <w:rPr>
          <w:rFonts w:asciiTheme="minorHAnsi" w:hAnsiTheme="minorHAnsi" w:cstheme="minorHAnsi"/>
          <w:lang w:val="nl-NL"/>
        </w:rPr>
        <w:t>men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te z</w:t>
      </w:r>
      <w:r w:rsidRPr="00FF4D82">
        <w:rPr>
          <w:rFonts w:asciiTheme="minorHAnsi" w:hAnsiTheme="minorHAnsi" w:cstheme="minorHAnsi"/>
          <w:spacing w:val="-1"/>
          <w:lang w:val="nl-NL"/>
        </w:rPr>
        <w:t>o</w:t>
      </w:r>
      <w:r w:rsidRPr="00FF4D82">
        <w:rPr>
          <w:rFonts w:asciiTheme="minorHAnsi" w:hAnsiTheme="minorHAnsi" w:cstheme="minorHAnsi"/>
          <w:spacing w:val="-2"/>
          <w:lang w:val="nl-NL"/>
        </w:rPr>
        <w:t>e</w:t>
      </w:r>
      <w:r w:rsidRPr="00FF4D82">
        <w:rPr>
          <w:rFonts w:asciiTheme="minorHAnsi" w:hAnsiTheme="minorHAnsi" w:cstheme="minorHAnsi"/>
          <w:spacing w:val="1"/>
          <w:lang w:val="nl-NL"/>
        </w:rPr>
        <w:t>k</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naar</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p</w:t>
      </w:r>
      <w:r w:rsidRPr="00FF4D82">
        <w:rPr>
          <w:rFonts w:asciiTheme="minorHAnsi" w:hAnsiTheme="minorHAnsi" w:cstheme="minorHAnsi"/>
          <w:spacing w:val="2"/>
          <w:lang w:val="nl-NL"/>
        </w:rPr>
        <w:t>l</w:t>
      </w:r>
      <w:r w:rsidRPr="00FF4D82">
        <w:rPr>
          <w:rFonts w:asciiTheme="minorHAnsi" w:hAnsiTheme="minorHAnsi" w:cstheme="minorHAnsi"/>
          <w:spacing w:val="-1"/>
          <w:lang w:val="nl-NL"/>
        </w:rPr>
        <w:t>o</w:t>
      </w:r>
      <w:r w:rsidRPr="00FF4D82">
        <w:rPr>
          <w:rFonts w:asciiTheme="minorHAnsi" w:hAnsiTheme="minorHAnsi" w:cstheme="minorHAnsi"/>
          <w:spacing w:val="1"/>
          <w:lang w:val="nl-NL"/>
        </w:rPr>
        <w:t>s</w:t>
      </w:r>
      <w:r w:rsidRPr="00FF4D82">
        <w:rPr>
          <w:rFonts w:asciiTheme="minorHAnsi" w:hAnsiTheme="minorHAnsi" w:cstheme="minorHAnsi"/>
          <w:lang w:val="nl-NL"/>
        </w:rPr>
        <w:t>s</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10"/>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f</w:t>
      </w:r>
      <w:r w:rsidRPr="00FF4D82">
        <w:rPr>
          <w:rFonts w:asciiTheme="minorHAnsi" w:hAnsiTheme="minorHAnsi" w:cstheme="minorHAnsi"/>
          <w:spacing w:val="-11"/>
          <w:lang w:val="nl-NL"/>
        </w:rPr>
        <w:t xml:space="preserve"> </w:t>
      </w:r>
      <w:r w:rsidRPr="00FF4D82">
        <w:rPr>
          <w:rFonts w:asciiTheme="minorHAnsi" w:hAnsiTheme="minorHAnsi" w:cstheme="minorHAnsi"/>
          <w:spacing w:val="2"/>
          <w:lang w:val="nl-NL"/>
        </w:rPr>
        <w:t>b</w:t>
      </w:r>
      <w:r w:rsidRPr="00FF4D82">
        <w:rPr>
          <w:rFonts w:asciiTheme="minorHAnsi" w:hAnsiTheme="minorHAnsi" w:cstheme="minorHAnsi"/>
          <w:spacing w:val="-2"/>
          <w:lang w:val="nl-NL"/>
        </w:rPr>
        <w:t>e</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2"/>
          <w:lang w:val="nl-NL"/>
        </w:rPr>
        <w:t>i</w:t>
      </w:r>
      <w:r w:rsidRPr="00FF4D82">
        <w:rPr>
          <w:rFonts w:asciiTheme="minorHAnsi" w:hAnsiTheme="minorHAnsi" w:cstheme="minorHAnsi"/>
          <w:lang w:val="nl-NL"/>
        </w:rPr>
        <w:t>di</w:t>
      </w:r>
      <w:r w:rsidRPr="00FF4D82">
        <w:rPr>
          <w:rFonts w:asciiTheme="minorHAnsi" w:hAnsiTheme="minorHAnsi" w:cstheme="minorHAnsi"/>
          <w:spacing w:val="1"/>
          <w:lang w:val="nl-NL"/>
        </w:rPr>
        <w:t>n</w:t>
      </w:r>
      <w:r w:rsidRPr="00FF4D82">
        <w:rPr>
          <w:rFonts w:asciiTheme="minorHAnsi" w:hAnsiTheme="minorHAnsi" w:cstheme="minorHAnsi"/>
          <w:lang w:val="nl-NL"/>
        </w:rPr>
        <w:t>g.</w:t>
      </w:r>
    </w:p>
    <w:p w:rsidRPr="00FF4D82" w:rsidR="0006158F" w:rsidP="0006158F" w:rsidRDefault="0006158F" w14:paraId="66D1CA53" w14:textId="77777777">
      <w:pPr>
        <w:pStyle w:val="Gemiddeldraster21"/>
        <w:rPr>
          <w:rFonts w:asciiTheme="minorHAnsi" w:hAnsiTheme="minorHAnsi" w:cstheme="minorHAnsi"/>
          <w:lang w:val="nl-NL"/>
        </w:rPr>
      </w:pPr>
    </w:p>
    <w:p w:rsidRPr="00ED189D" w:rsidR="0006158F" w:rsidP="0006158F" w:rsidRDefault="0006158F" w14:paraId="194BC326" w14:textId="77777777">
      <w:pPr>
        <w:pStyle w:val="Gemiddeldraster21"/>
        <w:rPr>
          <w:rFonts w:asciiTheme="minorHAnsi" w:hAnsiTheme="minorHAnsi" w:cstheme="minorHAnsi"/>
          <w:b/>
          <w:lang w:val="nl-NL"/>
        </w:rPr>
      </w:pPr>
      <w:r w:rsidRPr="00ED189D">
        <w:rPr>
          <w:rFonts w:asciiTheme="minorHAnsi" w:hAnsiTheme="minorHAnsi" w:cstheme="minorHAnsi"/>
          <w:b/>
          <w:spacing w:val="-1"/>
          <w:lang w:val="nl-NL"/>
        </w:rPr>
        <w:t>O</w:t>
      </w:r>
      <w:r w:rsidRPr="00ED189D">
        <w:rPr>
          <w:rFonts w:asciiTheme="minorHAnsi" w:hAnsiTheme="minorHAnsi" w:cstheme="minorHAnsi"/>
          <w:b/>
          <w:lang w:val="nl-NL"/>
        </w:rPr>
        <w:t>pt</w:t>
      </w:r>
      <w:r w:rsidRPr="00ED189D">
        <w:rPr>
          <w:rFonts w:asciiTheme="minorHAnsi" w:hAnsiTheme="minorHAnsi" w:cstheme="minorHAnsi"/>
          <w:b/>
          <w:spacing w:val="1"/>
          <w:lang w:val="nl-NL"/>
        </w:rPr>
        <w:t>r</w:t>
      </w:r>
      <w:r w:rsidRPr="00ED189D">
        <w:rPr>
          <w:rFonts w:asciiTheme="minorHAnsi" w:hAnsiTheme="minorHAnsi" w:cstheme="minorHAnsi"/>
          <w:b/>
          <w:spacing w:val="-2"/>
          <w:lang w:val="nl-NL"/>
        </w:rPr>
        <w:t>e</w:t>
      </w:r>
      <w:r w:rsidRPr="00ED189D">
        <w:rPr>
          <w:rFonts w:asciiTheme="minorHAnsi" w:hAnsiTheme="minorHAnsi" w:cstheme="minorHAnsi"/>
          <w:b/>
          <w:lang w:val="nl-NL"/>
        </w:rPr>
        <w:t>d</w:t>
      </w:r>
      <w:r w:rsidRPr="00ED189D">
        <w:rPr>
          <w:rFonts w:asciiTheme="minorHAnsi" w:hAnsiTheme="minorHAnsi" w:cstheme="minorHAnsi"/>
          <w:b/>
          <w:spacing w:val="-2"/>
          <w:lang w:val="nl-NL"/>
        </w:rPr>
        <w:t>e</w:t>
      </w:r>
      <w:r w:rsidRPr="00ED189D">
        <w:rPr>
          <w:rFonts w:asciiTheme="minorHAnsi" w:hAnsiTheme="minorHAnsi" w:cstheme="minorHAnsi"/>
          <w:b/>
          <w:lang w:val="nl-NL"/>
        </w:rPr>
        <w:t>n</w:t>
      </w:r>
      <w:r w:rsidRPr="00ED189D">
        <w:rPr>
          <w:rFonts w:asciiTheme="minorHAnsi" w:hAnsiTheme="minorHAnsi" w:cstheme="minorHAnsi"/>
          <w:b/>
          <w:spacing w:val="-10"/>
          <w:lang w:val="nl-NL"/>
        </w:rPr>
        <w:t xml:space="preserve"> </w:t>
      </w:r>
      <w:r w:rsidRPr="00ED189D">
        <w:rPr>
          <w:rFonts w:asciiTheme="minorHAnsi" w:hAnsiTheme="minorHAnsi" w:cstheme="minorHAnsi"/>
          <w:b/>
          <w:lang w:val="nl-NL"/>
        </w:rPr>
        <w:t>b</w:t>
      </w:r>
      <w:r w:rsidRPr="00ED189D">
        <w:rPr>
          <w:rFonts w:asciiTheme="minorHAnsi" w:hAnsiTheme="minorHAnsi" w:cstheme="minorHAnsi"/>
          <w:b/>
          <w:spacing w:val="2"/>
          <w:lang w:val="nl-NL"/>
        </w:rPr>
        <w:t>i</w:t>
      </w:r>
      <w:r w:rsidRPr="00ED189D">
        <w:rPr>
          <w:rFonts w:asciiTheme="minorHAnsi" w:hAnsiTheme="minorHAnsi" w:cstheme="minorHAnsi"/>
          <w:b/>
          <w:lang w:val="nl-NL"/>
        </w:rPr>
        <w:t>j</w:t>
      </w:r>
      <w:r w:rsidRPr="00ED189D">
        <w:rPr>
          <w:rFonts w:asciiTheme="minorHAnsi" w:hAnsiTheme="minorHAnsi" w:cstheme="minorHAnsi"/>
          <w:b/>
          <w:spacing w:val="-10"/>
          <w:lang w:val="nl-NL"/>
        </w:rPr>
        <w:t xml:space="preserve"> </w:t>
      </w:r>
      <w:r w:rsidRPr="00ED189D">
        <w:rPr>
          <w:rFonts w:asciiTheme="minorHAnsi" w:hAnsiTheme="minorHAnsi" w:cstheme="minorHAnsi"/>
          <w:b/>
          <w:spacing w:val="-2"/>
          <w:lang w:val="nl-NL"/>
        </w:rPr>
        <w:t>o</w:t>
      </w:r>
      <w:r w:rsidRPr="00ED189D">
        <w:rPr>
          <w:rFonts w:asciiTheme="minorHAnsi" w:hAnsiTheme="minorHAnsi" w:cstheme="minorHAnsi"/>
          <w:b/>
          <w:spacing w:val="1"/>
          <w:lang w:val="nl-NL"/>
        </w:rPr>
        <w:t>n</w:t>
      </w:r>
      <w:r w:rsidRPr="00ED189D">
        <w:rPr>
          <w:rFonts w:asciiTheme="minorHAnsi" w:hAnsiTheme="minorHAnsi" w:cstheme="minorHAnsi"/>
          <w:b/>
          <w:lang w:val="nl-NL"/>
        </w:rPr>
        <w:t>g</w:t>
      </w:r>
      <w:r w:rsidRPr="00ED189D">
        <w:rPr>
          <w:rFonts w:asciiTheme="minorHAnsi" w:hAnsiTheme="minorHAnsi" w:cstheme="minorHAnsi"/>
          <w:b/>
          <w:spacing w:val="-2"/>
          <w:lang w:val="nl-NL"/>
        </w:rPr>
        <w:t>e</w:t>
      </w:r>
      <w:r w:rsidRPr="00ED189D">
        <w:rPr>
          <w:rFonts w:asciiTheme="minorHAnsi" w:hAnsiTheme="minorHAnsi" w:cstheme="minorHAnsi"/>
          <w:b/>
          <w:spacing w:val="2"/>
          <w:lang w:val="nl-NL"/>
        </w:rPr>
        <w:t>w</w:t>
      </w:r>
      <w:r w:rsidRPr="00ED189D">
        <w:rPr>
          <w:rFonts w:asciiTheme="minorHAnsi" w:hAnsiTheme="minorHAnsi" w:cstheme="minorHAnsi"/>
          <w:b/>
          <w:spacing w:val="-2"/>
          <w:lang w:val="nl-NL"/>
        </w:rPr>
        <w:t>e</w:t>
      </w:r>
      <w:r w:rsidRPr="00ED189D">
        <w:rPr>
          <w:rFonts w:asciiTheme="minorHAnsi" w:hAnsiTheme="minorHAnsi" w:cstheme="minorHAnsi"/>
          <w:b/>
          <w:spacing w:val="1"/>
          <w:lang w:val="nl-NL"/>
        </w:rPr>
        <w:t>n</w:t>
      </w:r>
      <w:r w:rsidRPr="00ED189D">
        <w:rPr>
          <w:rFonts w:asciiTheme="minorHAnsi" w:hAnsiTheme="minorHAnsi" w:cstheme="minorHAnsi"/>
          <w:b/>
          <w:lang w:val="nl-NL"/>
        </w:rPr>
        <w:t>st</w:t>
      </w:r>
      <w:r w:rsidRPr="00ED189D">
        <w:rPr>
          <w:rFonts w:asciiTheme="minorHAnsi" w:hAnsiTheme="minorHAnsi" w:cstheme="minorHAnsi"/>
          <w:b/>
          <w:spacing w:val="-8"/>
          <w:lang w:val="nl-NL"/>
        </w:rPr>
        <w:t xml:space="preserve"> </w:t>
      </w:r>
      <w:r w:rsidRPr="00ED189D">
        <w:rPr>
          <w:rFonts w:asciiTheme="minorHAnsi" w:hAnsiTheme="minorHAnsi" w:cstheme="minorHAnsi"/>
          <w:b/>
          <w:lang w:val="nl-NL"/>
        </w:rPr>
        <w:t>g</w:t>
      </w:r>
      <w:r w:rsidRPr="00ED189D">
        <w:rPr>
          <w:rFonts w:asciiTheme="minorHAnsi" w:hAnsiTheme="minorHAnsi" w:cstheme="minorHAnsi"/>
          <w:b/>
          <w:spacing w:val="-1"/>
          <w:lang w:val="nl-NL"/>
        </w:rPr>
        <w:t>e</w:t>
      </w:r>
      <w:r w:rsidRPr="00ED189D">
        <w:rPr>
          <w:rFonts w:asciiTheme="minorHAnsi" w:hAnsiTheme="minorHAnsi" w:cstheme="minorHAnsi"/>
          <w:b/>
          <w:lang w:val="nl-NL"/>
        </w:rPr>
        <w:t>d</w:t>
      </w:r>
      <w:r w:rsidRPr="00ED189D">
        <w:rPr>
          <w:rFonts w:asciiTheme="minorHAnsi" w:hAnsiTheme="minorHAnsi" w:cstheme="minorHAnsi"/>
          <w:b/>
          <w:spacing w:val="-1"/>
          <w:lang w:val="nl-NL"/>
        </w:rPr>
        <w:t>r</w:t>
      </w:r>
      <w:r w:rsidRPr="00ED189D">
        <w:rPr>
          <w:rFonts w:asciiTheme="minorHAnsi" w:hAnsiTheme="minorHAnsi" w:cstheme="minorHAnsi"/>
          <w:b/>
          <w:lang w:val="nl-NL"/>
        </w:rPr>
        <w:t>ag</w:t>
      </w:r>
    </w:p>
    <w:p w:rsidRPr="00FF4D82" w:rsidR="0006158F" w:rsidP="007E1B80" w:rsidRDefault="0006158F" w14:paraId="0A8A4FFD" w14:textId="77777777">
      <w:pPr>
        <w:pStyle w:val="Gemiddeldraster21"/>
        <w:numPr>
          <w:ilvl w:val="0"/>
          <w:numId w:val="54"/>
        </w:numPr>
        <w:rPr>
          <w:rFonts w:asciiTheme="minorHAnsi" w:hAnsiTheme="minorHAnsi" w:cstheme="minorHAnsi"/>
          <w:lang w:val="nl-NL"/>
        </w:rPr>
      </w:pP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k</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2"/>
          <w:lang w:val="nl-NL"/>
        </w:rPr>
        <w:t>o</w:t>
      </w:r>
      <w:r w:rsidRPr="00FF4D82">
        <w:rPr>
          <w:rFonts w:asciiTheme="minorHAnsi" w:hAnsiTheme="minorHAnsi" w:cstheme="minorHAnsi"/>
          <w:spacing w:val="3"/>
          <w:lang w:val="nl-NL"/>
        </w:rPr>
        <w:t>n</w:t>
      </w:r>
      <w:r w:rsidRPr="00FF4D82">
        <w:rPr>
          <w:rFonts w:asciiTheme="minorHAnsi" w:hAnsiTheme="minorHAnsi" w:cstheme="minorHAnsi"/>
          <w:spacing w:val="-2"/>
          <w:lang w:val="nl-NL"/>
        </w:rPr>
        <w:t>ee</w:t>
      </w:r>
      <w:r w:rsidRPr="00FF4D82">
        <w:rPr>
          <w:rFonts w:asciiTheme="minorHAnsi" w:hAnsiTheme="minorHAnsi" w:cstheme="minorHAnsi"/>
          <w:spacing w:val="2"/>
          <w:lang w:val="nl-NL"/>
        </w:rPr>
        <w:t>l</w:t>
      </w:r>
      <w:r w:rsidRPr="00FF4D82">
        <w:rPr>
          <w:rFonts w:asciiTheme="minorHAnsi" w:hAnsiTheme="minorHAnsi" w:cstheme="minorHAnsi"/>
          <w:lang w:val="nl-NL"/>
        </w:rPr>
        <w:t>sl</w:t>
      </w:r>
      <w:r w:rsidRPr="00FF4D82">
        <w:rPr>
          <w:rFonts w:asciiTheme="minorHAnsi" w:hAnsiTheme="minorHAnsi" w:cstheme="minorHAnsi"/>
          <w:spacing w:val="2"/>
          <w:lang w:val="nl-NL"/>
        </w:rPr>
        <w:t>i</w:t>
      </w:r>
      <w:r w:rsidRPr="00FF4D82">
        <w:rPr>
          <w:rFonts w:asciiTheme="minorHAnsi" w:hAnsiTheme="minorHAnsi" w:cstheme="minorHAnsi"/>
          <w:lang w:val="nl-NL"/>
        </w:rPr>
        <w:t>d</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t</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ee</w:t>
      </w:r>
      <w:r w:rsidRPr="00FF4D82">
        <w:rPr>
          <w:rFonts w:asciiTheme="minorHAnsi" w:hAnsiTheme="minorHAnsi" w:cstheme="minorHAnsi"/>
          <w:lang w:val="nl-NL"/>
        </w:rPr>
        <w:t>dt</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m</w:t>
      </w:r>
      <w:r w:rsidRPr="00FF4D82">
        <w:rPr>
          <w:rFonts w:asciiTheme="minorHAnsi" w:hAnsiTheme="minorHAnsi" w:cstheme="minorHAnsi"/>
          <w:spacing w:val="3"/>
          <w:lang w:val="nl-NL"/>
        </w:rPr>
        <w:t>i</w:t>
      </w:r>
      <w:r w:rsidRPr="00FF4D82">
        <w:rPr>
          <w:rFonts w:asciiTheme="minorHAnsi" w:hAnsiTheme="minorHAnsi" w:cstheme="minorHAnsi"/>
          <w:lang w:val="nl-NL"/>
        </w:rPr>
        <w:t>dd</w:t>
      </w:r>
      <w:r w:rsidRPr="00FF4D82">
        <w:rPr>
          <w:rFonts w:asciiTheme="minorHAnsi" w:hAnsiTheme="minorHAnsi" w:cstheme="minorHAnsi"/>
          <w:spacing w:val="-2"/>
          <w:lang w:val="nl-NL"/>
        </w:rPr>
        <w:t>e</w:t>
      </w:r>
      <w:r w:rsidRPr="00FF4D82">
        <w:rPr>
          <w:rFonts w:asciiTheme="minorHAnsi" w:hAnsiTheme="minorHAnsi" w:cstheme="minorHAnsi"/>
          <w:lang w:val="nl-NL"/>
        </w:rPr>
        <w:t>llijk</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p</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t</w:t>
      </w:r>
      <w:r w:rsidRPr="00FF4D82">
        <w:rPr>
          <w:rFonts w:asciiTheme="minorHAnsi" w:hAnsiTheme="minorHAnsi" w:cstheme="minorHAnsi"/>
          <w:spacing w:val="-1"/>
          <w:lang w:val="nl-NL"/>
        </w:rPr>
        <w:t>e</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w</w:t>
      </w:r>
      <w:r w:rsidRPr="00FF4D82">
        <w:rPr>
          <w:rFonts w:asciiTheme="minorHAnsi" w:hAnsiTheme="minorHAnsi" w:cstheme="minorHAnsi"/>
          <w:spacing w:val="-1"/>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st</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spacing w:val="2"/>
          <w:lang w:val="nl-NL"/>
        </w:rPr>
        <w:t>d</w:t>
      </w:r>
      <w:r w:rsidRPr="00FF4D82">
        <w:rPr>
          <w:rFonts w:asciiTheme="minorHAnsi" w:hAnsiTheme="minorHAnsi" w:cstheme="minorHAnsi"/>
          <w:spacing w:val="-1"/>
          <w:lang w:val="nl-NL"/>
        </w:rPr>
        <w:t>r</w:t>
      </w:r>
      <w:r w:rsidRPr="00FF4D82">
        <w:rPr>
          <w:rFonts w:asciiTheme="minorHAnsi" w:hAnsiTheme="minorHAnsi" w:cstheme="minorHAnsi"/>
          <w:lang w:val="nl-NL"/>
        </w:rPr>
        <w:t>ag,</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lang w:val="nl-NL"/>
        </w:rPr>
        <w:t>k</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al</w:t>
      </w:r>
      <w:r w:rsidRPr="00FF4D82">
        <w:rPr>
          <w:rFonts w:asciiTheme="minorHAnsi" w:hAnsiTheme="minorHAnsi" w:cstheme="minorHAnsi"/>
          <w:lang w:val="nl-NL"/>
        </w:rPr>
        <w:t>s</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ee</w:t>
      </w:r>
      <w:r w:rsidRPr="00FF4D82">
        <w:rPr>
          <w:rFonts w:asciiTheme="minorHAnsi" w:hAnsiTheme="minorHAnsi" w:cstheme="minorHAnsi"/>
          <w:lang w:val="nl-NL"/>
        </w:rPr>
        <w:t>n</w:t>
      </w:r>
      <w:r w:rsidRPr="00FF4D82">
        <w:rPr>
          <w:rFonts w:asciiTheme="minorHAnsi" w:hAnsiTheme="minorHAnsi" w:cstheme="minorHAnsi"/>
          <w:w w:val="99"/>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ee</w:t>
      </w:r>
      <w:r w:rsidRPr="00FF4D82">
        <w:rPr>
          <w:rFonts w:asciiTheme="minorHAnsi" w:hAnsiTheme="minorHAnsi" w:cstheme="minorHAnsi"/>
          <w:spacing w:val="-1"/>
          <w:lang w:val="nl-NL"/>
        </w:rPr>
        <w:t>r</w:t>
      </w:r>
      <w:r w:rsidRPr="00FF4D82">
        <w:rPr>
          <w:rFonts w:asciiTheme="minorHAnsi" w:hAnsiTheme="minorHAnsi" w:cstheme="minorHAnsi"/>
          <w:lang w:val="nl-NL"/>
        </w:rPr>
        <w:t>l</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u</w:t>
      </w:r>
      <w:r w:rsidRPr="00FF4D82">
        <w:rPr>
          <w:rFonts w:asciiTheme="minorHAnsi" w:hAnsiTheme="minorHAnsi" w:cstheme="minorHAnsi"/>
          <w:spacing w:val="2"/>
          <w:lang w:val="nl-NL"/>
        </w:rPr>
        <w:t>i</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ee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and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e</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r</w:t>
      </w:r>
      <w:r w:rsidRPr="00FF4D82">
        <w:rPr>
          <w:rFonts w:asciiTheme="minorHAnsi" w:hAnsiTheme="minorHAnsi" w:cstheme="minorHAnsi"/>
          <w:spacing w:val="1"/>
          <w:lang w:val="nl-NL"/>
        </w:rPr>
        <w:t>o</w:t>
      </w:r>
      <w:r w:rsidRPr="00FF4D82">
        <w:rPr>
          <w:rFonts w:asciiTheme="minorHAnsi" w:hAnsiTheme="minorHAnsi" w:cstheme="minorHAnsi"/>
          <w:spacing w:val="-2"/>
          <w:lang w:val="nl-NL"/>
        </w:rPr>
        <w:t>e</w:t>
      </w:r>
      <w:r w:rsidRPr="00FF4D82">
        <w:rPr>
          <w:rFonts w:asciiTheme="minorHAnsi" w:hAnsiTheme="minorHAnsi" w:cstheme="minorHAnsi"/>
          <w:lang w:val="nl-NL"/>
        </w:rPr>
        <w:t>p</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b</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ft;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p</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son</w:t>
      </w:r>
      <w:r w:rsidRPr="00FF4D82">
        <w:rPr>
          <w:rFonts w:asciiTheme="minorHAnsi" w:hAnsiTheme="minorHAnsi" w:cstheme="minorHAnsi"/>
          <w:spacing w:val="-2"/>
          <w:lang w:val="nl-NL"/>
        </w:rPr>
        <w:t>ee</w:t>
      </w:r>
      <w:r w:rsidRPr="00FF4D82">
        <w:rPr>
          <w:rFonts w:asciiTheme="minorHAnsi" w:hAnsiTheme="minorHAnsi" w:cstheme="minorHAnsi"/>
          <w:spacing w:val="2"/>
          <w:lang w:val="nl-NL"/>
        </w:rPr>
        <w:t>l</w:t>
      </w:r>
      <w:r w:rsidRPr="00FF4D82">
        <w:rPr>
          <w:rFonts w:asciiTheme="minorHAnsi" w:hAnsiTheme="minorHAnsi" w:cstheme="minorHAnsi"/>
          <w:lang w:val="nl-NL"/>
        </w:rPr>
        <w:t>sl</w:t>
      </w:r>
      <w:r w:rsidRPr="00FF4D82">
        <w:rPr>
          <w:rFonts w:asciiTheme="minorHAnsi" w:hAnsiTheme="minorHAnsi" w:cstheme="minorHAnsi"/>
          <w:spacing w:val="2"/>
          <w:lang w:val="nl-NL"/>
        </w:rPr>
        <w:t>i</w:t>
      </w:r>
      <w:r w:rsidRPr="00FF4D82">
        <w:rPr>
          <w:rFonts w:asciiTheme="minorHAnsi" w:hAnsiTheme="minorHAnsi" w:cstheme="minorHAnsi"/>
          <w:lang w:val="nl-NL"/>
        </w:rPr>
        <w:t>d</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m</w:t>
      </w:r>
      <w:r w:rsidRPr="00FF4D82">
        <w:rPr>
          <w:rFonts w:asciiTheme="minorHAnsi" w:hAnsiTheme="minorHAnsi" w:cstheme="minorHAnsi"/>
          <w:spacing w:val="-1"/>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dt</w:t>
      </w:r>
      <w:r w:rsidRPr="00FF4D82">
        <w:rPr>
          <w:rFonts w:asciiTheme="minorHAnsi" w:hAnsiTheme="minorHAnsi" w:cstheme="minorHAnsi"/>
          <w:spacing w:val="-5"/>
          <w:lang w:val="nl-NL"/>
        </w:rPr>
        <w:t xml:space="preserve"> </w:t>
      </w:r>
      <w:r w:rsidRPr="00FF4D82">
        <w:rPr>
          <w:rFonts w:asciiTheme="minorHAnsi" w:hAnsiTheme="minorHAnsi" w:cstheme="minorHAnsi"/>
          <w:spacing w:val="-3"/>
          <w:lang w:val="nl-NL"/>
        </w:rPr>
        <w:t>d</w:t>
      </w:r>
      <w:r w:rsidRPr="00FF4D82">
        <w:rPr>
          <w:rFonts w:asciiTheme="minorHAnsi" w:hAnsiTheme="minorHAnsi" w:cstheme="minorHAnsi"/>
          <w:spacing w:val="2"/>
          <w:lang w:val="nl-NL"/>
        </w:rPr>
        <w:t>i</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aan</w:t>
      </w:r>
      <w:r w:rsidRPr="00FF4D82">
        <w:rPr>
          <w:rFonts w:asciiTheme="minorHAnsi" w:hAnsiTheme="minorHAnsi" w:cstheme="minorHAnsi"/>
          <w:spacing w:val="-6"/>
          <w:lang w:val="nl-NL"/>
        </w:rPr>
        <w:t xml:space="preserve"> </w:t>
      </w:r>
      <w:r w:rsidRPr="00FF4D82">
        <w:rPr>
          <w:rFonts w:asciiTheme="minorHAnsi" w:hAnsiTheme="minorHAnsi" w:cstheme="minorHAnsi"/>
          <w:spacing w:val="-3"/>
          <w:lang w:val="nl-NL"/>
        </w:rPr>
        <w:t>d</w:t>
      </w:r>
      <w:r w:rsidRPr="00FF4D82">
        <w:rPr>
          <w:rFonts w:asciiTheme="minorHAnsi" w:hAnsiTheme="minorHAnsi" w:cstheme="minorHAnsi"/>
          <w:lang w:val="nl-NL"/>
        </w:rPr>
        <w:t>e</w:t>
      </w:r>
      <w:r w:rsidRPr="00FF4D82">
        <w:rPr>
          <w:rFonts w:asciiTheme="minorHAnsi" w:hAnsiTheme="minorHAnsi" w:cstheme="minorHAnsi"/>
          <w:w w:val="99"/>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f</w:t>
      </w:r>
      <w:r w:rsidRPr="00FF4D82">
        <w:rPr>
          <w:rFonts w:asciiTheme="minorHAnsi" w:hAnsiTheme="minorHAnsi" w:cstheme="minorHAnsi"/>
          <w:spacing w:val="1"/>
          <w:lang w:val="nl-NL"/>
        </w:rPr>
        <w:t>f</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de</w:t>
      </w:r>
      <w:r w:rsidRPr="00FF4D82">
        <w:rPr>
          <w:rFonts w:asciiTheme="minorHAnsi" w:hAnsiTheme="minorHAnsi" w:cstheme="minorHAnsi"/>
          <w:spacing w:val="-21"/>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aa</w:t>
      </w:r>
      <w:r w:rsidRPr="00FF4D82">
        <w:rPr>
          <w:rFonts w:asciiTheme="minorHAnsi" w:hAnsiTheme="minorHAnsi" w:cstheme="minorHAnsi"/>
          <w:spacing w:val="2"/>
          <w:lang w:val="nl-NL"/>
        </w:rPr>
        <w:t>r</w:t>
      </w:r>
      <w:r w:rsidRPr="00FF4D82">
        <w:rPr>
          <w:rFonts w:asciiTheme="minorHAnsi" w:hAnsiTheme="minorHAnsi" w:cstheme="minorHAnsi"/>
          <w:lang w:val="nl-NL"/>
        </w:rPr>
        <w:t>.</w:t>
      </w:r>
    </w:p>
    <w:p w:rsidRPr="00FF4D82" w:rsidR="0006158F" w:rsidP="007E1B80" w:rsidRDefault="0006158F" w14:paraId="772B65D0" w14:textId="77777777">
      <w:pPr>
        <w:pStyle w:val="Gemiddeldraster21"/>
        <w:numPr>
          <w:ilvl w:val="0"/>
          <w:numId w:val="54"/>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a</w:t>
      </w:r>
      <w:r w:rsidRPr="00FF4D82">
        <w:rPr>
          <w:rFonts w:asciiTheme="minorHAnsi" w:hAnsiTheme="minorHAnsi" w:cstheme="minorHAnsi"/>
          <w:spacing w:val="2"/>
          <w:lang w:val="nl-NL"/>
        </w:rPr>
        <w:t>a</w:t>
      </w:r>
      <w:r w:rsidRPr="00FF4D82">
        <w:rPr>
          <w:rFonts w:asciiTheme="minorHAnsi" w:hAnsiTheme="minorHAnsi" w:cstheme="minorHAnsi"/>
          <w:lang w:val="nl-NL"/>
        </w:rPr>
        <w:t>r</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ma</w:t>
      </w:r>
      <w:r w:rsidRPr="00FF4D82">
        <w:rPr>
          <w:rFonts w:asciiTheme="minorHAnsi" w:hAnsiTheme="minorHAnsi" w:cstheme="minorHAnsi"/>
          <w:spacing w:val="2"/>
          <w:lang w:val="nl-NL"/>
        </w:rPr>
        <w:t>a</w:t>
      </w:r>
      <w:r w:rsidRPr="00FF4D82">
        <w:rPr>
          <w:rFonts w:asciiTheme="minorHAnsi" w:hAnsiTheme="minorHAnsi" w:cstheme="minorHAnsi"/>
          <w:lang w:val="nl-NL"/>
        </w:rPr>
        <w:t>kt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3"/>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w</w:t>
      </w:r>
      <w:r w:rsidRPr="00FF4D82">
        <w:rPr>
          <w:rFonts w:asciiTheme="minorHAnsi" w:hAnsiTheme="minorHAnsi" w:cstheme="minorHAnsi"/>
          <w:spacing w:val="-1"/>
          <w:lang w:val="nl-NL"/>
        </w:rPr>
        <w:t>e</w:t>
      </w:r>
      <w:r w:rsidRPr="00FF4D82">
        <w:rPr>
          <w:rFonts w:asciiTheme="minorHAnsi" w:hAnsiTheme="minorHAnsi" w:cstheme="minorHAnsi"/>
          <w:spacing w:val="3"/>
          <w:lang w:val="nl-NL"/>
        </w:rPr>
        <w:t>n</w:t>
      </w:r>
      <w:r w:rsidRPr="00FF4D82">
        <w:rPr>
          <w:rFonts w:asciiTheme="minorHAnsi" w:hAnsiTheme="minorHAnsi" w:cstheme="minorHAnsi"/>
          <w:lang w:val="nl-NL"/>
        </w:rPr>
        <w:t>ste</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1"/>
          <w:lang w:val="nl-NL"/>
        </w:rPr>
        <w:t>r</w:t>
      </w:r>
      <w:r w:rsidRPr="00FF4D82">
        <w:rPr>
          <w:rFonts w:asciiTheme="minorHAnsi" w:hAnsiTheme="minorHAnsi" w:cstheme="minorHAnsi"/>
          <w:lang w:val="nl-NL"/>
        </w:rPr>
        <w:t>ag</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r</w:t>
      </w:r>
      <w:r w:rsidRPr="00FF4D82">
        <w:rPr>
          <w:rFonts w:asciiTheme="minorHAnsi" w:hAnsiTheme="minorHAnsi" w:cstheme="minorHAnsi"/>
          <w:spacing w:val="1"/>
          <w:lang w:val="nl-NL"/>
        </w:rPr>
        <w:t>o</w:t>
      </w:r>
      <w:r w:rsidRPr="00FF4D82">
        <w:rPr>
          <w:rFonts w:asciiTheme="minorHAnsi" w:hAnsiTheme="minorHAnsi" w:cstheme="minorHAnsi"/>
          <w:spacing w:val="-2"/>
          <w:lang w:val="nl-NL"/>
        </w:rPr>
        <w:t>e</w:t>
      </w:r>
      <w:r w:rsidRPr="00FF4D82">
        <w:rPr>
          <w:rFonts w:asciiTheme="minorHAnsi" w:hAnsiTheme="minorHAnsi" w:cstheme="minorHAnsi"/>
          <w:lang w:val="nl-NL"/>
        </w:rPr>
        <w:t>p</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b</w:t>
      </w:r>
      <w:r w:rsidRPr="00FF4D82">
        <w:rPr>
          <w:rFonts w:asciiTheme="minorHAnsi" w:hAnsiTheme="minorHAnsi" w:cstheme="minorHAnsi"/>
          <w:spacing w:val="-2"/>
          <w:lang w:val="nl-NL"/>
        </w:rPr>
        <w:t>e</w:t>
      </w:r>
      <w:r w:rsidRPr="00FF4D82">
        <w:rPr>
          <w:rFonts w:asciiTheme="minorHAnsi" w:hAnsiTheme="minorHAnsi" w:cstheme="minorHAnsi"/>
          <w:lang w:val="nl-NL"/>
        </w:rPr>
        <w:t>sp</w:t>
      </w:r>
      <w:r w:rsidRPr="00FF4D82">
        <w:rPr>
          <w:rFonts w:asciiTheme="minorHAnsi" w:hAnsiTheme="minorHAnsi" w:cstheme="minorHAnsi"/>
          <w:spacing w:val="1"/>
          <w:lang w:val="nl-NL"/>
        </w:rPr>
        <w:t>re</w:t>
      </w:r>
      <w:r w:rsidRPr="00FF4D82">
        <w:rPr>
          <w:rFonts w:asciiTheme="minorHAnsi" w:hAnsiTheme="minorHAnsi" w:cstheme="minorHAnsi"/>
          <w:spacing w:val="-2"/>
          <w:lang w:val="nl-NL"/>
        </w:rPr>
        <w:t>e</w:t>
      </w:r>
      <w:r w:rsidRPr="00FF4D82">
        <w:rPr>
          <w:rFonts w:asciiTheme="minorHAnsi" w:hAnsiTheme="minorHAnsi" w:cstheme="minorHAnsi"/>
          <w:lang w:val="nl-NL"/>
        </w:rPr>
        <w:t>kba</w:t>
      </w:r>
      <w:r w:rsidRPr="00FF4D82">
        <w:rPr>
          <w:rFonts w:asciiTheme="minorHAnsi" w:hAnsiTheme="minorHAnsi" w:cstheme="minorHAnsi"/>
          <w:spacing w:val="2"/>
          <w:lang w:val="nl-NL"/>
        </w:rPr>
        <w:t>a</w:t>
      </w:r>
      <w:r w:rsidRPr="00FF4D82">
        <w:rPr>
          <w:rFonts w:asciiTheme="minorHAnsi" w:hAnsiTheme="minorHAnsi" w:cstheme="minorHAnsi"/>
          <w:spacing w:val="-1"/>
          <w:lang w:val="nl-NL"/>
        </w:rPr>
        <w:t>r</w:t>
      </w:r>
      <w:r w:rsidRPr="00FF4D82">
        <w:rPr>
          <w:rFonts w:asciiTheme="minorHAnsi" w:hAnsiTheme="minorHAnsi" w:cstheme="minorHAnsi"/>
          <w:lang w:val="nl-NL"/>
        </w:rPr>
        <w: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aar</w:t>
      </w:r>
      <w:r w:rsidRPr="00FF4D82">
        <w:rPr>
          <w:rFonts w:asciiTheme="minorHAnsi" w:hAnsiTheme="minorHAnsi" w:cstheme="minorHAnsi"/>
          <w:w w:val="99"/>
          <w:lang w:val="nl-NL"/>
        </w:rPr>
        <w:t xml:space="preserve"> </w:t>
      </w:r>
      <w:r w:rsidRPr="00FF4D82">
        <w:rPr>
          <w:rFonts w:asciiTheme="minorHAnsi" w:hAnsiTheme="minorHAnsi" w:cstheme="minorHAnsi"/>
          <w:lang w:val="nl-NL"/>
        </w:rPr>
        <w:t>p</w:t>
      </w:r>
      <w:r w:rsidRPr="00FF4D82">
        <w:rPr>
          <w:rFonts w:asciiTheme="minorHAnsi" w:hAnsiTheme="minorHAnsi" w:cstheme="minorHAnsi"/>
          <w:spacing w:val="-1"/>
          <w:lang w:val="nl-NL"/>
        </w:rPr>
        <w:t>ro</w:t>
      </w:r>
      <w:r w:rsidRPr="00FF4D82">
        <w:rPr>
          <w:rFonts w:asciiTheme="minorHAnsi" w:hAnsiTheme="minorHAnsi" w:cstheme="minorHAnsi"/>
          <w:spacing w:val="2"/>
          <w:lang w:val="nl-NL"/>
        </w:rPr>
        <w:t>b</w:t>
      </w:r>
      <w:r w:rsidRPr="00FF4D82">
        <w:rPr>
          <w:rFonts w:asciiTheme="minorHAnsi" w:hAnsiTheme="minorHAnsi" w:cstheme="minorHAnsi"/>
          <w:spacing w:val="-2"/>
          <w:lang w:val="nl-NL"/>
        </w:rPr>
        <w:t>e</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m</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b</w:t>
      </w:r>
      <w:r w:rsidRPr="00FF4D82">
        <w:rPr>
          <w:rFonts w:asciiTheme="minorHAnsi" w:hAnsiTheme="minorHAnsi" w:cstheme="minorHAnsi"/>
          <w:spacing w:val="-1"/>
          <w:lang w:val="nl-NL"/>
        </w:rPr>
        <w:t>e</w:t>
      </w:r>
      <w:r w:rsidRPr="00FF4D82">
        <w:rPr>
          <w:rFonts w:asciiTheme="minorHAnsi" w:hAnsiTheme="minorHAnsi" w:cstheme="minorHAnsi"/>
          <w:spacing w:val="1"/>
          <w:lang w:val="nl-NL"/>
        </w:rPr>
        <w:t>hu</w:t>
      </w:r>
      <w:r w:rsidRPr="00FF4D82">
        <w:rPr>
          <w:rFonts w:asciiTheme="minorHAnsi" w:hAnsiTheme="minorHAnsi" w:cstheme="minorHAnsi"/>
          <w:spacing w:val="2"/>
          <w:lang w:val="nl-NL"/>
        </w:rPr>
        <w:t>l</w:t>
      </w:r>
      <w:r w:rsidRPr="00FF4D82">
        <w:rPr>
          <w:rFonts w:asciiTheme="minorHAnsi" w:hAnsiTheme="minorHAnsi" w:cstheme="minorHAnsi"/>
          <w:lang w:val="nl-NL"/>
        </w:rPr>
        <w:t>p</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lang w:val="nl-NL"/>
        </w:rPr>
        <w:t>an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t</w:t>
      </w:r>
      <w:r w:rsidRPr="00FF4D82">
        <w:rPr>
          <w:rFonts w:asciiTheme="minorHAnsi" w:hAnsiTheme="minorHAnsi" w:cstheme="minorHAnsi"/>
          <w:spacing w:val="1"/>
          <w:lang w:val="nl-NL"/>
        </w:rPr>
        <w:t>u</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lang w:val="nl-NL"/>
        </w:rPr>
        <w:t>t</w:t>
      </w:r>
      <w:r w:rsidRPr="00FF4D82">
        <w:rPr>
          <w:rFonts w:asciiTheme="minorHAnsi" w:hAnsiTheme="minorHAnsi" w:cstheme="minorHAnsi"/>
          <w:spacing w:val="1"/>
          <w:lang w:val="nl-NL"/>
        </w:rPr>
        <w:t>u</w:t>
      </w:r>
      <w:r w:rsidRPr="00FF4D82">
        <w:rPr>
          <w:rFonts w:asciiTheme="minorHAnsi" w:hAnsiTheme="minorHAnsi" w:cstheme="minorHAnsi"/>
          <w:spacing w:val="2"/>
          <w:lang w:val="nl-NL"/>
        </w:rPr>
        <w:t>i</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spacing w:val="2"/>
          <w:lang w:val="nl-NL"/>
        </w:rPr>
        <w:t>i</w:t>
      </w:r>
      <w:r w:rsidRPr="00FF4D82">
        <w:rPr>
          <w:rFonts w:asciiTheme="minorHAnsi" w:hAnsiTheme="minorHAnsi" w:cstheme="minorHAnsi"/>
          <w:lang w:val="nl-NL"/>
        </w:rPr>
        <w:t>t</w:t>
      </w:r>
      <w:r w:rsidRPr="00FF4D82">
        <w:rPr>
          <w:rFonts w:asciiTheme="minorHAnsi" w:hAnsiTheme="minorHAnsi" w:cstheme="minorHAnsi"/>
          <w:spacing w:val="1"/>
          <w:lang w:val="nl-NL"/>
        </w:rPr>
        <w:t>u</w:t>
      </w:r>
      <w:r w:rsidRPr="00FF4D82">
        <w:rPr>
          <w:rFonts w:asciiTheme="minorHAnsi" w:hAnsiTheme="minorHAnsi" w:cstheme="minorHAnsi"/>
          <w:lang w:val="nl-NL"/>
        </w:rPr>
        <w:t>a</w:t>
      </w:r>
      <w:r w:rsidRPr="00FF4D82">
        <w:rPr>
          <w:rFonts w:asciiTheme="minorHAnsi" w:hAnsiTheme="minorHAnsi" w:cstheme="minorHAnsi"/>
          <w:spacing w:val="-2"/>
          <w:lang w:val="nl-NL"/>
        </w:rPr>
        <w:t>t</w:t>
      </w:r>
      <w:r w:rsidRPr="00FF4D82">
        <w:rPr>
          <w:rFonts w:asciiTheme="minorHAnsi" w:hAnsiTheme="minorHAnsi" w:cstheme="minorHAnsi"/>
          <w:spacing w:val="2"/>
          <w:lang w:val="nl-NL"/>
        </w:rPr>
        <w:t>i</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waa</w:t>
      </w:r>
      <w:r w:rsidRPr="00FF4D82">
        <w:rPr>
          <w:rFonts w:asciiTheme="minorHAnsi" w:hAnsiTheme="minorHAnsi" w:cstheme="minorHAnsi"/>
          <w:spacing w:val="-1"/>
          <w:lang w:val="nl-NL"/>
        </w:rPr>
        <w:t>r</w:t>
      </w:r>
      <w:r w:rsidRPr="00FF4D82">
        <w:rPr>
          <w:rFonts w:asciiTheme="minorHAnsi" w:hAnsiTheme="minorHAnsi" w:cstheme="minorHAnsi"/>
          <w:spacing w:val="2"/>
          <w:lang w:val="nl-NL"/>
        </w:rPr>
        <w:t>i</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spacing w:val="-3"/>
          <w:lang w:val="nl-NL"/>
        </w:rPr>
        <w:t>d</w:t>
      </w:r>
      <w:r w:rsidRPr="00FF4D82">
        <w:rPr>
          <w:rFonts w:asciiTheme="minorHAnsi" w:hAnsiTheme="minorHAnsi" w:cstheme="minorHAnsi"/>
          <w:spacing w:val="2"/>
          <w:lang w:val="nl-NL"/>
        </w:rPr>
        <w:t>i</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lang w:val="nl-NL"/>
        </w:rPr>
        <w:t>d</w:t>
      </w:r>
      <w:r w:rsidRPr="00FF4D82">
        <w:rPr>
          <w:rFonts w:asciiTheme="minorHAnsi" w:hAnsiTheme="minorHAnsi" w:cstheme="minorHAnsi"/>
          <w:spacing w:val="1"/>
          <w:lang w:val="nl-NL"/>
        </w:rPr>
        <w:t>r</w:t>
      </w:r>
      <w:r w:rsidRPr="00FF4D82">
        <w:rPr>
          <w:rFonts w:asciiTheme="minorHAnsi" w:hAnsiTheme="minorHAnsi" w:cstheme="minorHAnsi"/>
          <w:lang w:val="nl-NL"/>
        </w:rPr>
        <w:t>ag</w:t>
      </w:r>
      <w:r w:rsidRPr="00FF4D82">
        <w:rPr>
          <w:rFonts w:asciiTheme="minorHAnsi" w:hAnsiTheme="minorHAnsi" w:cstheme="minorHAnsi"/>
          <w:w w:val="99"/>
          <w:lang w:val="nl-NL"/>
        </w:rPr>
        <w:t xml:space="preserve"> </w:t>
      </w:r>
      <w:r w:rsidRPr="00FF4D82">
        <w:rPr>
          <w:rFonts w:asciiTheme="minorHAnsi" w:hAnsiTheme="minorHAnsi" w:cstheme="minorHAnsi"/>
          <w:lang w:val="nl-NL"/>
        </w:rPr>
        <w:t>ve</w:t>
      </w:r>
      <w:r w:rsidRPr="00FF4D82">
        <w:rPr>
          <w:rFonts w:asciiTheme="minorHAnsi" w:hAnsiTheme="minorHAnsi" w:cstheme="minorHAnsi"/>
          <w:spacing w:val="-1"/>
          <w:lang w:val="nl-NL"/>
        </w:rPr>
        <w:t>r</w:t>
      </w:r>
      <w:r w:rsidRPr="00FF4D82">
        <w:rPr>
          <w:rFonts w:asciiTheme="minorHAnsi" w:hAnsiTheme="minorHAnsi" w:cstheme="minorHAnsi"/>
          <w:lang w:val="nl-NL"/>
        </w:rPr>
        <w:t>t</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10"/>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s</w:t>
      </w:r>
      <w:r w:rsidRPr="00FF4D82">
        <w:rPr>
          <w:rFonts w:asciiTheme="minorHAnsi" w:hAnsiTheme="minorHAnsi" w:cstheme="minorHAnsi"/>
          <w:spacing w:val="-11"/>
          <w:lang w:val="nl-NL"/>
        </w:rPr>
        <w:t xml:space="preserve"> </w:t>
      </w:r>
      <w:r w:rsidRPr="00FF4D82">
        <w:rPr>
          <w:rFonts w:asciiTheme="minorHAnsi" w:hAnsiTheme="minorHAnsi" w:cstheme="minorHAnsi"/>
          <w:lang w:val="nl-NL"/>
        </w:rPr>
        <w:t>te</w:t>
      </w:r>
      <w:r w:rsidRPr="00FF4D82">
        <w:rPr>
          <w:rFonts w:asciiTheme="minorHAnsi" w:hAnsiTheme="minorHAnsi" w:cstheme="minorHAnsi"/>
          <w:spacing w:val="-11"/>
          <w:lang w:val="nl-NL"/>
        </w:rPr>
        <w:t xml:space="preserve"> </w:t>
      </w:r>
      <w:r w:rsidRPr="00FF4D82">
        <w:rPr>
          <w:rFonts w:asciiTheme="minorHAnsi" w:hAnsiTheme="minorHAnsi" w:cstheme="minorHAnsi"/>
          <w:lang w:val="nl-NL"/>
        </w:rPr>
        <w:t>r</w:t>
      </w:r>
      <w:r w:rsidRPr="00FF4D82">
        <w:rPr>
          <w:rFonts w:asciiTheme="minorHAnsi" w:hAnsiTheme="minorHAnsi" w:cstheme="minorHAnsi"/>
          <w:spacing w:val="1"/>
          <w:lang w:val="nl-NL"/>
        </w:rPr>
        <w:t>e</w:t>
      </w:r>
      <w:r w:rsidRPr="00FF4D82">
        <w:rPr>
          <w:rFonts w:asciiTheme="minorHAnsi" w:hAnsiTheme="minorHAnsi" w:cstheme="minorHAnsi"/>
          <w:lang w:val="nl-NL"/>
        </w:rPr>
        <w:t>c</w:t>
      </w:r>
      <w:r w:rsidRPr="00FF4D82">
        <w:rPr>
          <w:rFonts w:asciiTheme="minorHAnsi" w:hAnsiTheme="minorHAnsi" w:cstheme="minorHAnsi"/>
          <w:spacing w:val="-2"/>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s</w:t>
      </w:r>
      <w:r w:rsidRPr="00FF4D82">
        <w:rPr>
          <w:rFonts w:asciiTheme="minorHAnsi" w:hAnsiTheme="minorHAnsi" w:cstheme="minorHAnsi"/>
          <w:spacing w:val="2"/>
          <w:lang w:val="nl-NL"/>
        </w:rPr>
        <w:t>t</w:t>
      </w:r>
      <w:r w:rsidRPr="00FF4D82">
        <w:rPr>
          <w:rFonts w:asciiTheme="minorHAnsi" w:hAnsiTheme="minorHAnsi" w:cstheme="minorHAnsi"/>
          <w:spacing w:val="-1"/>
          <w:lang w:val="nl-NL"/>
        </w:rPr>
        <w:t>r</w:t>
      </w:r>
      <w:r w:rsidRPr="00FF4D82">
        <w:rPr>
          <w:rFonts w:asciiTheme="minorHAnsi" w:hAnsiTheme="minorHAnsi" w:cstheme="minorHAnsi"/>
          <w:spacing w:val="1"/>
          <w:lang w:val="nl-NL"/>
        </w:rPr>
        <w:t>u</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7E1B80" w:rsidRDefault="0006158F" w14:paraId="56EDD2A6" w14:textId="0041AE95">
      <w:pPr>
        <w:pStyle w:val="Gemiddeldraster21"/>
        <w:numPr>
          <w:ilvl w:val="0"/>
          <w:numId w:val="54"/>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a</w:t>
      </w:r>
      <w:r w:rsidRPr="00FF4D82">
        <w:rPr>
          <w:rFonts w:asciiTheme="minorHAnsi" w:hAnsiTheme="minorHAnsi" w:cstheme="minorHAnsi"/>
          <w:spacing w:val="2"/>
          <w:lang w:val="nl-NL"/>
        </w:rPr>
        <w:t>a</w:t>
      </w:r>
      <w:r w:rsidRPr="00FF4D82">
        <w:rPr>
          <w:rFonts w:asciiTheme="minorHAnsi" w:hAnsiTheme="minorHAnsi" w:cstheme="minorHAnsi"/>
          <w:lang w:val="nl-NL"/>
        </w:rPr>
        <w:t>r</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p</w:t>
      </w:r>
      <w:r w:rsidRPr="00FF4D82">
        <w:rPr>
          <w:rFonts w:asciiTheme="minorHAnsi" w:hAnsiTheme="minorHAnsi" w:cstheme="minorHAnsi"/>
          <w:spacing w:val="-1"/>
          <w:lang w:val="nl-NL"/>
        </w:rPr>
        <w:t>ro</w:t>
      </w:r>
      <w:r w:rsidRPr="00FF4D82">
        <w:rPr>
          <w:rFonts w:asciiTheme="minorHAnsi" w:hAnsiTheme="minorHAnsi" w:cstheme="minorHAnsi"/>
          <w:spacing w:val="2"/>
          <w:lang w:val="nl-NL"/>
        </w:rPr>
        <w:t>b</w:t>
      </w:r>
      <w:r w:rsidRPr="00FF4D82">
        <w:rPr>
          <w:rFonts w:asciiTheme="minorHAnsi" w:hAnsiTheme="minorHAnsi" w:cstheme="minorHAnsi"/>
          <w:spacing w:val="-2"/>
          <w:lang w:val="nl-NL"/>
        </w:rPr>
        <w:t>e</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t</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k</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z</w:t>
      </w:r>
      <w:r w:rsidRPr="00FF4D82">
        <w:rPr>
          <w:rFonts w:asciiTheme="minorHAnsi" w:hAnsiTheme="minorHAnsi" w:cstheme="minorHAnsi"/>
          <w:spacing w:val="3"/>
          <w:lang w:val="nl-NL"/>
        </w:rPr>
        <w:t>i</w:t>
      </w:r>
      <w:r w:rsidRPr="00FF4D82">
        <w:rPr>
          <w:rFonts w:asciiTheme="minorHAnsi" w:hAnsiTheme="minorHAnsi" w:cstheme="minorHAnsi"/>
          <w:lang w:val="nl-NL"/>
        </w:rPr>
        <w:t>ch</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in</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te</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lang w:val="nl-NL"/>
        </w:rPr>
        <w:t>at</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l</w:t>
      </w:r>
      <w:r w:rsidRPr="00FF4D82">
        <w:rPr>
          <w:rFonts w:asciiTheme="minorHAnsi" w:hAnsiTheme="minorHAnsi" w:cstheme="minorHAnsi"/>
          <w:spacing w:val="-1"/>
          <w:lang w:val="nl-NL"/>
        </w:rPr>
        <w:t>e</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spacing w:val="1"/>
          <w:lang w:val="nl-NL"/>
        </w:rPr>
        <w:t>vo</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s</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die</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spacing w:val="2"/>
          <w:lang w:val="nl-NL"/>
        </w:rPr>
        <w:t>p</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7E1B80" w:rsidRDefault="0006158F" w14:paraId="7CB70E55" w14:textId="77777777">
      <w:pPr>
        <w:pStyle w:val="Gemiddeldraster21"/>
        <w:numPr>
          <w:ilvl w:val="0"/>
          <w:numId w:val="54"/>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1"/>
          <w:lang w:val="nl-NL"/>
        </w:rPr>
        <w:t>er</w:t>
      </w:r>
      <w:r w:rsidRPr="00FF4D82">
        <w:rPr>
          <w:rFonts w:asciiTheme="minorHAnsi" w:hAnsiTheme="minorHAnsi" w:cstheme="minorHAnsi"/>
          <w:lang w:val="nl-NL"/>
        </w:rPr>
        <w:t>a</w:t>
      </w:r>
      <w:r w:rsidRPr="00FF4D82">
        <w:rPr>
          <w:rFonts w:asciiTheme="minorHAnsi" w:hAnsiTheme="minorHAnsi" w:cstheme="minorHAnsi"/>
          <w:spacing w:val="2"/>
          <w:lang w:val="nl-NL"/>
        </w:rPr>
        <w:t>a</w:t>
      </w:r>
      <w:r w:rsidRPr="00FF4D82">
        <w:rPr>
          <w:rFonts w:asciiTheme="minorHAnsi" w:hAnsiTheme="minorHAnsi" w:cstheme="minorHAnsi"/>
          <w:lang w:val="nl-NL"/>
        </w:rPr>
        <w:t>r</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sp</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spacing w:val="1"/>
          <w:lang w:val="nl-NL"/>
        </w:rPr>
        <w:t>e</w:t>
      </w:r>
      <w:r w:rsidRPr="00FF4D82">
        <w:rPr>
          <w:rFonts w:asciiTheme="minorHAnsi" w:hAnsiTheme="minorHAnsi" w:cstheme="minorHAnsi"/>
          <w:lang w:val="nl-NL"/>
        </w:rPr>
        <w:t>kt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a</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r</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a</w:t>
      </w:r>
      <w:r w:rsidRPr="00FF4D82">
        <w:rPr>
          <w:rFonts w:asciiTheme="minorHAnsi" w:hAnsiTheme="minorHAnsi" w:cstheme="minorHAnsi"/>
          <w:lang w:val="nl-NL"/>
        </w:rPr>
        <w:t>an</w:t>
      </w:r>
      <w:r w:rsidRPr="00FF4D82">
        <w:rPr>
          <w:rFonts w:asciiTheme="minorHAnsi" w:hAnsiTheme="minorHAnsi" w:cstheme="minorHAnsi"/>
          <w:spacing w:val="-3"/>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p</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spacing w:val="2"/>
          <w:lang w:val="nl-NL"/>
        </w:rPr>
        <w:t>d</w:t>
      </w:r>
      <w:r w:rsidRPr="00FF4D82">
        <w:rPr>
          <w:rFonts w:asciiTheme="minorHAnsi" w:hAnsiTheme="minorHAnsi" w:cstheme="minorHAnsi"/>
          <w:spacing w:val="-1"/>
          <w:lang w:val="nl-NL"/>
        </w:rPr>
        <w:t>r</w:t>
      </w:r>
      <w:r w:rsidRPr="00FF4D82">
        <w:rPr>
          <w:rFonts w:asciiTheme="minorHAnsi" w:hAnsiTheme="minorHAnsi" w:cstheme="minorHAnsi"/>
          <w:lang w:val="nl-NL"/>
        </w:rPr>
        <w:t>ag</w:t>
      </w:r>
      <w:r w:rsidRPr="00FF4D82">
        <w:rPr>
          <w:rFonts w:asciiTheme="minorHAnsi" w:hAnsiTheme="minorHAnsi" w:cstheme="minorHAnsi"/>
          <w:spacing w:val="-3"/>
          <w:lang w:val="nl-NL"/>
        </w:rPr>
        <w:t xml:space="preserve"> </w:t>
      </w:r>
      <w:r w:rsidRPr="00FF4D82">
        <w:rPr>
          <w:rFonts w:asciiTheme="minorHAnsi" w:hAnsiTheme="minorHAnsi" w:cstheme="minorHAnsi"/>
          <w:spacing w:val="1"/>
          <w:lang w:val="nl-NL"/>
        </w:rPr>
        <w:t>e</w:t>
      </w:r>
      <w:r w:rsidRPr="00FF4D82">
        <w:rPr>
          <w:rFonts w:asciiTheme="minorHAnsi" w:hAnsiTheme="minorHAnsi" w:cstheme="minorHAnsi"/>
          <w:lang w:val="nl-NL"/>
        </w:rPr>
        <w:t>n</w:t>
      </w:r>
      <w:r w:rsidRPr="00FF4D82">
        <w:rPr>
          <w:rFonts w:asciiTheme="minorHAnsi" w:hAnsiTheme="minorHAnsi" w:cstheme="minorHAnsi"/>
          <w:spacing w:val="-4"/>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p</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n</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nak</w:t>
      </w:r>
      <w:r w:rsidRPr="00FF4D82">
        <w:rPr>
          <w:rFonts w:asciiTheme="minorHAnsi" w:hAnsiTheme="minorHAnsi" w:cstheme="minorHAnsi"/>
          <w:spacing w:val="1"/>
          <w:lang w:val="nl-NL"/>
        </w:rPr>
        <w:t>o</w:t>
      </w:r>
      <w:r w:rsidRPr="00FF4D82">
        <w:rPr>
          <w:rFonts w:asciiTheme="minorHAnsi" w:hAnsiTheme="minorHAnsi" w:cstheme="minorHAnsi"/>
          <w:lang w:val="nl-NL"/>
        </w:rPr>
        <w:t>men</w:t>
      </w:r>
      <w:r w:rsidRPr="00FF4D82">
        <w:rPr>
          <w:rFonts w:asciiTheme="minorHAnsi" w:hAnsiTheme="minorHAnsi" w:cstheme="minorHAnsi"/>
          <w:spacing w:val="-3"/>
          <w:lang w:val="nl-NL"/>
        </w:rPr>
        <w:t xml:space="preserve"> </w:t>
      </w:r>
      <w:r w:rsidRPr="00FF4D82">
        <w:rPr>
          <w:rFonts w:asciiTheme="minorHAnsi" w:hAnsiTheme="minorHAnsi" w:cstheme="minorHAnsi"/>
          <w:lang w:val="nl-NL"/>
        </w:rPr>
        <w:t>van</w:t>
      </w:r>
      <w:r w:rsidRPr="00FF4D82">
        <w:rPr>
          <w:rFonts w:asciiTheme="minorHAnsi" w:hAnsiTheme="minorHAnsi" w:cstheme="minorHAnsi"/>
          <w:w w:val="99"/>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maak</w:t>
      </w:r>
      <w:r w:rsidRPr="00FF4D82">
        <w:rPr>
          <w:rFonts w:asciiTheme="minorHAnsi" w:hAnsiTheme="minorHAnsi" w:cstheme="minorHAnsi"/>
          <w:spacing w:val="2"/>
          <w:lang w:val="nl-NL"/>
        </w:rPr>
        <w:t>t</w:t>
      </w:r>
      <w:r w:rsidRPr="00FF4D82">
        <w:rPr>
          <w:rFonts w:asciiTheme="minorHAnsi" w:hAnsiTheme="minorHAnsi" w:cstheme="minorHAnsi"/>
          <w:lang w:val="nl-NL"/>
        </w:rPr>
        <w:t>e</w:t>
      </w:r>
      <w:r w:rsidRPr="00FF4D82">
        <w:rPr>
          <w:rFonts w:asciiTheme="minorHAnsi" w:hAnsiTheme="minorHAnsi" w:cstheme="minorHAnsi"/>
          <w:spacing w:val="-23"/>
          <w:lang w:val="nl-NL"/>
        </w:rPr>
        <w:t xml:space="preserve"> </w:t>
      </w:r>
      <w:r w:rsidRPr="00FF4D82">
        <w:rPr>
          <w:rFonts w:asciiTheme="minorHAnsi" w:hAnsiTheme="minorHAnsi" w:cstheme="minorHAnsi"/>
          <w:lang w:val="nl-NL"/>
        </w:rPr>
        <w:t>a</w:t>
      </w:r>
      <w:r w:rsidRPr="00FF4D82">
        <w:rPr>
          <w:rFonts w:asciiTheme="minorHAnsi" w:hAnsiTheme="minorHAnsi" w:cstheme="minorHAnsi"/>
          <w:spacing w:val="1"/>
          <w:lang w:val="nl-NL"/>
        </w:rPr>
        <w:t>f</w:t>
      </w:r>
      <w:r w:rsidRPr="00FF4D82">
        <w:rPr>
          <w:rFonts w:asciiTheme="minorHAnsi" w:hAnsiTheme="minorHAnsi" w:cstheme="minorHAnsi"/>
          <w:lang w:val="nl-NL"/>
        </w:rPr>
        <w:t>sp</w:t>
      </w:r>
      <w:r w:rsidRPr="00FF4D82">
        <w:rPr>
          <w:rFonts w:asciiTheme="minorHAnsi" w:hAnsiTheme="minorHAnsi" w:cstheme="minorHAnsi"/>
          <w:spacing w:val="-1"/>
          <w:lang w:val="nl-NL"/>
        </w:rPr>
        <w:t>r</w:t>
      </w:r>
      <w:r w:rsidRPr="00FF4D82">
        <w:rPr>
          <w:rFonts w:asciiTheme="minorHAnsi" w:hAnsiTheme="minorHAnsi" w:cstheme="minorHAnsi"/>
          <w:lang w:val="nl-NL"/>
        </w:rPr>
        <w:t>a</w:t>
      </w:r>
      <w:r w:rsidRPr="00FF4D82">
        <w:rPr>
          <w:rFonts w:asciiTheme="minorHAnsi" w:hAnsiTheme="minorHAnsi" w:cstheme="minorHAnsi"/>
          <w:spacing w:val="2"/>
          <w:lang w:val="nl-NL"/>
        </w:rPr>
        <w:t>k</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7E1B80" w:rsidRDefault="0006158F" w14:paraId="15ADBF87" w14:textId="77777777">
      <w:pPr>
        <w:pStyle w:val="Gemiddeldraster21"/>
        <w:numPr>
          <w:ilvl w:val="0"/>
          <w:numId w:val="54"/>
        </w:numPr>
        <w:rPr>
          <w:rFonts w:asciiTheme="minorHAnsi" w:hAnsiTheme="minorHAnsi" w:cstheme="minorHAnsi"/>
          <w:lang w:val="nl-NL"/>
        </w:rPr>
      </w:pPr>
      <w:r w:rsidRPr="00FF4D82">
        <w:rPr>
          <w:rFonts w:asciiTheme="minorHAnsi" w:hAnsiTheme="minorHAnsi" w:cstheme="minorHAnsi"/>
          <w:lang w:val="nl-NL"/>
        </w:rPr>
        <w:t>B</w:t>
      </w:r>
      <w:r w:rsidRPr="00FF4D82">
        <w:rPr>
          <w:rFonts w:asciiTheme="minorHAnsi" w:hAnsiTheme="minorHAnsi" w:cstheme="minorHAnsi"/>
          <w:spacing w:val="3"/>
          <w:lang w:val="nl-NL"/>
        </w:rPr>
        <w:t>i</w:t>
      </w:r>
      <w:r w:rsidRPr="00FF4D82">
        <w:rPr>
          <w:rFonts w:asciiTheme="minorHAnsi" w:hAnsiTheme="minorHAnsi" w:cstheme="minorHAnsi"/>
          <w:lang w:val="nl-NL"/>
        </w:rPr>
        <w:t>j</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he</w:t>
      </w:r>
      <w:r w:rsidRPr="00FF4D82">
        <w:rPr>
          <w:rFonts w:asciiTheme="minorHAnsi" w:hAnsiTheme="minorHAnsi" w:cstheme="minorHAnsi"/>
          <w:spacing w:val="-2"/>
          <w:lang w:val="nl-NL"/>
        </w:rPr>
        <w:t>r</w:t>
      </w:r>
      <w:r w:rsidRPr="00FF4D82">
        <w:rPr>
          <w:rFonts w:asciiTheme="minorHAnsi" w:hAnsiTheme="minorHAnsi" w:cstheme="minorHAnsi"/>
          <w:spacing w:val="1"/>
          <w:lang w:val="nl-NL"/>
        </w:rPr>
        <w:t>h</w:t>
      </w:r>
      <w:r w:rsidRPr="00FF4D82">
        <w:rPr>
          <w:rFonts w:asciiTheme="minorHAnsi" w:hAnsiTheme="minorHAnsi" w:cstheme="minorHAnsi"/>
          <w:lang w:val="nl-NL"/>
        </w:rPr>
        <w:t>ali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lang w:val="nl-NL"/>
        </w:rPr>
        <w:t>chr</w:t>
      </w:r>
      <w:r w:rsidRPr="00FF4D82">
        <w:rPr>
          <w:rFonts w:asciiTheme="minorHAnsi" w:hAnsiTheme="minorHAnsi" w:cstheme="minorHAnsi"/>
          <w:spacing w:val="2"/>
          <w:lang w:val="nl-NL"/>
        </w:rPr>
        <w:t>i</w:t>
      </w:r>
      <w:r w:rsidRPr="00FF4D82">
        <w:rPr>
          <w:rFonts w:asciiTheme="minorHAnsi" w:hAnsiTheme="minorHAnsi" w:cstheme="minorHAnsi"/>
          <w:lang w:val="nl-NL"/>
        </w:rPr>
        <w:t>jft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da</w:t>
      </w:r>
      <w:r w:rsidRPr="00FF4D82">
        <w:rPr>
          <w:rFonts w:asciiTheme="minorHAnsi" w:hAnsiTheme="minorHAnsi" w:cstheme="minorHAnsi"/>
          <w:spacing w:val="1"/>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r</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t</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tal</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re</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vante</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s</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u</w:t>
      </w:r>
      <w:r w:rsidRPr="00FF4D82">
        <w:rPr>
          <w:rFonts w:asciiTheme="minorHAnsi" w:hAnsiTheme="minorHAnsi" w:cstheme="minorHAnsi"/>
          <w:spacing w:val="2"/>
          <w:lang w:val="nl-NL"/>
        </w:rPr>
        <w:t>i</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spacing w:val="2"/>
          <w:lang w:val="nl-NL"/>
        </w:rPr>
        <w:t>b</w:t>
      </w:r>
      <w:r w:rsidRPr="00FF4D82">
        <w:rPr>
          <w:rFonts w:asciiTheme="minorHAnsi" w:hAnsiTheme="minorHAnsi" w:cstheme="minorHAnsi"/>
          <w:spacing w:val="-1"/>
          <w:lang w:val="nl-NL"/>
        </w:rPr>
        <w:t>r</w:t>
      </w:r>
      <w:r w:rsidRPr="00FF4D82">
        <w:rPr>
          <w:rFonts w:asciiTheme="minorHAnsi" w:hAnsiTheme="minorHAnsi" w:cstheme="minorHAnsi"/>
          <w:spacing w:val="1"/>
          <w:lang w:val="nl-NL"/>
        </w:rPr>
        <w:t>u</w:t>
      </w:r>
      <w:r w:rsidRPr="00FF4D82">
        <w:rPr>
          <w:rFonts w:asciiTheme="minorHAnsi" w:hAnsiTheme="minorHAnsi" w:cstheme="minorHAnsi"/>
          <w:lang w:val="nl-NL"/>
        </w:rPr>
        <w:t>ikte</w:t>
      </w:r>
      <w:r w:rsidRPr="00FF4D82">
        <w:rPr>
          <w:rFonts w:asciiTheme="minorHAnsi" w:hAnsiTheme="minorHAnsi" w:cstheme="minorHAnsi"/>
          <w:w w:val="99"/>
          <w:lang w:val="nl-NL"/>
        </w:rPr>
        <w:t xml:space="preserve"> </w:t>
      </w:r>
      <w:r w:rsidRPr="00FF4D82">
        <w:rPr>
          <w:rFonts w:asciiTheme="minorHAnsi" w:hAnsiTheme="minorHAnsi" w:cstheme="minorHAnsi"/>
          <w:lang w:val="nl-NL"/>
        </w:rPr>
        <w:t>met</w:t>
      </w:r>
      <w:r w:rsidRPr="00FF4D82">
        <w:rPr>
          <w:rFonts w:asciiTheme="minorHAnsi" w:hAnsiTheme="minorHAnsi" w:cstheme="minorHAnsi"/>
          <w:spacing w:val="1"/>
          <w:lang w:val="nl-NL"/>
        </w:rPr>
        <w:t>h</w:t>
      </w:r>
      <w:r w:rsidRPr="00FF4D82">
        <w:rPr>
          <w:rFonts w:asciiTheme="minorHAnsi" w:hAnsiTheme="minorHAnsi" w:cstheme="minorHAnsi"/>
          <w:spacing w:val="-1"/>
          <w:lang w:val="nl-NL"/>
        </w:rPr>
        <w:t>o</w:t>
      </w:r>
      <w:r w:rsidRPr="00FF4D82">
        <w:rPr>
          <w:rFonts w:asciiTheme="minorHAnsi" w:hAnsiTheme="minorHAnsi" w:cstheme="minorHAnsi"/>
          <w:lang w:val="nl-NL"/>
        </w:rPr>
        <w:t>de</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lang w:val="nl-NL"/>
        </w:rPr>
        <w:t>r</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soc</w:t>
      </w:r>
      <w:r w:rsidRPr="00FF4D82">
        <w:rPr>
          <w:rFonts w:asciiTheme="minorHAnsi" w:hAnsiTheme="minorHAnsi" w:cstheme="minorHAnsi"/>
          <w:spacing w:val="2"/>
          <w:lang w:val="nl-NL"/>
        </w:rPr>
        <w:t>i</w:t>
      </w:r>
      <w:r w:rsidRPr="00FF4D82">
        <w:rPr>
          <w:rFonts w:asciiTheme="minorHAnsi" w:hAnsiTheme="minorHAnsi" w:cstheme="minorHAnsi"/>
          <w:spacing w:val="-3"/>
          <w:lang w:val="nl-NL"/>
        </w:rPr>
        <w:t>a</w:t>
      </w:r>
      <w:r w:rsidRPr="00FF4D82">
        <w:rPr>
          <w:rFonts w:asciiTheme="minorHAnsi" w:hAnsiTheme="minorHAnsi" w:cstheme="minorHAnsi"/>
          <w:spacing w:val="2"/>
          <w:lang w:val="nl-NL"/>
        </w:rPr>
        <w:t>l</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1"/>
          <w:lang w:val="nl-NL"/>
        </w:rPr>
        <w:t>or</w:t>
      </w:r>
      <w:r w:rsidRPr="00FF4D82">
        <w:rPr>
          <w:rFonts w:asciiTheme="minorHAnsi" w:hAnsiTheme="minorHAnsi" w:cstheme="minorHAnsi"/>
          <w:lang w:val="nl-NL"/>
        </w:rPr>
        <w:t>m</w:t>
      </w:r>
      <w:r w:rsidRPr="00FF4D82">
        <w:rPr>
          <w:rFonts w:asciiTheme="minorHAnsi" w:hAnsiTheme="minorHAnsi" w:cstheme="minorHAnsi"/>
          <w:spacing w:val="3"/>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lang w:val="nl-NL"/>
        </w:rPr>
        <w:t>r</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z</w:t>
      </w:r>
      <w:r w:rsidRPr="00FF4D82">
        <w:rPr>
          <w:rFonts w:asciiTheme="minorHAnsi" w:hAnsiTheme="minorHAnsi" w:cstheme="minorHAnsi"/>
          <w:spacing w:val="3"/>
          <w:lang w:val="nl-NL"/>
        </w:rPr>
        <w:t>i</w:t>
      </w:r>
      <w:r w:rsidRPr="00FF4D82">
        <w:rPr>
          <w:rFonts w:asciiTheme="minorHAnsi" w:hAnsiTheme="minorHAnsi" w:cstheme="minorHAnsi"/>
          <w:lang w:val="nl-NL"/>
        </w:rPr>
        <w:t>ch</w:t>
      </w:r>
      <w:r w:rsidRPr="00FF4D82">
        <w:rPr>
          <w:rFonts w:asciiTheme="minorHAnsi" w:hAnsiTheme="minorHAnsi" w:cstheme="minorHAnsi"/>
          <w:spacing w:val="1"/>
          <w:lang w:val="nl-NL"/>
        </w:rPr>
        <w:t>z</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f</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d</w:t>
      </w:r>
      <w:r w:rsidRPr="00FF4D82">
        <w:rPr>
          <w:rFonts w:asciiTheme="minorHAnsi" w:hAnsiTheme="minorHAnsi" w:cstheme="minorHAnsi"/>
          <w:spacing w:val="1"/>
          <w:lang w:val="nl-NL"/>
        </w:rPr>
        <w:t>ur</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de</w:t>
      </w:r>
      <w:r w:rsidRPr="00FF4D82">
        <w:rPr>
          <w:rFonts w:asciiTheme="minorHAnsi" w:hAnsiTheme="minorHAnsi" w:cstheme="minorHAnsi"/>
          <w:spacing w:val="-2"/>
          <w:lang w:val="nl-NL"/>
        </w:rPr>
        <w:t xml:space="preserve"> </w:t>
      </w:r>
      <w:r w:rsidRPr="00FF4D82">
        <w:rPr>
          <w:rFonts w:asciiTheme="minorHAnsi" w:hAnsiTheme="minorHAnsi" w:cstheme="minorHAnsi"/>
          <w:lang w:val="nl-NL"/>
        </w:rPr>
        <w:t>v</w:t>
      </w:r>
      <w:r w:rsidRPr="00FF4D82">
        <w:rPr>
          <w:rFonts w:asciiTheme="minorHAnsi" w:hAnsiTheme="minorHAnsi" w:cstheme="minorHAnsi"/>
          <w:spacing w:val="2"/>
          <w:lang w:val="nl-NL"/>
        </w:rPr>
        <w:t>i</w:t>
      </w:r>
      <w:r w:rsidRPr="00FF4D82">
        <w:rPr>
          <w:rFonts w:asciiTheme="minorHAnsi" w:hAnsiTheme="minorHAnsi" w:cstheme="minorHAnsi"/>
          <w:lang w:val="nl-NL"/>
        </w:rPr>
        <w:t>jf</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dag</w:t>
      </w:r>
      <w:r w:rsidRPr="00FF4D82">
        <w:rPr>
          <w:rFonts w:asciiTheme="minorHAnsi" w:hAnsiTheme="minorHAnsi" w:cstheme="minorHAnsi"/>
          <w:spacing w:val="1"/>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he</w:t>
      </w:r>
      <w:r w:rsidRPr="00FF4D82">
        <w:rPr>
          <w:rFonts w:asciiTheme="minorHAnsi" w:hAnsiTheme="minorHAnsi" w:cstheme="minorHAnsi"/>
          <w:spacing w:val="-2"/>
          <w:lang w:val="nl-NL"/>
        </w:rPr>
        <w:t>e</w:t>
      </w:r>
      <w:r w:rsidRPr="00FF4D82">
        <w:rPr>
          <w:rFonts w:asciiTheme="minorHAnsi" w:hAnsiTheme="minorHAnsi" w:cstheme="minorHAnsi"/>
          <w:lang w:val="nl-NL"/>
        </w:rPr>
        <w:t>ft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h</w:t>
      </w:r>
      <w:r w:rsidRPr="00FF4D82">
        <w:rPr>
          <w:rFonts w:asciiTheme="minorHAnsi" w:hAnsiTheme="minorHAnsi" w:cstheme="minorHAnsi"/>
          <w:spacing w:val="3"/>
          <w:lang w:val="nl-NL"/>
        </w:rPr>
        <w:t>i</w:t>
      </w:r>
      <w:r w:rsidRPr="00FF4D82">
        <w:rPr>
          <w:rFonts w:asciiTheme="minorHAnsi" w:hAnsiTheme="minorHAnsi" w:cstheme="minorHAnsi"/>
          <w:lang w:val="nl-NL"/>
        </w:rPr>
        <w:t>j</w:t>
      </w:r>
      <w:r w:rsidRPr="00FF4D82">
        <w:rPr>
          <w:rFonts w:asciiTheme="minorHAnsi" w:hAnsiTheme="minorHAnsi" w:cstheme="minorHAnsi"/>
          <w:w w:val="99"/>
          <w:lang w:val="nl-NL"/>
        </w:rPr>
        <w:t xml:space="preserve"> </w:t>
      </w:r>
      <w:r w:rsidRPr="00FF4D82">
        <w:rPr>
          <w:rFonts w:asciiTheme="minorHAnsi" w:hAnsiTheme="minorHAnsi" w:cstheme="minorHAnsi"/>
          <w:spacing w:val="1"/>
          <w:lang w:val="nl-NL"/>
        </w:rPr>
        <w:t>h</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ro</w:t>
      </w:r>
      <w:r w:rsidRPr="00FF4D82">
        <w:rPr>
          <w:rFonts w:asciiTheme="minorHAnsi" w:hAnsiTheme="minorHAnsi" w:cstheme="minorHAnsi"/>
          <w:lang w:val="nl-NL"/>
        </w:rPr>
        <w:t>ver</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na</w:t>
      </w:r>
      <w:r w:rsidRPr="00FF4D82">
        <w:rPr>
          <w:rFonts w:asciiTheme="minorHAnsi" w:hAnsiTheme="minorHAnsi" w:cstheme="minorHAnsi"/>
          <w:spacing w:val="-2"/>
          <w:lang w:val="nl-NL"/>
        </w:rPr>
        <w:t xml:space="preserve"> </w:t>
      </w:r>
      <w:r w:rsidRPr="00FF4D82">
        <w:rPr>
          <w:rFonts w:asciiTheme="minorHAnsi" w:hAnsiTheme="minorHAnsi" w:cstheme="minorHAnsi"/>
          <w:lang w:val="nl-NL"/>
        </w:rPr>
        <w:t>s</w:t>
      </w:r>
      <w:r w:rsidRPr="00FF4D82">
        <w:rPr>
          <w:rFonts w:asciiTheme="minorHAnsi" w:hAnsiTheme="minorHAnsi" w:cstheme="minorHAnsi"/>
          <w:spacing w:val="-2"/>
          <w:lang w:val="nl-NL"/>
        </w:rPr>
        <w:t>c</w:t>
      </w:r>
      <w:r w:rsidRPr="00FF4D82">
        <w:rPr>
          <w:rFonts w:asciiTheme="minorHAnsi" w:hAnsiTheme="minorHAnsi" w:cstheme="minorHAnsi"/>
          <w:spacing w:val="1"/>
          <w:lang w:val="nl-NL"/>
        </w:rPr>
        <w:t>ho</w:t>
      </w:r>
      <w:r w:rsidRPr="00FF4D82">
        <w:rPr>
          <w:rFonts w:asciiTheme="minorHAnsi" w:hAnsiTheme="minorHAnsi" w:cstheme="minorHAnsi"/>
          <w:spacing w:val="-1"/>
          <w:lang w:val="nl-NL"/>
        </w:rPr>
        <w:t>o</w:t>
      </w:r>
      <w:r w:rsidRPr="00FF4D82">
        <w:rPr>
          <w:rFonts w:asciiTheme="minorHAnsi" w:hAnsiTheme="minorHAnsi" w:cstheme="minorHAnsi"/>
          <w:spacing w:val="2"/>
          <w:lang w:val="nl-NL"/>
        </w:rPr>
        <w:t>l</w:t>
      </w:r>
      <w:r w:rsidRPr="00FF4D82">
        <w:rPr>
          <w:rFonts w:asciiTheme="minorHAnsi" w:hAnsiTheme="minorHAnsi" w:cstheme="minorHAnsi"/>
          <w:lang w:val="nl-NL"/>
        </w:rPr>
        <w:t>tijd</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ee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lang w:val="nl-NL"/>
        </w:rPr>
        <w:t>sp</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k</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m</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a</w:t>
      </w:r>
      <w:r w:rsidRPr="00FF4D82">
        <w:rPr>
          <w:rFonts w:asciiTheme="minorHAnsi" w:hAnsiTheme="minorHAnsi" w:cstheme="minorHAnsi"/>
          <w:lang w:val="nl-NL"/>
        </w:rPr>
        <w:t>a</w:t>
      </w:r>
      <w:r w:rsidRPr="00FF4D82">
        <w:rPr>
          <w:rFonts w:asciiTheme="minorHAnsi" w:hAnsiTheme="minorHAnsi" w:cstheme="minorHAnsi"/>
          <w:spacing w:val="-1"/>
          <w:lang w:val="nl-NL"/>
        </w:rPr>
        <w:t>r</w:t>
      </w:r>
      <w:r w:rsidRPr="00FF4D82">
        <w:rPr>
          <w:rFonts w:asciiTheme="minorHAnsi" w:hAnsiTheme="minorHAnsi" w:cstheme="minorHAnsi"/>
          <w:lang w:val="nl-NL"/>
        </w:rPr>
        <w: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ke</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dag</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ft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h</w:t>
      </w:r>
      <w:r w:rsidRPr="00FF4D82">
        <w:rPr>
          <w:rFonts w:asciiTheme="minorHAnsi" w:hAnsiTheme="minorHAnsi" w:cstheme="minorHAnsi"/>
          <w:spacing w:val="2"/>
          <w:lang w:val="nl-NL"/>
        </w:rPr>
        <w:t>i</w:t>
      </w:r>
      <w:r w:rsidRPr="00FF4D82">
        <w:rPr>
          <w:rFonts w:asciiTheme="minorHAnsi" w:hAnsiTheme="minorHAnsi" w:cstheme="minorHAnsi"/>
          <w:lang w:val="nl-NL"/>
        </w:rPr>
        <w:t>j</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ui</w:t>
      </w:r>
      <w:r w:rsidRPr="00FF4D82">
        <w:rPr>
          <w:rFonts w:asciiTheme="minorHAnsi" w:hAnsiTheme="minorHAnsi" w:cstheme="minorHAnsi"/>
          <w:spacing w:val="-2"/>
          <w:lang w:val="nl-NL"/>
        </w:rPr>
        <w:t>t</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g</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ver tw</w:t>
      </w:r>
      <w:r w:rsidRPr="00FF4D82">
        <w:rPr>
          <w:rFonts w:asciiTheme="minorHAnsi" w:hAnsiTheme="minorHAnsi" w:cstheme="minorHAnsi"/>
          <w:spacing w:val="-1"/>
          <w:lang w:val="nl-NL"/>
        </w:rPr>
        <w:t>e</w:t>
      </w:r>
      <w:r w:rsidRPr="00FF4D82">
        <w:rPr>
          <w:rFonts w:asciiTheme="minorHAnsi" w:hAnsiTheme="minorHAnsi" w:cstheme="minorHAnsi"/>
          <w:lang w:val="nl-NL"/>
        </w:rPr>
        <w:t>e</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s</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t</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h</w:t>
      </w:r>
      <w:r w:rsidRPr="00FF4D82">
        <w:rPr>
          <w:rFonts w:asciiTheme="minorHAnsi" w:hAnsiTheme="minorHAnsi" w:cstheme="minorHAnsi"/>
          <w:lang w:val="nl-NL"/>
        </w:rPr>
        <w:t>ij</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waa</w:t>
      </w:r>
      <w:r w:rsidRPr="00FF4D82">
        <w:rPr>
          <w:rFonts w:asciiTheme="minorHAnsi" w:hAnsiTheme="minorHAnsi" w:cstheme="minorHAnsi"/>
          <w:spacing w:val="-1"/>
          <w:lang w:val="nl-NL"/>
        </w:rPr>
        <w:t>r</w:t>
      </w:r>
      <w:r w:rsidRPr="00FF4D82">
        <w:rPr>
          <w:rFonts w:asciiTheme="minorHAnsi" w:hAnsiTheme="minorHAnsi" w:cstheme="minorHAnsi"/>
          <w:spacing w:val="1"/>
          <w:lang w:val="nl-NL"/>
        </w:rPr>
        <w:t>o</w:t>
      </w:r>
      <w:r w:rsidRPr="00FF4D82">
        <w:rPr>
          <w:rFonts w:asciiTheme="minorHAnsi" w:hAnsiTheme="minorHAnsi" w:cstheme="minorHAnsi"/>
          <w:lang w:val="nl-NL"/>
        </w:rPr>
        <w:t>m</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3"/>
          <w:lang w:val="nl-NL"/>
        </w:rPr>
        <w:t>z</w:t>
      </w:r>
      <w:r w:rsidRPr="00FF4D82">
        <w:rPr>
          <w:rFonts w:asciiTheme="minorHAnsi" w:hAnsiTheme="minorHAnsi" w:cstheme="minorHAnsi"/>
          <w:lang w:val="nl-NL"/>
        </w:rPr>
        <w:t>e</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s</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zijn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a</w:t>
      </w:r>
      <w:r w:rsidRPr="00FF4D82">
        <w:rPr>
          <w:rFonts w:asciiTheme="minorHAnsi" w:hAnsiTheme="minorHAnsi" w:cstheme="minorHAnsi"/>
          <w:spacing w:val="-1"/>
          <w:lang w:val="nl-NL"/>
        </w:rPr>
        <w:t>f</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s</w:t>
      </w:r>
      <w:r w:rsidRPr="00FF4D82">
        <w:rPr>
          <w:rFonts w:asciiTheme="minorHAnsi" w:hAnsiTheme="minorHAnsi" w:cstheme="minorHAnsi"/>
          <w:spacing w:val="2"/>
          <w:lang w:val="nl-NL"/>
        </w:rPr>
        <w:t>p</w:t>
      </w:r>
      <w:r w:rsidRPr="00FF4D82">
        <w:rPr>
          <w:rFonts w:asciiTheme="minorHAnsi" w:hAnsiTheme="minorHAnsi" w:cstheme="minorHAnsi"/>
          <w:spacing w:val="-1"/>
          <w:lang w:val="nl-NL"/>
        </w:rPr>
        <w:t>ro</w:t>
      </w:r>
      <w:r w:rsidRPr="00FF4D82">
        <w:rPr>
          <w:rFonts w:asciiTheme="minorHAnsi" w:hAnsiTheme="minorHAnsi" w:cstheme="minorHAnsi"/>
          <w:spacing w:val="1"/>
          <w:lang w:val="nl-NL"/>
        </w:rPr>
        <w:t>k</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7E1B80" w:rsidRDefault="0006158F" w14:paraId="45996034" w14:textId="77777777">
      <w:pPr>
        <w:pStyle w:val="Gemiddeldraster21"/>
        <w:numPr>
          <w:ilvl w:val="0"/>
          <w:numId w:val="54"/>
        </w:numPr>
        <w:rPr>
          <w:rFonts w:asciiTheme="minorHAnsi" w:hAnsiTheme="minorHAnsi" w:cstheme="minorHAnsi"/>
          <w:lang w:val="nl-NL"/>
        </w:rPr>
      </w:pPr>
      <w:r w:rsidRPr="00FF4D82">
        <w:rPr>
          <w:rFonts w:asciiTheme="minorHAnsi" w:hAnsiTheme="minorHAnsi" w:cstheme="minorHAnsi"/>
          <w:lang w:val="nl-NL"/>
        </w:rPr>
        <w:t>A</w:t>
      </w:r>
      <w:r w:rsidRPr="00FF4D82">
        <w:rPr>
          <w:rFonts w:asciiTheme="minorHAnsi" w:hAnsiTheme="minorHAnsi" w:cstheme="minorHAnsi"/>
          <w:spacing w:val="3"/>
          <w:lang w:val="nl-NL"/>
        </w:rPr>
        <w:t>l</w:t>
      </w:r>
      <w:r w:rsidRPr="00FF4D82">
        <w:rPr>
          <w:rFonts w:asciiTheme="minorHAnsi" w:hAnsiTheme="minorHAnsi" w:cstheme="minorHAnsi"/>
          <w:lang w:val="nl-NL"/>
        </w:rPr>
        <w:t>s</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z</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fde</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li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vo</w:t>
      </w:r>
      <w:r w:rsidRPr="00FF4D82">
        <w:rPr>
          <w:rFonts w:asciiTheme="minorHAnsi" w:hAnsiTheme="minorHAnsi" w:cstheme="minorHAnsi"/>
          <w:spacing w:val="1"/>
          <w:lang w:val="nl-NL"/>
        </w:rPr>
        <w:t>o</w:t>
      </w:r>
      <w:r w:rsidRPr="00FF4D82">
        <w:rPr>
          <w:rFonts w:asciiTheme="minorHAnsi" w:hAnsiTheme="minorHAnsi" w:cstheme="minorHAnsi"/>
          <w:lang w:val="nl-NL"/>
        </w:rPr>
        <w:t>r</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de</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k</w:t>
      </w:r>
      <w:r w:rsidRPr="00FF4D82">
        <w:rPr>
          <w:rFonts w:asciiTheme="minorHAnsi" w:hAnsiTheme="minorHAnsi" w:cstheme="minorHAnsi"/>
          <w:spacing w:val="-2"/>
          <w:lang w:val="nl-NL"/>
        </w:rPr>
        <w:t>e</w:t>
      </w:r>
      <w:r w:rsidRPr="00FF4D82">
        <w:rPr>
          <w:rFonts w:asciiTheme="minorHAnsi" w:hAnsiTheme="minorHAnsi" w:cstheme="minorHAnsi"/>
          <w:spacing w:val="1"/>
          <w:lang w:val="nl-NL"/>
        </w:rPr>
        <w:t>e</w:t>
      </w:r>
      <w:r w:rsidRPr="00FF4D82">
        <w:rPr>
          <w:rFonts w:asciiTheme="minorHAnsi" w:hAnsiTheme="minorHAnsi" w:cstheme="minorHAnsi"/>
          <w:lang w:val="nl-NL"/>
        </w:rPr>
        <w:t>r</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spacing w:val="2"/>
          <w:lang w:val="nl-NL"/>
        </w:rPr>
        <w:t>w</w:t>
      </w:r>
      <w:r w:rsidRPr="00FF4D82">
        <w:rPr>
          <w:rFonts w:asciiTheme="minorHAnsi" w:hAnsiTheme="minorHAnsi" w:cstheme="minorHAnsi"/>
          <w:spacing w:val="1"/>
          <w:lang w:val="nl-NL"/>
        </w:rPr>
        <w:t>en</w:t>
      </w:r>
      <w:r w:rsidRPr="00FF4D82">
        <w:rPr>
          <w:rFonts w:asciiTheme="minorHAnsi" w:hAnsiTheme="minorHAnsi" w:cstheme="minorHAnsi"/>
          <w:lang w:val="nl-NL"/>
        </w:rPr>
        <w:t>st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lang w:val="nl-NL"/>
        </w:rPr>
        <w:t>d</w:t>
      </w:r>
      <w:r w:rsidRPr="00FF4D82">
        <w:rPr>
          <w:rFonts w:asciiTheme="minorHAnsi" w:hAnsiTheme="minorHAnsi" w:cstheme="minorHAnsi"/>
          <w:spacing w:val="-1"/>
          <w:lang w:val="nl-NL"/>
        </w:rPr>
        <w:t>r</w:t>
      </w:r>
      <w:r w:rsidRPr="00FF4D82">
        <w:rPr>
          <w:rFonts w:asciiTheme="minorHAnsi" w:hAnsiTheme="minorHAnsi" w:cstheme="minorHAnsi"/>
          <w:lang w:val="nl-NL"/>
        </w:rPr>
        <w:t>ag</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t</w:t>
      </w:r>
      <w:r w:rsidRPr="00FF4D82">
        <w:rPr>
          <w:rFonts w:asciiTheme="minorHAnsi" w:hAnsiTheme="minorHAnsi" w:cstheme="minorHAnsi"/>
          <w:spacing w:val="-1"/>
          <w:lang w:val="nl-NL"/>
        </w:rPr>
        <w:t>oo</w:t>
      </w:r>
      <w:r w:rsidRPr="00FF4D82">
        <w:rPr>
          <w:rFonts w:asciiTheme="minorHAnsi" w:hAnsiTheme="minorHAnsi" w:cstheme="minorHAnsi"/>
          <w:spacing w:val="1"/>
          <w:lang w:val="nl-NL"/>
        </w:rPr>
        <w:t>n</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1"/>
          <w:lang w:val="nl-NL"/>
        </w:rPr>
        <w:t>o</w:t>
      </w:r>
      <w:r w:rsidRPr="00FF4D82">
        <w:rPr>
          <w:rFonts w:asciiTheme="minorHAnsi" w:hAnsiTheme="minorHAnsi" w:cstheme="minorHAnsi"/>
          <w:spacing w:val="-1"/>
          <w:lang w:val="nl-NL"/>
        </w:rPr>
        <w:t>r</w:t>
      </w:r>
      <w:r w:rsidRPr="00FF4D82">
        <w:rPr>
          <w:rFonts w:asciiTheme="minorHAnsi" w:hAnsiTheme="minorHAnsi" w:cstheme="minorHAnsi"/>
          <w:lang w:val="nl-NL"/>
        </w:rPr>
        <w:t>dt</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c</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tact</w:t>
      </w:r>
      <w:r w:rsidRPr="00FF4D82">
        <w:rPr>
          <w:rFonts w:asciiTheme="minorHAnsi" w:hAnsiTheme="minorHAnsi" w:cstheme="minorHAnsi"/>
          <w:w w:val="99"/>
          <w:lang w:val="nl-NL"/>
        </w:rPr>
        <w:t xml:space="preserve"> </w:t>
      </w:r>
      <w:r w:rsidRPr="00FF4D82">
        <w:rPr>
          <w:rFonts w:asciiTheme="minorHAnsi" w:hAnsiTheme="minorHAnsi" w:cstheme="minorHAnsi"/>
          <w:lang w:val="nl-NL"/>
        </w:rPr>
        <w:t>met</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spacing w:val="1"/>
          <w:lang w:val="nl-NL"/>
        </w:rPr>
        <w:t>u</w:t>
      </w:r>
      <w:r w:rsidRPr="00FF4D82">
        <w:rPr>
          <w:rFonts w:asciiTheme="minorHAnsi" w:hAnsiTheme="minorHAnsi" w:cstheme="minorHAnsi"/>
          <w:spacing w:val="2"/>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p</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no</w:t>
      </w:r>
      <w:r w:rsidRPr="00FF4D82">
        <w:rPr>
          <w:rFonts w:asciiTheme="minorHAnsi" w:hAnsiTheme="minorHAnsi" w:cstheme="minorHAnsi"/>
          <w:lang w:val="nl-NL"/>
        </w:rPr>
        <w:t>men.</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Dan</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1"/>
          <w:lang w:val="nl-NL"/>
        </w:rPr>
        <w:t>o</w:t>
      </w:r>
      <w:r w:rsidRPr="00FF4D82">
        <w:rPr>
          <w:rFonts w:asciiTheme="minorHAnsi" w:hAnsiTheme="minorHAnsi" w:cstheme="minorHAnsi"/>
          <w:spacing w:val="-1"/>
          <w:lang w:val="nl-NL"/>
        </w:rPr>
        <w:t>r</w:t>
      </w:r>
      <w:r w:rsidRPr="00FF4D82">
        <w:rPr>
          <w:rFonts w:asciiTheme="minorHAnsi" w:hAnsiTheme="minorHAnsi" w:cstheme="minorHAnsi"/>
          <w:lang w:val="nl-NL"/>
        </w:rPr>
        <w:t>dt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u</w:t>
      </w:r>
      <w:r w:rsidRPr="00FF4D82">
        <w:rPr>
          <w:rFonts w:asciiTheme="minorHAnsi" w:hAnsiTheme="minorHAnsi" w:cstheme="minorHAnsi"/>
          <w:spacing w:val="3"/>
          <w:lang w:val="nl-NL"/>
        </w:rPr>
        <w:t>i</w:t>
      </w:r>
      <w:r w:rsidRPr="00FF4D82">
        <w:rPr>
          <w:rFonts w:asciiTheme="minorHAnsi" w:hAnsiTheme="minorHAnsi" w:cstheme="minorHAnsi"/>
          <w:lang w:val="nl-NL"/>
        </w:rPr>
        <w:t>tg</w:t>
      </w:r>
      <w:r w:rsidRPr="00FF4D82">
        <w:rPr>
          <w:rFonts w:asciiTheme="minorHAnsi" w:hAnsiTheme="minorHAnsi" w:cstheme="minorHAnsi"/>
          <w:spacing w:val="2"/>
          <w:lang w:val="nl-NL"/>
        </w:rPr>
        <w:t>el</w:t>
      </w:r>
      <w:r w:rsidRPr="00FF4D82">
        <w:rPr>
          <w:rFonts w:asciiTheme="minorHAnsi" w:hAnsiTheme="minorHAnsi" w:cstheme="minorHAnsi"/>
          <w:spacing w:val="-5"/>
          <w:lang w:val="nl-NL"/>
        </w:rPr>
        <w:t>e</w:t>
      </w:r>
      <w:r w:rsidRPr="00FF4D82">
        <w:rPr>
          <w:rFonts w:asciiTheme="minorHAnsi" w:hAnsiTheme="minorHAnsi" w:cstheme="minorHAnsi"/>
          <w:lang w:val="nl-NL"/>
        </w:rPr>
        <w:t>gd</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k</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spacing w:val="2"/>
          <w:lang w:val="nl-NL"/>
        </w:rPr>
        <w:t>d</w:t>
      </w:r>
      <w:r w:rsidRPr="00FF4D82">
        <w:rPr>
          <w:rFonts w:asciiTheme="minorHAnsi" w:hAnsiTheme="minorHAnsi" w:cstheme="minorHAnsi"/>
          <w:spacing w:val="-1"/>
          <w:lang w:val="nl-NL"/>
        </w:rPr>
        <w:t>r</w:t>
      </w:r>
      <w:r w:rsidRPr="00FF4D82">
        <w:rPr>
          <w:rFonts w:asciiTheme="minorHAnsi" w:hAnsiTheme="minorHAnsi" w:cstheme="minorHAnsi"/>
          <w:lang w:val="nl-NL"/>
        </w:rPr>
        <w:t>ag</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k</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t</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t.</w:t>
      </w:r>
      <w:r w:rsidRPr="00FF4D82">
        <w:rPr>
          <w:rFonts w:asciiTheme="minorHAnsi" w:hAnsiTheme="minorHAnsi" w:cstheme="minorHAnsi"/>
          <w:w w:val="99"/>
          <w:lang w:val="nl-NL"/>
        </w:rPr>
        <w:t xml:space="preserve"> </w:t>
      </w:r>
      <w:r w:rsidRPr="00FF4D82">
        <w:rPr>
          <w:rFonts w:asciiTheme="minorHAnsi" w:hAnsiTheme="minorHAnsi" w:cstheme="minorHAnsi"/>
          <w:lang w:val="nl-NL"/>
        </w:rPr>
        <w:t>Van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1"/>
          <w:lang w:val="nl-NL"/>
        </w:rPr>
        <w:t>u</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w</w:t>
      </w:r>
      <w:r w:rsidRPr="00FF4D82">
        <w:rPr>
          <w:rFonts w:asciiTheme="minorHAnsi" w:hAnsiTheme="minorHAnsi" w:cstheme="minorHAnsi"/>
          <w:spacing w:val="-1"/>
          <w:lang w:val="nl-NL"/>
        </w:rPr>
        <w:t>or</w:t>
      </w:r>
      <w:r w:rsidRPr="00FF4D82">
        <w:rPr>
          <w:rFonts w:asciiTheme="minorHAnsi" w:hAnsiTheme="minorHAnsi" w:cstheme="minorHAnsi"/>
          <w:lang w:val="nl-NL"/>
        </w:rPr>
        <w:t>dt</w:t>
      </w:r>
      <w:r w:rsidRPr="00FF4D82">
        <w:rPr>
          <w:rFonts w:asciiTheme="minorHAnsi" w:hAnsiTheme="minorHAnsi" w:cstheme="minorHAnsi"/>
          <w:spacing w:val="-4"/>
          <w:lang w:val="nl-NL"/>
        </w:rPr>
        <w:t xml:space="preserve"> </w:t>
      </w:r>
      <w:r w:rsidRPr="00FF4D82">
        <w:rPr>
          <w:rFonts w:asciiTheme="minorHAnsi" w:hAnsiTheme="minorHAnsi" w:cstheme="minorHAnsi"/>
          <w:spacing w:val="-1"/>
          <w:lang w:val="nl-NL"/>
        </w:rPr>
        <w:t>v</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wacht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dat</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z</w:t>
      </w:r>
      <w:r w:rsidRPr="00FF4D82">
        <w:rPr>
          <w:rFonts w:asciiTheme="minorHAnsi" w:hAnsiTheme="minorHAnsi" w:cstheme="minorHAnsi"/>
          <w:lang w:val="nl-NL"/>
        </w:rPr>
        <w:t>e</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k</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h</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ro</w:t>
      </w:r>
      <w:r w:rsidRPr="00FF4D82">
        <w:rPr>
          <w:rFonts w:asciiTheme="minorHAnsi" w:hAnsiTheme="minorHAnsi" w:cstheme="minorHAnsi"/>
          <w:lang w:val="nl-NL"/>
        </w:rPr>
        <w:t>p</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aa</w:t>
      </w:r>
      <w:r w:rsidRPr="00FF4D82">
        <w:rPr>
          <w:rFonts w:asciiTheme="minorHAnsi" w:hAnsiTheme="minorHAnsi" w:cstheme="minorHAnsi"/>
          <w:spacing w:val="1"/>
          <w:lang w:val="nl-NL"/>
        </w:rPr>
        <w:t>n</w:t>
      </w:r>
      <w:r w:rsidRPr="00FF4D82">
        <w:rPr>
          <w:rFonts w:asciiTheme="minorHAnsi" w:hAnsiTheme="minorHAnsi" w:cstheme="minorHAnsi"/>
          <w:lang w:val="nl-NL"/>
        </w:rPr>
        <w:t>s</w:t>
      </w:r>
      <w:r w:rsidRPr="00FF4D82">
        <w:rPr>
          <w:rFonts w:asciiTheme="minorHAnsi" w:hAnsiTheme="minorHAnsi" w:cstheme="minorHAnsi"/>
          <w:spacing w:val="2"/>
          <w:lang w:val="nl-NL"/>
        </w:rPr>
        <w:t>p</w:t>
      </w:r>
      <w:r w:rsidRPr="00FF4D82">
        <w:rPr>
          <w:rFonts w:asciiTheme="minorHAnsi" w:hAnsiTheme="minorHAnsi" w:cstheme="minorHAnsi"/>
          <w:spacing w:val="-1"/>
          <w:lang w:val="nl-NL"/>
        </w:rPr>
        <w:t>r</w:t>
      </w:r>
      <w:r w:rsidRPr="00FF4D82">
        <w:rPr>
          <w:rFonts w:asciiTheme="minorHAnsi" w:hAnsiTheme="minorHAnsi" w:cstheme="minorHAnsi"/>
          <w:spacing w:val="1"/>
          <w:lang w:val="nl-NL"/>
        </w:rPr>
        <w:t>e</w:t>
      </w:r>
      <w:r w:rsidRPr="00FF4D82">
        <w:rPr>
          <w:rFonts w:asciiTheme="minorHAnsi" w:hAnsiTheme="minorHAnsi" w:cstheme="minorHAnsi"/>
          <w:lang w:val="nl-NL"/>
        </w:rPr>
        <w:t>k</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r w:rsidRPr="00FF4D82">
        <w:rPr>
          <w:rFonts w:asciiTheme="minorHAnsi" w:hAnsiTheme="minorHAnsi" w:cstheme="minorHAnsi"/>
          <w:spacing w:val="-5"/>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1"/>
          <w:lang w:val="nl-NL"/>
        </w:rPr>
        <w:t>u</w:t>
      </w:r>
      <w:r w:rsidRPr="00FF4D82">
        <w:rPr>
          <w:rFonts w:asciiTheme="minorHAnsi" w:hAnsiTheme="minorHAnsi" w:cstheme="minorHAnsi"/>
          <w:lang w:val="nl-NL"/>
        </w:rPr>
        <w:t>d</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ku</w:t>
      </w:r>
      <w:r w:rsidRPr="00FF4D82">
        <w:rPr>
          <w:rFonts w:asciiTheme="minorHAnsi" w:hAnsiTheme="minorHAnsi" w:cstheme="minorHAnsi"/>
          <w:spacing w:val="1"/>
          <w:lang w:val="nl-NL"/>
        </w:rPr>
        <w:t>nn</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w w:val="99"/>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xt</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n</w:t>
      </w:r>
      <w:r w:rsidRPr="00FF4D82">
        <w:rPr>
          <w:rFonts w:asciiTheme="minorHAnsi" w:hAnsiTheme="minorHAnsi" w:cstheme="minorHAnsi"/>
          <w:lang w:val="nl-NL"/>
        </w:rPr>
        <w:t>e</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h</w:t>
      </w:r>
      <w:r w:rsidRPr="00FF4D82">
        <w:rPr>
          <w:rFonts w:asciiTheme="minorHAnsi" w:hAnsiTheme="minorHAnsi" w:cstheme="minorHAnsi"/>
          <w:spacing w:val="1"/>
          <w:lang w:val="nl-NL"/>
        </w:rPr>
        <w:t>u</w:t>
      </w:r>
      <w:r w:rsidRPr="00FF4D82">
        <w:rPr>
          <w:rFonts w:asciiTheme="minorHAnsi" w:hAnsiTheme="minorHAnsi" w:cstheme="minorHAnsi"/>
          <w:spacing w:val="2"/>
          <w:lang w:val="nl-NL"/>
        </w:rPr>
        <w:t>l</w:t>
      </w:r>
      <w:r w:rsidRPr="00FF4D82">
        <w:rPr>
          <w:rFonts w:asciiTheme="minorHAnsi" w:hAnsiTheme="minorHAnsi" w:cstheme="minorHAnsi"/>
          <w:lang w:val="nl-NL"/>
        </w:rPr>
        <w:t>p</w:t>
      </w:r>
      <w:r w:rsidRPr="00FF4D82">
        <w:rPr>
          <w:rFonts w:asciiTheme="minorHAnsi" w:hAnsiTheme="minorHAnsi" w:cstheme="minorHAnsi"/>
          <w:spacing w:val="-10"/>
          <w:lang w:val="nl-NL"/>
        </w:rPr>
        <w:t xml:space="preserve"> </w:t>
      </w:r>
      <w:r w:rsidRPr="00FF4D82">
        <w:rPr>
          <w:rFonts w:asciiTheme="minorHAnsi" w:hAnsiTheme="minorHAnsi" w:cstheme="minorHAnsi"/>
          <w:spacing w:val="-1"/>
          <w:lang w:val="nl-NL"/>
        </w:rPr>
        <w:t>vr</w:t>
      </w:r>
      <w:r w:rsidRPr="00FF4D82">
        <w:rPr>
          <w:rFonts w:asciiTheme="minorHAnsi" w:hAnsiTheme="minorHAnsi" w:cstheme="minorHAnsi"/>
          <w:lang w:val="nl-NL"/>
        </w:rPr>
        <w:t>ag</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p>
    <w:p w:rsidRPr="00FF4D82" w:rsidR="0006158F" w:rsidP="007E1B80" w:rsidRDefault="0006158F" w14:paraId="280C93A4" w14:textId="77777777">
      <w:pPr>
        <w:pStyle w:val="Gemiddeldraster21"/>
        <w:numPr>
          <w:ilvl w:val="0"/>
          <w:numId w:val="54"/>
        </w:numPr>
        <w:rPr>
          <w:rFonts w:asciiTheme="minorHAnsi" w:hAnsiTheme="minorHAnsi" w:cstheme="minorHAnsi"/>
          <w:lang w:val="nl-NL"/>
        </w:rPr>
      </w:pPr>
      <w:r w:rsidRPr="00FF4D82">
        <w:rPr>
          <w:rFonts w:asciiTheme="minorHAnsi" w:hAnsiTheme="minorHAnsi" w:cstheme="minorHAnsi"/>
          <w:lang w:val="nl-NL"/>
        </w:rPr>
        <w:t>De</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s</w:t>
      </w:r>
      <w:r w:rsidRPr="00FF4D82">
        <w:rPr>
          <w:rFonts w:asciiTheme="minorHAnsi" w:hAnsiTheme="minorHAnsi" w:cstheme="minorHAnsi"/>
          <w:spacing w:val="-2"/>
          <w:lang w:val="nl-NL"/>
        </w:rPr>
        <w:t>c</w:t>
      </w:r>
      <w:r w:rsidRPr="00FF4D82">
        <w:rPr>
          <w:rFonts w:asciiTheme="minorHAnsi" w:hAnsiTheme="minorHAnsi" w:cstheme="minorHAnsi"/>
          <w:spacing w:val="1"/>
          <w:lang w:val="nl-NL"/>
        </w:rPr>
        <w:t>ho</w:t>
      </w:r>
      <w:r w:rsidRPr="00FF4D82">
        <w:rPr>
          <w:rFonts w:asciiTheme="minorHAnsi" w:hAnsiTheme="minorHAnsi" w:cstheme="minorHAnsi"/>
          <w:spacing w:val="-1"/>
          <w:lang w:val="nl-NL"/>
        </w:rPr>
        <w:t>o</w:t>
      </w:r>
      <w:r w:rsidRPr="00FF4D82">
        <w:rPr>
          <w:rFonts w:asciiTheme="minorHAnsi" w:hAnsiTheme="minorHAnsi" w:cstheme="minorHAnsi"/>
          <w:lang w:val="nl-NL"/>
        </w:rPr>
        <w:t>l</w:t>
      </w:r>
      <w:r w:rsidRPr="00FF4D82">
        <w:rPr>
          <w:rFonts w:asciiTheme="minorHAnsi" w:hAnsiTheme="minorHAnsi" w:cstheme="minorHAnsi"/>
          <w:spacing w:val="-3"/>
          <w:lang w:val="nl-NL"/>
        </w:rPr>
        <w:t xml:space="preserve"> </w:t>
      </w:r>
      <w:r w:rsidRPr="00FF4D82">
        <w:rPr>
          <w:rFonts w:asciiTheme="minorHAnsi" w:hAnsiTheme="minorHAnsi" w:cstheme="minorHAnsi"/>
          <w:lang w:val="nl-NL"/>
        </w:rPr>
        <w:t>m</w:t>
      </w:r>
      <w:r w:rsidRPr="00FF4D82">
        <w:rPr>
          <w:rFonts w:asciiTheme="minorHAnsi" w:hAnsiTheme="minorHAnsi" w:cstheme="minorHAnsi"/>
          <w:spacing w:val="-1"/>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dt</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spacing w:val="1"/>
          <w:lang w:val="nl-NL"/>
        </w:rPr>
        <w:t>u</w:t>
      </w:r>
      <w:r w:rsidRPr="00FF4D82">
        <w:rPr>
          <w:rFonts w:asciiTheme="minorHAnsi" w:hAnsiTheme="minorHAnsi" w:cstheme="minorHAnsi"/>
          <w:spacing w:val="2"/>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van</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da</w:t>
      </w:r>
      <w:r w:rsidRPr="00FF4D82">
        <w:rPr>
          <w:rFonts w:asciiTheme="minorHAnsi" w:hAnsiTheme="minorHAnsi" w:cstheme="minorHAnsi"/>
          <w:spacing w:val="3"/>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r</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e</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s</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p</w:t>
      </w:r>
      <w:r w:rsidRPr="00FF4D82">
        <w:rPr>
          <w:rFonts w:asciiTheme="minorHAnsi" w:hAnsiTheme="minorHAnsi" w:cstheme="minorHAnsi"/>
          <w:spacing w:val="-2"/>
          <w:lang w:val="nl-NL"/>
        </w:rPr>
        <w:t>e</w:t>
      </w:r>
      <w:r w:rsidRPr="00FF4D82">
        <w:rPr>
          <w:rFonts w:asciiTheme="minorHAnsi" w:hAnsiTheme="minorHAnsi" w:cstheme="minorHAnsi"/>
          <w:lang w:val="nl-NL"/>
        </w:rPr>
        <w:t>r</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tw</w:t>
      </w:r>
      <w:r w:rsidRPr="00FF4D82">
        <w:rPr>
          <w:rFonts w:asciiTheme="minorHAnsi" w:hAnsiTheme="minorHAnsi" w:cstheme="minorHAnsi"/>
          <w:spacing w:val="1"/>
          <w:lang w:val="nl-NL"/>
        </w:rPr>
        <w:t>e</w:t>
      </w:r>
      <w:r w:rsidRPr="00FF4D82">
        <w:rPr>
          <w:rFonts w:asciiTheme="minorHAnsi" w:hAnsiTheme="minorHAnsi" w:cstheme="minorHAnsi"/>
          <w:lang w:val="nl-NL"/>
        </w:rPr>
        <w:t>e</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w</w:t>
      </w:r>
      <w:r w:rsidRPr="00FF4D82">
        <w:rPr>
          <w:rFonts w:asciiTheme="minorHAnsi" w:hAnsiTheme="minorHAnsi" w:cstheme="minorHAnsi"/>
          <w:spacing w:val="-2"/>
          <w:lang w:val="nl-NL"/>
        </w:rPr>
        <w:t>e</w:t>
      </w:r>
      <w:r w:rsidRPr="00FF4D82">
        <w:rPr>
          <w:rFonts w:asciiTheme="minorHAnsi" w:hAnsiTheme="minorHAnsi" w:cstheme="minorHAnsi"/>
          <w:spacing w:val="1"/>
          <w:lang w:val="nl-NL"/>
        </w:rPr>
        <w:t>k</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3"/>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f</w:t>
      </w:r>
      <w:r w:rsidRPr="00FF4D82">
        <w:rPr>
          <w:rFonts w:asciiTheme="minorHAnsi" w:hAnsiTheme="minorHAnsi" w:cstheme="minorHAnsi"/>
          <w:spacing w:val="-6"/>
          <w:lang w:val="nl-NL"/>
        </w:rPr>
        <w:t xml:space="preserve"> </w:t>
      </w:r>
      <w:r w:rsidRPr="00FF4D82">
        <w:rPr>
          <w:rFonts w:asciiTheme="minorHAnsi" w:hAnsiTheme="minorHAnsi" w:cstheme="minorHAnsi"/>
          <w:spacing w:val="3"/>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lang w:val="nl-NL"/>
        </w:rPr>
        <w:t>d</w:t>
      </w:r>
      <w:r w:rsidRPr="00FF4D82">
        <w:rPr>
          <w:rFonts w:asciiTheme="minorHAnsi" w:hAnsiTheme="minorHAnsi" w:cstheme="minorHAnsi"/>
          <w:spacing w:val="-1"/>
          <w:lang w:val="nl-NL"/>
        </w:rPr>
        <w:t>r</w:t>
      </w:r>
      <w:r w:rsidRPr="00FF4D82">
        <w:rPr>
          <w:rFonts w:asciiTheme="minorHAnsi" w:hAnsiTheme="minorHAnsi" w:cstheme="minorHAnsi"/>
          <w:lang w:val="nl-NL"/>
        </w:rPr>
        <w:t>ag</w:t>
      </w:r>
      <w:r w:rsidRPr="00FF4D82">
        <w:rPr>
          <w:rFonts w:asciiTheme="minorHAnsi" w:hAnsiTheme="minorHAnsi" w:cstheme="minorHAnsi"/>
          <w:spacing w:val="-4"/>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lang w:val="nl-NL"/>
        </w:rPr>
        <w:t>s</w:t>
      </w:r>
      <w:r w:rsidRPr="00FF4D82">
        <w:rPr>
          <w:rFonts w:asciiTheme="minorHAnsi" w:hAnsiTheme="minorHAnsi" w:cstheme="minorHAnsi"/>
          <w:w w:val="99"/>
          <w:lang w:val="nl-NL"/>
        </w:rPr>
        <w:t xml:space="preserve"> </w:t>
      </w:r>
      <w:r w:rsidRPr="00FF4D82">
        <w:rPr>
          <w:rFonts w:asciiTheme="minorHAnsi" w:hAnsiTheme="minorHAnsi" w:cstheme="minorHAnsi"/>
          <w:lang w:val="nl-NL"/>
        </w:rPr>
        <w:t>ve</w:t>
      </w:r>
      <w:r w:rsidRPr="00FF4D82">
        <w:rPr>
          <w:rFonts w:asciiTheme="minorHAnsi" w:hAnsiTheme="minorHAnsi" w:cstheme="minorHAnsi"/>
          <w:spacing w:val="-1"/>
          <w:lang w:val="nl-NL"/>
        </w:rPr>
        <w:t>r</w:t>
      </w:r>
      <w:r w:rsidRPr="00FF4D82">
        <w:rPr>
          <w:rFonts w:asciiTheme="minorHAnsi" w:hAnsiTheme="minorHAnsi" w:cstheme="minorHAnsi"/>
          <w:lang w:val="nl-NL"/>
        </w:rPr>
        <w:t>a</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d</w:t>
      </w:r>
      <w:r w:rsidRPr="00FF4D82">
        <w:rPr>
          <w:rFonts w:asciiTheme="minorHAnsi" w:hAnsiTheme="minorHAnsi" w:cstheme="minorHAnsi"/>
          <w:lang w:val="nl-NL"/>
        </w:rPr>
        <w:t>.</w:t>
      </w:r>
    </w:p>
    <w:p w:rsidRPr="00FF4D82" w:rsidR="0006158F" w:rsidP="007E1B80" w:rsidRDefault="0006158F" w14:paraId="0588D1E0" w14:textId="77777777">
      <w:pPr>
        <w:pStyle w:val="Gemiddeldraster21"/>
        <w:numPr>
          <w:ilvl w:val="0"/>
          <w:numId w:val="54"/>
        </w:numPr>
        <w:rPr>
          <w:rFonts w:asciiTheme="minorHAnsi" w:hAnsiTheme="minorHAnsi" w:cstheme="minorHAnsi"/>
          <w:lang w:val="nl-NL"/>
        </w:rPr>
      </w:pPr>
      <w:r w:rsidRPr="00FF4D82">
        <w:rPr>
          <w:rFonts w:asciiTheme="minorHAnsi" w:hAnsiTheme="minorHAnsi" w:cstheme="minorHAnsi"/>
          <w:lang w:val="nl-NL"/>
        </w:rPr>
        <w:t>Bl</w:t>
      </w:r>
      <w:r w:rsidRPr="00FF4D82">
        <w:rPr>
          <w:rFonts w:asciiTheme="minorHAnsi" w:hAnsiTheme="minorHAnsi" w:cstheme="minorHAnsi"/>
          <w:spacing w:val="2"/>
          <w:lang w:val="nl-NL"/>
        </w:rPr>
        <w:t>i</w:t>
      </w:r>
      <w:r w:rsidRPr="00FF4D82">
        <w:rPr>
          <w:rFonts w:asciiTheme="minorHAnsi" w:hAnsiTheme="minorHAnsi" w:cstheme="minorHAnsi"/>
          <w:lang w:val="nl-NL"/>
        </w:rPr>
        <w:t>jft</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ee</w:t>
      </w:r>
      <w:r w:rsidRPr="00FF4D82">
        <w:rPr>
          <w:rFonts w:asciiTheme="minorHAnsi" w:hAnsiTheme="minorHAnsi" w:cstheme="minorHAnsi"/>
          <w:spacing w:val="-1"/>
          <w:lang w:val="nl-NL"/>
        </w:rPr>
        <w:t>r</w:t>
      </w:r>
      <w:r w:rsidRPr="00FF4D82">
        <w:rPr>
          <w:rFonts w:asciiTheme="minorHAnsi" w:hAnsiTheme="minorHAnsi" w:cstheme="minorHAnsi"/>
          <w:lang w:val="nl-NL"/>
        </w:rPr>
        <w:t>l</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het</w:t>
      </w:r>
      <w:r w:rsidRPr="00FF4D82">
        <w:rPr>
          <w:rFonts w:asciiTheme="minorHAnsi" w:hAnsiTheme="minorHAnsi" w:cstheme="minorHAnsi"/>
          <w:spacing w:val="1"/>
          <w:lang w:val="nl-NL"/>
        </w:rPr>
        <w:t>z</w:t>
      </w:r>
      <w:r w:rsidRPr="00FF4D82">
        <w:rPr>
          <w:rFonts w:asciiTheme="minorHAnsi" w:hAnsiTheme="minorHAnsi" w:cstheme="minorHAnsi"/>
          <w:spacing w:val="-2"/>
          <w:lang w:val="nl-NL"/>
        </w:rPr>
        <w:t>e</w:t>
      </w:r>
      <w:r w:rsidRPr="00FF4D82">
        <w:rPr>
          <w:rFonts w:asciiTheme="minorHAnsi" w:hAnsiTheme="minorHAnsi" w:cstheme="minorHAnsi"/>
          <w:spacing w:val="2"/>
          <w:lang w:val="nl-NL"/>
        </w:rPr>
        <w:t>l</w:t>
      </w:r>
      <w:r w:rsidRPr="00FF4D82">
        <w:rPr>
          <w:rFonts w:asciiTheme="minorHAnsi" w:hAnsiTheme="minorHAnsi" w:cstheme="minorHAnsi"/>
          <w:spacing w:val="-3"/>
          <w:lang w:val="nl-NL"/>
        </w:rPr>
        <w:t>f</w:t>
      </w:r>
      <w:r w:rsidRPr="00FF4D82">
        <w:rPr>
          <w:rFonts w:asciiTheme="minorHAnsi" w:hAnsiTheme="minorHAnsi" w:cstheme="minorHAnsi"/>
          <w:lang w:val="nl-NL"/>
        </w:rPr>
        <w:t>de</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spacing w:val="2"/>
          <w:lang w:val="nl-NL"/>
        </w:rPr>
        <w:t>dr</w:t>
      </w:r>
      <w:r w:rsidRPr="00FF4D82">
        <w:rPr>
          <w:rFonts w:asciiTheme="minorHAnsi" w:hAnsiTheme="minorHAnsi" w:cstheme="minorHAnsi"/>
          <w:lang w:val="nl-NL"/>
        </w:rPr>
        <w:t>ag</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ve</w:t>
      </w:r>
      <w:r w:rsidRPr="00FF4D82">
        <w:rPr>
          <w:rFonts w:asciiTheme="minorHAnsi" w:hAnsiTheme="minorHAnsi" w:cstheme="minorHAnsi"/>
          <w:spacing w:val="-1"/>
          <w:lang w:val="nl-NL"/>
        </w:rPr>
        <w:t>r</w:t>
      </w:r>
      <w:r w:rsidRPr="00FF4D82">
        <w:rPr>
          <w:rFonts w:asciiTheme="minorHAnsi" w:hAnsiTheme="minorHAnsi" w:cstheme="minorHAnsi"/>
          <w:lang w:val="nl-NL"/>
        </w:rPr>
        <w:t>t</w:t>
      </w:r>
      <w:r w:rsidRPr="00FF4D82">
        <w:rPr>
          <w:rFonts w:asciiTheme="minorHAnsi" w:hAnsiTheme="minorHAnsi" w:cstheme="minorHAnsi"/>
          <w:spacing w:val="-1"/>
          <w:lang w:val="nl-NL"/>
        </w:rPr>
        <w:t>o</w:t>
      </w:r>
      <w:r w:rsidRPr="00FF4D82">
        <w:rPr>
          <w:rFonts w:asciiTheme="minorHAnsi" w:hAnsiTheme="minorHAnsi" w:cstheme="minorHAnsi"/>
          <w:spacing w:val="3"/>
          <w:lang w:val="nl-NL"/>
        </w:rPr>
        <w:t>n</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a</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2"/>
          <w:lang w:val="nl-NL"/>
        </w:rPr>
        <w:t>o</w:t>
      </w:r>
      <w:r w:rsidRPr="00FF4D82">
        <w:rPr>
          <w:rFonts w:asciiTheme="minorHAnsi" w:hAnsiTheme="minorHAnsi" w:cstheme="minorHAnsi"/>
          <w:spacing w:val="-1"/>
          <w:lang w:val="nl-NL"/>
        </w:rPr>
        <w:t>r</w:t>
      </w:r>
      <w:r w:rsidRPr="00FF4D82">
        <w:rPr>
          <w:rFonts w:asciiTheme="minorHAnsi" w:hAnsiTheme="minorHAnsi" w:cstheme="minorHAnsi"/>
          <w:spacing w:val="2"/>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spacing w:val="1"/>
          <w:lang w:val="nl-NL"/>
        </w:rPr>
        <w:t>u</w:t>
      </w:r>
      <w:r w:rsidRPr="00FF4D82">
        <w:rPr>
          <w:rFonts w:asciiTheme="minorHAnsi" w:hAnsiTheme="minorHAnsi" w:cstheme="minorHAnsi"/>
          <w:spacing w:val="2"/>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10"/>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ï</w:t>
      </w:r>
      <w:r w:rsidRPr="00FF4D82">
        <w:rPr>
          <w:rFonts w:asciiTheme="minorHAnsi" w:hAnsiTheme="minorHAnsi" w:cstheme="minorHAnsi"/>
          <w:spacing w:val="1"/>
          <w:lang w:val="nl-NL"/>
        </w:rPr>
        <w:t>n</w:t>
      </w:r>
      <w:r w:rsidRPr="00FF4D82">
        <w:rPr>
          <w:rFonts w:asciiTheme="minorHAnsi" w:hAnsiTheme="minorHAnsi" w:cstheme="minorHAnsi"/>
          <w:lang w:val="nl-NL"/>
        </w:rPr>
        <w:t>f</w:t>
      </w:r>
      <w:r w:rsidRPr="00FF4D82">
        <w:rPr>
          <w:rFonts w:asciiTheme="minorHAnsi" w:hAnsiTheme="minorHAnsi" w:cstheme="minorHAnsi"/>
          <w:spacing w:val="-2"/>
          <w:lang w:val="nl-NL"/>
        </w:rPr>
        <w:t>o</w:t>
      </w:r>
      <w:r w:rsidRPr="00FF4D82">
        <w:rPr>
          <w:rFonts w:asciiTheme="minorHAnsi" w:hAnsiTheme="minorHAnsi" w:cstheme="minorHAnsi"/>
          <w:spacing w:val="-1"/>
          <w:lang w:val="nl-NL"/>
        </w:rPr>
        <w:t>r</w:t>
      </w:r>
      <w:r w:rsidRPr="00FF4D82">
        <w:rPr>
          <w:rFonts w:asciiTheme="minorHAnsi" w:hAnsiTheme="minorHAnsi" w:cstheme="minorHAnsi"/>
          <w:spacing w:val="2"/>
          <w:lang w:val="nl-NL"/>
        </w:rPr>
        <w:t>m</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d</w:t>
      </w:r>
      <w:r w:rsidRPr="00FF4D82">
        <w:rPr>
          <w:rFonts w:asciiTheme="minorHAnsi" w:hAnsiTheme="minorHAnsi" w:cstheme="minorHAnsi"/>
          <w:w w:val="99"/>
          <w:lang w:val="nl-NL"/>
        </w:rPr>
        <w:t xml:space="preserve"> </w:t>
      </w:r>
      <w:r w:rsidRPr="00FF4D82">
        <w:rPr>
          <w:rFonts w:asciiTheme="minorHAnsi" w:hAnsiTheme="minorHAnsi" w:cstheme="minorHAnsi"/>
          <w:lang w:val="nl-NL"/>
        </w:rPr>
        <w:t>dat</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10"/>
          <w:lang w:val="nl-NL"/>
        </w:rPr>
        <w:t xml:space="preserve"> </w:t>
      </w:r>
      <w:r w:rsidRPr="00FF4D82">
        <w:rPr>
          <w:rFonts w:asciiTheme="minorHAnsi" w:hAnsiTheme="minorHAnsi" w:cstheme="minorHAnsi"/>
          <w:spacing w:val="1"/>
          <w:lang w:val="nl-NL"/>
        </w:rPr>
        <w:t>s</w:t>
      </w:r>
      <w:r w:rsidRPr="00FF4D82">
        <w:rPr>
          <w:rFonts w:asciiTheme="minorHAnsi" w:hAnsiTheme="minorHAnsi" w:cstheme="minorHAnsi"/>
          <w:lang w:val="nl-NL"/>
        </w:rPr>
        <w:t>ch</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spacing w:val="2"/>
          <w:lang w:val="nl-NL"/>
        </w:rPr>
        <w:t>l</w:t>
      </w:r>
      <w:r w:rsidRPr="00FF4D82">
        <w:rPr>
          <w:rFonts w:asciiTheme="minorHAnsi" w:hAnsiTheme="minorHAnsi" w:cstheme="minorHAnsi"/>
          <w:lang w:val="nl-NL"/>
        </w:rPr>
        <w:t>a</w:t>
      </w:r>
      <w:r w:rsidRPr="00FF4D82">
        <w:rPr>
          <w:rFonts w:asciiTheme="minorHAnsi" w:hAnsiTheme="minorHAnsi" w:cstheme="minorHAnsi"/>
          <w:spacing w:val="-1"/>
          <w:lang w:val="nl-NL"/>
        </w:rPr>
        <w:t>r</w:t>
      </w:r>
      <w:r w:rsidRPr="00FF4D82">
        <w:rPr>
          <w:rFonts w:asciiTheme="minorHAnsi" w:hAnsiTheme="minorHAnsi" w:cstheme="minorHAnsi"/>
          <w:lang w:val="nl-NL"/>
        </w:rPr>
        <w:t>ts</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w</w:t>
      </w:r>
      <w:r w:rsidRPr="00FF4D82">
        <w:rPr>
          <w:rFonts w:asciiTheme="minorHAnsi" w:hAnsiTheme="minorHAnsi" w:cstheme="minorHAnsi"/>
          <w:spacing w:val="-1"/>
          <w:lang w:val="nl-NL"/>
        </w:rPr>
        <w:t>or</w:t>
      </w:r>
      <w:r w:rsidRPr="00FF4D82">
        <w:rPr>
          <w:rFonts w:asciiTheme="minorHAnsi" w:hAnsiTheme="minorHAnsi" w:cstheme="minorHAnsi"/>
          <w:lang w:val="nl-NL"/>
        </w:rPr>
        <w:t>dt</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s</w:t>
      </w:r>
      <w:r w:rsidRPr="00FF4D82">
        <w:rPr>
          <w:rFonts w:asciiTheme="minorHAnsi" w:hAnsiTheme="minorHAnsi" w:cstheme="minorHAnsi"/>
          <w:spacing w:val="-2"/>
          <w:lang w:val="nl-NL"/>
        </w:rPr>
        <w:t>c</w:t>
      </w:r>
      <w:r w:rsidRPr="00FF4D82">
        <w:rPr>
          <w:rFonts w:asciiTheme="minorHAnsi" w:hAnsiTheme="minorHAnsi" w:cstheme="minorHAnsi"/>
          <w:spacing w:val="1"/>
          <w:lang w:val="nl-NL"/>
        </w:rPr>
        <w:t>h</w:t>
      </w:r>
      <w:r w:rsidRPr="00FF4D82">
        <w:rPr>
          <w:rFonts w:asciiTheme="minorHAnsi" w:hAnsiTheme="minorHAnsi" w:cstheme="minorHAnsi"/>
          <w:lang w:val="nl-NL"/>
        </w:rPr>
        <w:t>ak</w:t>
      </w:r>
      <w:r w:rsidRPr="00FF4D82">
        <w:rPr>
          <w:rFonts w:asciiTheme="minorHAnsi" w:hAnsiTheme="minorHAnsi" w:cstheme="minorHAnsi"/>
          <w:spacing w:val="-1"/>
          <w:lang w:val="nl-NL"/>
        </w:rPr>
        <w:t>e</w:t>
      </w:r>
      <w:r w:rsidRPr="00FF4D82">
        <w:rPr>
          <w:rFonts w:asciiTheme="minorHAnsi" w:hAnsiTheme="minorHAnsi" w:cstheme="minorHAnsi"/>
          <w:spacing w:val="2"/>
          <w:lang w:val="nl-NL"/>
        </w:rPr>
        <w:t>l</w:t>
      </w:r>
      <w:r w:rsidRPr="00FF4D82">
        <w:rPr>
          <w:rFonts w:asciiTheme="minorHAnsi" w:hAnsiTheme="minorHAnsi" w:cstheme="minorHAnsi"/>
          <w:lang w:val="nl-NL"/>
        </w:rPr>
        <w:t>d</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vo</w:t>
      </w:r>
      <w:r w:rsidRPr="00FF4D82">
        <w:rPr>
          <w:rFonts w:asciiTheme="minorHAnsi" w:hAnsiTheme="minorHAnsi" w:cstheme="minorHAnsi"/>
          <w:spacing w:val="1"/>
          <w:lang w:val="nl-NL"/>
        </w:rPr>
        <w:t>o</w:t>
      </w:r>
      <w:r w:rsidRPr="00FF4D82">
        <w:rPr>
          <w:rFonts w:asciiTheme="minorHAnsi" w:hAnsiTheme="minorHAnsi" w:cstheme="minorHAnsi"/>
          <w:lang w:val="nl-NL"/>
        </w:rPr>
        <w:t>r</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a</w:t>
      </w:r>
      <w:r w:rsidRPr="00FF4D82">
        <w:rPr>
          <w:rFonts w:asciiTheme="minorHAnsi" w:hAnsiTheme="minorHAnsi" w:cstheme="minorHAnsi"/>
          <w:spacing w:val="2"/>
          <w:lang w:val="nl-NL"/>
        </w:rPr>
        <w:t>d</w:t>
      </w:r>
      <w:r w:rsidRPr="00FF4D82">
        <w:rPr>
          <w:rFonts w:asciiTheme="minorHAnsi" w:hAnsiTheme="minorHAnsi" w:cstheme="minorHAnsi"/>
          <w:lang w:val="nl-NL"/>
        </w:rPr>
        <w:t>v</w:t>
      </w:r>
      <w:r w:rsidRPr="00FF4D82">
        <w:rPr>
          <w:rFonts w:asciiTheme="minorHAnsi" w:hAnsiTheme="minorHAnsi" w:cstheme="minorHAnsi"/>
          <w:spacing w:val="2"/>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s.</w:t>
      </w:r>
    </w:p>
    <w:p w:rsidRPr="00FF4D82" w:rsidR="0006158F" w:rsidP="0006158F" w:rsidRDefault="0006158F" w14:paraId="6CE822F0" w14:textId="77777777">
      <w:pPr>
        <w:pStyle w:val="Gemiddeldraster21"/>
        <w:rPr>
          <w:rFonts w:asciiTheme="minorHAnsi" w:hAnsiTheme="minorHAnsi" w:cstheme="minorHAnsi"/>
          <w:lang w:val="nl-NL"/>
        </w:rPr>
      </w:pPr>
    </w:p>
    <w:p w:rsidRPr="00FF4D82" w:rsidR="0006158F" w:rsidP="0006158F" w:rsidRDefault="0006158F" w14:paraId="2091439B" w14:textId="77777777">
      <w:pPr>
        <w:pStyle w:val="Gemiddeldraster21"/>
        <w:rPr>
          <w:rFonts w:asciiTheme="minorHAnsi" w:hAnsiTheme="minorHAnsi" w:cstheme="minorHAnsi"/>
          <w:lang w:val="nl-NL"/>
        </w:rPr>
      </w:pPr>
      <w:r w:rsidRPr="00FF4D82">
        <w:rPr>
          <w:rFonts w:asciiTheme="minorHAnsi" w:hAnsiTheme="minorHAnsi" w:cstheme="minorHAnsi"/>
          <w:lang w:val="nl-NL"/>
        </w:rPr>
        <w:t>N</w:t>
      </w:r>
      <w:r w:rsidRPr="00FF4D82">
        <w:rPr>
          <w:rFonts w:asciiTheme="minorHAnsi" w:hAnsiTheme="minorHAnsi" w:cstheme="minorHAnsi"/>
          <w:spacing w:val="-1"/>
          <w:lang w:val="nl-NL"/>
        </w:rPr>
        <w:t>.</w:t>
      </w:r>
      <w:r w:rsidRPr="00FF4D82">
        <w:rPr>
          <w:rFonts w:asciiTheme="minorHAnsi" w:hAnsiTheme="minorHAnsi" w:cstheme="minorHAnsi"/>
          <w:lang w:val="nl-NL"/>
        </w:rPr>
        <w:t>B.</w:t>
      </w:r>
      <w:r>
        <w:rPr>
          <w:rFonts w:asciiTheme="minorHAnsi" w:hAnsiTheme="minorHAnsi" w:cstheme="minorHAnsi"/>
          <w:lang w:val="nl-NL"/>
        </w:rPr>
        <w:t xml:space="preserve"> </w:t>
      </w:r>
      <w:r w:rsidRPr="00FF4D82">
        <w:rPr>
          <w:rFonts w:asciiTheme="minorHAnsi" w:hAnsiTheme="minorHAnsi" w:cstheme="minorHAnsi"/>
          <w:lang w:val="nl-NL"/>
        </w:rPr>
        <w:t>A</w:t>
      </w:r>
      <w:r w:rsidRPr="00FF4D82">
        <w:rPr>
          <w:rFonts w:asciiTheme="minorHAnsi" w:hAnsiTheme="minorHAnsi" w:cstheme="minorHAnsi"/>
          <w:spacing w:val="3"/>
          <w:lang w:val="nl-NL"/>
        </w:rPr>
        <w:t>l</w:t>
      </w:r>
      <w:r w:rsidRPr="00FF4D82">
        <w:rPr>
          <w:rFonts w:asciiTheme="minorHAnsi" w:hAnsiTheme="minorHAnsi" w:cstheme="minorHAnsi"/>
          <w:lang w:val="nl-NL"/>
        </w:rPr>
        <w:t>s</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ee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c</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f</w:t>
      </w:r>
      <w:r w:rsidRPr="00FF4D82">
        <w:rPr>
          <w:rFonts w:asciiTheme="minorHAnsi" w:hAnsiTheme="minorHAnsi" w:cstheme="minorHAnsi"/>
          <w:spacing w:val="2"/>
          <w:lang w:val="nl-NL"/>
        </w:rPr>
        <w:t>li</w:t>
      </w:r>
      <w:r w:rsidRPr="00FF4D82">
        <w:rPr>
          <w:rFonts w:asciiTheme="minorHAnsi" w:hAnsiTheme="minorHAnsi" w:cstheme="minorHAnsi"/>
          <w:lang w:val="nl-NL"/>
        </w:rPr>
        <w:t>ct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t</w:t>
      </w:r>
      <w:r w:rsidRPr="00FF4D82">
        <w:rPr>
          <w:rFonts w:asciiTheme="minorHAnsi" w:hAnsiTheme="minorHAnsi" w:cstheme="minorHAnsi"/>
          <w:spacing w:val="1"/>
          <w:lang w:val="nl-NL"/>
        </w:rPr>
        <w:t>u</w:t>
      </w:r>
      <w:r w:rsidRPr="00FF4D82">
        <w:rPr>
          <w:rFonts w:asciiTheme="minorHAnsi" w:hAnsiTheme="minorHAnsi" w:cstheme="minorHAnsi"/>
          <w:lang w:val="nl-NL"/>
        </w:rPr>
        <w:t>s</w:t>
      </w:r>
      <w:r w:rsidRPr="00FF4D82">
        <w:rPr>
          <w:rFonts w:asciiTheme="minorHAnsi" w:hAnsiTheme="minorHAnsi" w:cstheme="minorHAnsi"/>
          <w:spacing w:val="-2"/>
          <w:lang w:val="nl-NL"/>
        </w:rPr>
        <w:t>se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l</w:t>
      </w:r>
      <w:r w:rsidRPr="00FF4D82">
        <w:rPr>
          <w:rFonts w:asciiTheme="minorHAnsi" w:hAnsiTheme="minorHAnsi" w:cstheme="minorHAnsi"/>
          <w:spacing w:val="-1"/>
          <w:lang w:val="nl-NL"/>
        </w:rPr>
        <w:t>e</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l</w:t>
      </w:r>
      <w:r w:rsidRPr="00FF4D82">
        <w:rPr>
          <w:rFonts w:asciiTheme="minorHAnsi" w:hAnsiTheme="minorHAnsi" w:cstheme="minorHAnsi"/>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n</w:t>
      </w:r>
      <w:r w:rsidRPr="00FF4D82">
        <w:rPr>
          <w:rFonts w:asciiTheme="minorHAnsi" w:hAnsiTheme="minorHAnsi" w:cstheme="minorHAnsi"/>
          <w:lang w:val="nl-NL"/>
        </w:rPr>
        <w:t>st</w:t>
      </w:r>
      <w:r w:rsidRPr="00FF4D82">
        <w:rPr>
          <w:rFonts w:asciiTheme="minorHAnsi" w:hAnsiTheme="minorHAnsi" w:cstheme="minorHAnsi"/>
          <w:spacing w:val="2"/>
          <w:lang w:val="nl-NL"/>
        </w:rPr>
        <w:t>i</w:t>
      </w:r>
      <w:r w:rsidRPr="00FF4D82">
        <w:rPr>
          <w:rFonts w:asciiTheme="minorHAnsi" w:hAnsiTheme="minorHAnsi" w:cstheme="minorHAnsi"/>
          <w:lang w:val="nl-NL"/>
        </w:rPr>
        <w:t>g</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spacing w:val="1"/>
          <w:lang w:val="nl-NL"/>
        </w:rPr>
        <w:t>s</w:t>
      </w:r>
      <w:r w:rsidRPr="00FF4D82">
        <w:rPr>
          <w:rFonts w:asciiTheme="minorHAnsi" w:hAnsiTheme="minorHAnsi" w:cstheme="minorHAnsi"/>
          <w:lang w:val="nl-NL"/>
        </w:rPr>
        <w:t>ca</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ee</w:t>
      </w:r>
      <w:r w:rsidRPr="00FF4D82">
        <w:rPr>
          <w:rFonts w:asciiTheme="minorHAnsi" w:hAnsiTheme="minorHAnsi" w:cstheme="minorHAnsi"/>
          <w:spacing w:val="-1"/>
          <w:lang w:val="nl-NL"/>
        </w:rPr>
        <w:t>r</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v</w:t>
      </w:r>
      <w:r w:rsidRPr="00FF4D82">
        <w:rPr>
          <w:rFonts w:asciiTheme="minorHAnsi" w:hAnsiTheme="minorHAnsi" w:cstheme="minorHAnsi"/>
          <w:spacing w:val="-2"/>
          <w:lang w:val="nl-NL"/>
        </w:rPr>
        <w:t>r</w:t>
      </w:r>
      <w:r w:rsidRPr="00FF4D82">
        <w:rPr>
          <w:rFonts w:asciiTheme="minorHAnsi" w:hAnsiTheme="minorHAnsi" w:cstheme="minorHAnsi"/>
          <w:lang w:val="nl-NL"/>
        </w:rPr>
        <w:t>aa</w:t>
      </w:r>
      <w:r w:rsidRPr="00FF4D82">
        <w:rPr>
          <w:rFonts w:asciiTheme="minorHAnsi" w:hAnsiTheme="minorHAnsi" w:cstheme="minorHAnsi"/>
          <w:spacing w:val="1"/>
          <w:lang w:val="nl-NL"/>
        </w:rPr>
        <w:t>g</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a</w:t>
      </w:r>
      <w:r w:rsidRPr="00FF4D82">
        <w:rPr>
          <w:rFonts w:asciiTheme="minorHAnsi" w:hAnsiTheme="minorHAnsi" w:cstheme="minorHAnsi"/>
          <w:spacing w:val="2"/>
          <w:lang w:val="nl-NL"/>
        </w:rPr>
        <w:t>a</w:t>
      </w:r>
      <w:r w:rsidRPr="00FF4D82">
        <w:rPr>
          <w:rFonts w:asciiTheme="minorHAnsi" w:hAnsiTheme="minorHAnsi" w:cstheme="minorHAnsi"/>
          <w:lang w:val="nl-NL"/>
        </w:rPr>
        <w:t>r</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3"/>
          <w:lang w:val="nl-NL"/>
        </w:rPr>
        <w:t>n</w:t>
      </w:r>
      <w:r w:rsidRPr="00FF4D82">
        <w:rPr>
          <w:rFonts w:asciiTheme="minorHAnsi" w:hAnsiTheme="minorHAnsi" w:cstheme="minorHAnsi"/>
          <w:lang w:val="nl-NL"/>
        </w:rPr>
        <w:t>m</w:t>
      </w:r>
      <w:r w:rsidRPr="00FF4D82">
        <w:rPr>
          <w:rFonts w:asciiTheme="minorHAnsi" w:hAnsiTheme="minorHAnsi" w:cstheme="minorHAnsi"/>
          <w:spacing w:val="3"/>
          <w:lang w:val="nl-NL"/>
        </w:rPr>
        <w:t>i</w:t>
      </w:r>
      <w:r w:rsidRPr="00FF4D82">
        <w:rPr>
          <w:rFonts w:asciiTheme="minorHAnsi" w:hAnsiTheme="minorHAnsi" w:cstheme="minorHAnsi"/>
          <w:lang w:val="nl-NL"/>
        </w:rPr>
        <w:t>dd</w:t>
      </w:r>
      <w:r w:rsidRPr="00FF4D82">
        <w:rPr>
          <w:rFonts w:asciiTheme="minorHAnsi" w:hAnsiTheme="minorHAnsi" w:cstheme="minorHAnsi"/>
          <w:spacing w:val="-5"/>
          <w:lang w:val="nl-NL"/>
        </w:rPr>
        <w:t>e</w:t>
      </w:r>
      <w:r w:rsidRPr="00FF4D82">
        <w:rPr>
          <w:rFonts w:asciiTheme="minorHAnsi" w:hAnsiTheme="minorHAnsi" w:cstheme="minorHAnsi"/>
          <w:lang w:val="nl-NL"/>
        </w:rPr>
        <w:t>ll</w:t>
      </w:r>
      <w:r w:rsidRPr="00FF4D82">
        <w:rPr>
          <w:rFonts w:asciiTheme="minorHAnsi" w:hAnsiTheme="minorHAnsi" w:cstheme="minorHAnsi"/>
          <w:spacing w:val="2"/>
          <w:lang w:val="nl-NL"/>
        </w:rPr>
        <w:t>i</w:t>
      </w:r>
      <w:r w:rsidRPr="00FF4D82">
        <w:rPr>
          <w:rFonts w:asciiTheme="minorHAnsi" w:hAnsiTheme="minorHAnsi" w:cstheme="minorHAnsi"/>
          <w:lang w:val="nl-NL"/>
        </w:rPr>
        <w:t>jk</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h</w:t>
      </w:r>
      <w:r w:rsidRPr="00FF4D82">
        <w:rPr>
          <w:rFonts w:asciiTheme="minorHAnsi" w:hAnsiTheme="minorHAnsi" w:cstheme="minorHAnsi"/>
          <w:spacing w:val="-2"/>
          <w:lang w:val="nl-NL"/>
        </w:rPr>
        <w:t>u</w:t>
      </w:r>
      <w:r w:rsidRPr="00FF4D82">
        <w:rPr>
          <w:rFonts w:asciiTheme="minorHAnsi" w:hAnsiTheme="minorHAnsi" w:cstheme="minorHAnsi"/>
          <w:spacing w:val="2"/>
          <w:lang w:val="nl-NL"/>
        </w:rPr>
        <w:t>l</w:t>
      </w:r>
      <w:r w:rsidRPr="00FF4D82">
        <w:rPr>
          <w:rFonts w:asciiTheme="minorHAnsi" w:hAnsiTheme="minorHAnsi" w:cstheme="minorHAnsi"/>
          <w:lang w:val="nl-NL"/>
        </w:rPr>
        <w:t>p</w:t>
      </w:r>
      <w:r w:rsidRPr="00FF4D82">
        <w:rPr>
          <w:rFonts w:asciiTheme="minorHAnsi" w:hAnsiTheme="minorHAnsi" w:cstheme="minorHAnsi"/>
          <w:spacing w:val="-6"/>
          <w:lang w:val="nl-NL"/>
        </w:rPr>
        <w:t xml:space="preserve"> </w:t>
      </w:r>
      <w:r w:rsidRPr="00FF4D82">
        <w:rPr>
          <w:rFonts w:asciiTheme="minorHAnsi" w:hAnsiTheme="minorHAnsi" w:cstheme="minorHAnsi"/>
          <w:spacing w:val="-3"/>
          <w:lang w:val="nl-NL"/>
        </w:rPr>
        <w:t>b</w:t>
      </w:r>
      <w:r w:rsidRPr="00FF4D82">
        <w:rPr>
          <w:rFonts w:asciiTheme="minorHAnsi" w:hAnsiTheme="minorHAnsi" w:cstheme="minorHAnsi"/>
          <w:lang w:val="nl-NL"/>
        </w:rPr>
        <w:t>ij</w:t>
      </w:r>
      <w:r w:rsidRPr="00FF4D82">
        <w:rPr>
          <w:rFonts w:asciiTheme="minorHAnsi" w:hAnsiTheme="minorHAnsi" w:cstheme="minorHAnsi"/>
          <w:w w:val="99"/>
          <w:lang w:val="nl-NL"/>
        </w:rPr>
        <w:t xml:space="preserve"> </w:t>
      </w:r>
      <w:r w:rsidRPr="00FF4D82">
        <w:rPr>
          <w:rFonts w:asciiTheme="minorHAnsi" w:hAnsiTheme="minorHAnsi" w:cstheme="minorHAnsi"/>
          <w:spacing w:val="-2"/>
          <w:lang w:val="nl-NL"/>
        </w:rPr>
        <w:t>éé</w:t>
      </w:r>
      <w:r w:rsidRPr="00FF4D82">
        <w:rPr>
          <w:rFonts w:asciiTheme="minorHAnsi" w:hAnsiTheme="minorHAnsi" w:cstheme="minorHAnsi"/>
          <w:lang w:val="nl-NL"/>
        </w:rPr>
        <w:t>n</w:t>
      </w:r>
      <w:r w:rsidRPr="00FF4D82">
        <w:rPr>
          <w:rFonts w:asciiTheme="minorHAnsi" w:hAnsiTheme="minorHAnsi" w:cstheme="minorHAnsi"/>
          <w:spacing w:val="-8"/>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f</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m</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r</w:t>
      </w:r>
      <w:r w:rsidRPr="00FF4D82">
        <w:rPr>
          <w:rFonts w:asciiTheme="minorHAnsi" w:hAnsiTheme="minorHAnsi" w:cstheme="minorHAnsi"/>
          <w:spacing w:val="-10"/>
          <w:lang w:val="nl-NL"/>
        </w:rPr>
        <w:t xml:space="preserve"> </w:t>
      </w:r>
      <w:r w:rsidRPr="00FF4D82">
        <w:rPr>
          <w:rFonts w:asciiTheme="minorHAnsi" w:hAnsiTheme="minorHAnsi" w:cstheme="minorHAnsi"/>
          <w:spacing w:val="1"/>
          <w:lang w:val="nl-NL"/>
        </w:rPr>
        <w:t>c</w:t>
      </w:r>
      <w:r w:rsidRPr="00FF4D82">
        <w:rPr>
          <w:rFonts w:asciiTheme="minorHAnsi" w:hAnsiTheme="minorHAnsi" w:cstheme="minorHAnsi"/>
          <w:spacing w:val="-1"/>
          <w:lang w:val="nl-NL"/>
        </w:rPr>
        <w:t>o</w:t>
      </w:r>
      <w:r w:rsidRPr="00FF4D82">
        <w:rPr>
          <w:rFonts w:asciiTheme="minorHAnsi" w:hAnsiTheme="minorHAnsi" w:cstheme="minorHAnsi"/>
          <w:lang w:val="nl-NL"/>
        </w:rPr>
        <w:t>l</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lang w:val="nl-NL"/>
        </w:rPr>
        <w:t>ga’</w:t>
      </w:r>
      <w:r w:rsidRPr="00FF4D82">
        <w:rPr>
          <w:rFonts w:asciiTheme="minorHAnsi" w:hAnsiTheme="minorHAnsi" w:cstheme="minorHAnsi"/>
          <w:spacing w:val="-2"/>
          <w:lang w:val="nl-NL"/>
        </w:rPr>
        <w:t>s</w:t>
      </w:r>
      <w:r w:rsidRPr="00FF4D82">
        <w:rPr>
          <w:rFonts w:asciiTheme="minorHAnsi" w:hAnsiTheme="minorHAnsi" w:cstheme="minorHAnsi"/>
          <w:lang w:val="nl-NL"/>
        </w:rPr>
        <w:t>.</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D</w:t>
      </w:r>
      <w:r w:rsidRPr="00FF4D82">
        <w:rPr>
          <w:rFonts w:asciiTheme="minorHAnsi" w:hAnsiTheme="minorHAnsi" w:cstheme="minorHAnsi"/>
          <w:lang w:val="nl-NL"/>
        </w:rPr>
        <w:t>e</w:t>
      </w:r>
      <w:r w:rsidRPr="00FF4D82">
        <w:rPr>
          <w:rFonts w:asciiTheme="minorHAnsi" w:hAnsiTheme="minorHAnsi" w:cstheme="minorHAnsi"/>
          <w:spacing w:val="-11"/>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l</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2"/>
          <w:lang w:val="nl-NL"/>
        </w:rPr>
        <w:t>o</w:t>
      </w:r>
      <w:r w:rsidRPr="00FF4D82">
        <w:rPr>
          <w:rFonts w:asciiTheme="minorHAnsi" w:hAnsiTheme="minorHAnsi" w:cstheme="minorHAnsi"/>
          <w:spacing w:val="-1"/>
          <w:lang w:val="nl-NL"/>
        </w:rPr>
        <w:t>r</w:t>
      </w:r>
      <w:r w:rsidRPr="00FF4D82">
        <w:rPr>
          <w:rFonts w:asciiTheme="minorHAnsi" w:hAnsiTheme="minorHAnsi" w:cstheme="minorHAnsi"/>
          <w:spacing w:val="3"/>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es</w:t>
      </w:r>
      <w:r w:rsidRPr="00FF4D82">
        <w:rPr>
          <w:rFonts w:asciiTheme="minorHAnsi" w:hAnsiTheme="minorHAnsi" w:cstheme="minorHAnsi"/>
          <w:lang w:val="nl-NL"/>
        </w:rPr>
        <w:t>ch</w:t>
      </w:r>
      <w:r w:rsidRPr="00FF4D82">
        <w:rPr>
          <w:rFonts w:asciiTheme="minorHAnsi" w:hAnsiTheme="minorHAnsi" w:cstheme="minorHAnsi"/>
          <w:spacing w:val="-1"/>
          <w:lang w:val="nl-NL"/>
        </w:rPr>
        <w:t>e</w:t>
      </w:r>
      <w:r w:rsidRPr="00FF4D82">
        <w:rPr>
          <w:rFonts w:asciiTheme="minorHAnsi" w:hAnsiTheme="minorHAnsi" w:cstheme="minorHAnsi"/>
          <w:spacing w:val="2"/>
          <w:lang w:val="nl-NL"/>
        </w:rPr>
        <w:t>i</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10"/>
          <w:lang w:val="nl-NL"/>
        </w:rPr>
        <w:t xml:space="preserve"> </w:t>
      </w:r>
      <w:r w:rsidRPr="00FF4D82">
        <w:rPr>
          <w:rFonts w:asciiTheme="minorHAnsi" w:hAnsiTheme="minorHAnsi" w:cstheme="minorHAnsi"/>
          <w:spacing w:val="8"/>
          <w:lang w:val="nl-NL"/>
        </w:rPr>
        <w:t>i</w:t>
      </w:r>
      <w:r w:rsidRPr="00FF4D82">
        <w:rPr>
          <w:rFonts w:asciiTheme="minorHAnsi" w:hAnsiTheme="minorHAnsi" w:cstheme="minorHAnsi"/>
          <w:lang w:val="nl-NL"/>
        </w:rPr>
        <w:t>n</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apa</w:t>
      </w:r>
      <w:r w:rsidRPr="00FF4D82">
        <w:rPr>
          <w:rFonts w:asciiTheme="minorHAnsi" w:hAnsiTheme="minorHAnsi" w:cstheme="minorHAnsi"/>
          <w:spacing w:val="-1"/>
          <w:lang w:val="nl-NL"/>
        </w:rPr>
        <w:t>r</w:t>
      </w:r>
      <w:r w:rsidRPr="00FF4D82">
        <w:rPr>
          <w:rFonts w:asciiTheme="minorHAnsi" w:hAnsiTheme="minorHAnsi" w:cstheme="minorHAnsi"/>
          <w:lang w:val="nl-NL"/>
        </w:rPr>
        <w:t>te</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r</w:t>
      </w:r>
      <w:r w:rsidRPr="00FF4D82">
        <w:rPr>
          <w:rFonts w:asciiTheme="minorHAnsi" w:hAnsiTheme="minorHAnsi" w:cstheme="minorHAnsi"/>
          <w:spacing w:val="1"/>
          <w:lang w:val="nl-NL"/>
        </w:rPr>
        <w:t>u</w:t>
      </w:r>
      <w:r w:rsidRPr="00FF4D82">
        <w:rPr>
          <w:rFonts w:asciiTheme="minorHAnsi" w:hAnsiTheme="minorHAnsi" w:cstheme="minorHAnsi"/>
          <w:lang w:val="nl-NL"/>
        </w:rPr>
        <w:t>im</w:t>
      </w:r>
      <w:r w:rsidRPr="00FF4D82">
        <w:rPr>
          <w:rFonts w:asciiTheme="minorHAnsi" w:hAnsiTheme="minorHAnsi" w:cstheme="minorHAnsi"/>
          <w:spacing w:val="1"/>
          <w:lang w:val="nl-NL"/>
        </w:rPr>
        <w:t>t</w:t>
      </w:r>
      <w:r w:rsidRPr="00FF4D82">
        <w:rPr>
          <w:rFonts w:asciiTheme="minorHAnsi" w:hAnsiTheme="minorHAnsi" w:cstheme="minorHAnsi"/>
          <w:spacing w:val="-2"/>
          <w:lang w:val="nl-NL"/>
        </w:rPr>
        <w:t>e</w:t>
      </w:r>
      <w:r w:rsidRPr="00FF4D82">
        <w:rPr>
          <w:rFonts w:asciiTheme="minorHAnsi" w:hAnsiTheme="minorHAnsi" w:cstheme="minorHAnsi"/>
          <w:lang w:val="nl-NL"/>
        </w:rPr>
        <w:t>s</w:t>
      </w:r>
      <w:r w:rsidRPr="00FF4D82">
        <w:rPr>
          <w:rFonts w:asciiTheme="minorHAnsi" w:hAnsiTheme="minorHAnsi" w:cstheme="minorHAnsi"/>
          <w:spacing w:val="-12"/>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p</w:t>
      </w:r>
      <w:r w:rsidRPr="00FF4D82">
        <w:rPr>
          <w:rFonts w:asciiTheme="minorHAnsi" w:hAnsiTheme="minorHAnsi" w:cstheme="minorHAnsi"/>
          <w:spacing w:val="2"/>
          <w:lang w:val="nl-NL"/>
        </w:rPr>
        <w:t>l</w:t>
      </w:r>
      <w:r w:rsidRPr="00FF4D82">
        <w:rPr>
          <w:rFonts w:asciiTheme="minorHAnsi" w:hAnsiTheme="minorHAnsi" w:cstheme="minorHAnsi"/>
          <w:lang w:val="nl-NL"/>
        </w:rPr>
        <w:t>aa</w:t>
      </w:r>
      <w:r w:rsidRPr="00FF4D82">
        <w:rPr>
          <w:rFonts w:asciiTheme="minorHAnsi" w:hAnsiTheme="minorHAnsi" w:cstheme="minorHAnsi"/>
          <w:spacing w:val="1"/>
          <w:lang w:val="nl-NL"/>
        </w:rPr>
        <w:t>t</w:t>
      </w:r>
      <w:r w:rsidRPr="00FF4D82">
        <w:rPr>
          <w:rFonts w:asciiTheme="minorHAnsi" w:hAnsiTheme="minorHAnsi" w:cstheme="minorHAnsi"/>
          <w:lang w:val="nl-NL"/>
        </w:rPr>
        <w:t>st</w:t>
      </w:r>
      <w:r w:rsidRPr="00FF4D82">
        <w:rPr>
          <w:rFonts w:asciiTheme="minorHAnsi" w:hAnsiTheme="minorHAnsi" w:cstheme="minorHAnsi"/>
          <w:w w:val="99"/>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m</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r</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t</w:t>
      </w:r>
      <w:r w:rsidRPr="00FF4D82">
        <w:rPr>
          <w:rFonts w:asciiTheme="minorHAnsi" w:hAnsiTheme="minorHAnsi" w:cstheme="minorHAnsi"/>
          <w:spacing w:val="1"/>
          <w:lang w:val="nl-NL"/>
        </w:rPr>
        <w:t>o</w:t>
      </w:r>
      <w:r w:rsidRPr="00FF4D82">
        <w:rPr>
          <w:rFonts w:asciiTheme="minorHAnsi" w:hAnsiTheme="minorHAnsi" w:cstheme="minorHAnsi"/>
          <w:spacing w:val="-2"/>
          <w:lang w:val="nl-NL"/>
        </w:rPr>
        <w:t>e</w:t>
      </w:r>
      <w:r w:rsidRPr="00FF4D82">
        <w:rPr>
          <w:rFonts w:asciiTheme="minorHAnsi" w:hAnsiTheme="minorHAnsi" w:cstheme="minorHAnsi"/>
          <w:lang w:val="nl-NL"/>
        </w:rPr>
        <w:t>z</w:t>
      </w:r>
      <w:r w:rsidRPr="00FF4D82">
        <w:rPr>
          <w:rFonts w:asciiTheme="minorHAnsi" w:hAnsiTheme="minorHAnsi" w:cstheme="minorHAnsi"/>
          <w:spacing w:val="2"/>
          <w:lang w:val="nl-NL"/>
        </w:rPr>
        <w:t>i</w:t>
      </w:r>
      <w:r w:rsidRPr="00FF4D82">
        <w:rPr>
          <w:rFonts w:asciiTheme="minorHAnsi" w:hAnsiTheme="minorHAnsi" w:cstheme="minorHAnsi"/>
          <w:lang w:val="nl-NL"/>
        </w:rPr>
        <w:t>cht</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t</w:t>
      </w:r>
      <w:r w:rsidRPr="00FF4D82">
        <w:rPr>
          <w:rFonts w:asciiTheme="minorHAnsi" w:hAnsiTheme="minorHAnsi" w:cstheme="minorHAnsi"/>
          <w:spacing w:val="-1"/>
          <w:lang w:val="nl-NL"/>
        </w:rPr>
        <w:t>o</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r</w:t>
      </w:r>
      <w:r w:rsidRPr="00FF4D82">
        <w:rPr>
          <w:rFonts w:asciiTheme="minorHAnsi" w:hAnsiTheme="minorHAnsi" w:cstheme="minorHAnsi"/>
          <w:spacing w:val="3"/>
          <w:lang w:val="nl-NL"/>
        </w:rPr>
        <w:t>u</w:t>
      </w:r>
      <w:r w:rsidRPr="00FF4D82">
        <w:rPr>
          <w:rFonts w:asciiTheme="minorHAnsi" w:hAnsiTheme="minorHAnsi" w:cstheme="minorHAnsi"/>
          <w:lang w:val="nl-NL"/>
        </w:rPr>
        <w:t>st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te</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k</w:t>
      </w:r>
      <w:r w:rsidRPr="00FF4D82">
        <w:rPr>
          <w:rFonts w:asciiTheme="minorHAnsi" w:hAnsiTheme="minorHAnsi" w:cstheme="minorHAnsi"/>
          <w:spacing w:val="-2"/>
          <w:lang w:val="nl-NL"/>
        </w:rPr>
        <w:t>o</w:t>
      </w:r>
      <w:r w:rsidRPr="00FF4D82">
        <w:rPr>
          <w:rFonts w:asciiTheme="minorHAnsi" w:hAnsiTheme="minorHAnsi" w:cstheme="minorHAnsi"/>
          <w:spacing w:val="2"/>
          <w:lang w:val="nl-NL"/>
        </w:rPr>
        <w:t>m</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1"/>
          <w:lang w:val="nl-NL"/>
        </w:rPr>
        <w:t>u</w:t>
      </w:r>
      <w:r w:rsidRPr="00FF4D82">
        <w:rPr>
          <w:rFonts w:asciiTheme="minorHAnsi" w:hAnsiTheme="minorHAnsi" w:cstheme="minorHAnsi"/>
          <w:lang w:val="nl-NL"/>
        </w:rPr>
        <w:t>d</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1"/>
          <w:lang w:val="nl-NL"/>
        </w:rPr>
        <w:t>or</w:t>
      </w:r>
      <w:r w:rsidRPr="00FF4D82">
        <w:rPr>
          <w:rFonts w:asciiTheme="minorHAnsi" w:hAnsiTheme="minorHAnsi" w:cstheme="minorHAnsi"/>
          <w:spacing w:val="2"/>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h</w:t>
      </w:r>
      <w:r w:rsidRPr="00FF4D82">
        <w:rPr>
          <w:rFonts w:asciiTheme="minorHAnsi" w:hAnsiTheme="minorHAnsi" w:cstheme="minorHAnsi"/>
          <w:spacing w:val="3"/>
          <w:lang w:val="nl-NL"/>
        </w:rPr>
        <w:t>i</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o</w:t>
      </w:r>
      <w:r w:rsidRPr="00FF4D82">
        <w:rPr>
          <w:rFonts w:asciiTheme="minorHAnsi" w:hAnsiTheme="minorHAnsi" w:cstheme="minorHAnsi"/>
          <w:lang w:val="nl-NL"/>
        </w:rPr>
        <w:t>ver</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spacing w:val="2"/>
          <w:lang w:val="nl-NL"/>
        </w:rPr>
        <w:t>ï</w:t>
      </w:r>
      <w:r w:rsidRPr="00FF4D82">
        <w:rPr>
          <w:rFonts w:asciiTheme="minorHAnsi" w:hAnsiTheme="minorHAnsi" w:cstheme="minorHAnsi"/>
          <w:spacing w:val="1"/>
          <w:lang w:val="nl-NL"/>
        </w:rPr>
        <w:t>n</w:t>
      </w:r>
      <w:r w:rsidRPr="00FF4D82">
        <w:rPr>
          <w:rFonts w:asciiTheme="minorHAnsi" w:hAnsiTheme="minorHAnsi" w:cstheme="minorHAnsi"/>
          <w:lang w:val="nl-NL"/>
        </w:rPr>
        <w:t>f</w:t>
      </w:r>
      <w:r w:rsidRPr="00FF4D82">
        <w:rPr>
          <w:rFonts w:asciiTheme="minorHAnsi" w:hAnsiTheme="minorHAnsi" w:cstheme="minorHAnsi"/>
          <w:spacing w:val="-2"/>
          <w:lang w:val="nl-NL"/>
        </w:rPr>
        <w:t>o</w:t>
      </w:r>
      <w:r w:rsidRPr="00FF4D82">
        <w:rPr>
          <w:rFonts w:asciiTheme="minorHAnsi" w:hAnsiTheme="minorHAnsi" w:cstheme="minorHAnsi"/>
          <w:spacing w:val="1"/>
          <w:lang w:val="nl-NL"/>
        </w:rPr>
        <w:t>r</w:t>
      </w:r>
      <w:r w:rsidRPr="00FF4D82">
        <w:rPr>
          <w:rFonts w:asciiTheme="minorHAnsi" w:hAnsiTheme="minorHAnsi" w:cstheme="minorHAnsi"/>
          <w:lang w:val="nl-NL"/>
        </w:rPr>
        <w:t>mee</w:t>
      </w:r>
      <w:r w:rsidRPr="00FF4D82">
        <w:rPr>
          <w:rFonts w:asciiTheme="minorHAnsi" w:hAnsiTheme="minorHAnsi" w:cstheme="minorHAnsi"/>
          <w:spacing w:val="-1"/>
          <w:lang w:val="nl-NL"/>
        </w:rPr>
        <w:t>r</w:t>
      </w:r>
      <w:r w:rsidRPr="00FF4D82">
        <w:rPr>
          <w:rFonts w:asciiTheme="minorHAnsi" w:hAnsiTheme="minorHAnsi" w:cstheme="minorHAnsi"/>
          <w:lang w:val="nl-NL"/>
        </w:rPr>
        <w:t>d.</w:t>
      </w:r>
    </w:p>
    <w:p w:rsidRPr="00FF4D82" w:rsidR="0006158F" w:rsidP="0006158F" w:rsidRDefault="0006158F" w14:paraId="7FDB52DE" w14:textId="77777777">
      <w:pPr>
        <w:pStyle w:val="Gemiddeldraster21"/>
        <w:rPr>
          <w:rFonts w:asciiTheme="minorHAnsi" w:hAnsiTheme="minorHAnsi" w:cstheme="minorHAnsi"/>
          <w:lang w:val="nl-NL"/>
        </w:rPr>
      </w:pPr>
    </w:p>
    <w:p w:rsidRPr="00FF4D82" w:rsidR="0006158F" w:rsidP="0006158F" w:rsidRDefault="0006158F" w14:paraId="1C070C61" w14:textId="77777777">
      <w:pPr>
        <w:pStyle w:val="Gemiddeldraster21"/>
        <w:rPr>
          <w:rFonts w:asciiTheme="minorHAnsi" w:hAnsiTheme="minorHAnsi" w:cstheme="minorHAnsi"/>
          <w:lang w:val="nl-NL"/>
        </w:rPr>
      </w:pPr>
      <w:r w:rsidRPr="00FF4D82">
        <w:rPr>
          <w:rFonts w:asciiTheme="minorHAnsi" w:hAnsiTheme="minorHAnsi" w:cstheme="minorHAnsi"/>
          <w:lang w:val="nl-NL"/>
        </w:rPr>
        <w:t>B</w:t>
      </w:r>
      <w:r w:rsidRPr="00FF4D82">
        <w:rPr>
          <w:rFonts w:asciiTheme="minorHAnsi" w:hAnsiTheme="minorHAnsi" w:cstheme="minorHAnsi"/>
          <w:spacing w:val="3"/>
          <w:lang w:val="nl-NL"/>
        </w:rPr>
        <w:t>i</w:t>
      </w:r>
      <w:r w:rsidRPr="00FF4D82">
        <w:rPr>
          <w:rFonts w:asciiTheme="minorHAnsi" w:hAnsiTheme="minorHAnsi" w:cstheme="minorHAnsi"/>
          <w:lang w:val="nl-NL"/>
        </w:rPr>
        <w:t>j</w:t>
      </w:r>
      <w:r w:rsidRPr="00FF4D82">
        <w:rPr>
          <w:rFonts w:asciiTheme="minorHAnsi" w:hAnsiTheme="minorHAnsi" w:cstheme="minorHAnsi"/>
          <w:spacing w:val="-11"/>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n</w:t>
      </w:r>
      <w:r w:rsidRPr="00FF4D82">
        <w:rPr>
          <w:rFonts w:asciiTheme="minorHAnsi" w:hAnsiTheme="minorHAnsi" w:cstheme="minorHAnsi"/>
          <w:lang w:val="nl-NL"/>
        </w:rPr>
        <w:t>st</w:t>
      </w:r>
      <w:r w:rsidRPr="00FF4D82">
        <w:rPr>
          <w:rFonts w:asciiTheme="minorHAnsi" w:hAnsiTheme="minorHAnsi" w:cstheme="minorHAnsi"/>
          <w:spacing w:val="2"/>
          <w:lang w:val="nl-NL"/>
        </w:rPr>
        <w:t>i</w:t>
      </w:r>
      <w:r w:rsidRPr="00FF4D82">
        <w:rPr>
          <w:rFonts w:asciiTheme="minorHAnsi" w:hAnsiTheme="minorHAnsi" w:cstheme="minorHAnsi"/>
          <w:lang w:val="nl-NL"/>
        </w:rPr>
        <w:t>ge</w:t>
      </w:r>
      <w:r w:rsidRPr="00FF4D82">
        <w:rPr>
          <w:rFonts w:asciiTheme="minorHAnsi" w:hAnsiTheme="minorHAnsi" w:cstheme="minorHAnsi"/>
          <w:spacing w:val="-12"/>
          <w:lang w:val="nl-NL"/>
        </w:rPr>
        <w:t xml:space="preserve"> </w:t>
      </w:r>
      <w:r w:rsidRPr="00FF4D82">
        <w:rPr>
          <w:rFonts w:asciiTheme="minorHAnsi" w:hAnsiTheme="minorHAnsi" w:cstheme="minorHAnsi"/>
          <w:lang w:val="nl-NL"/>
        </w:rPr>
        <w:t>m</w:t>
      </w:r>
      <w:r w:rsidRPr="00FF4D82">
        <w:rPr>
          <w:rFonts w:asciiTheme="minorHAnsi" w:hAnsiTheme="minorHAnsi" w:cstheme="minorHAnsi"/>
          <w:spacing w:val="2"/>
          <w:lang w:val="nl-NL"/>
        </w:rPr>
        <w:t>i</w:t>
      </w:r>
      <w:r w:rsidRPr="00FF4D82">
        <w:rPr>
          <w:rFonts w:asciiTheme="minorHAnsi" w:hAnsiTheme="minorHAnsi" w:cstheme="minorHAnsi"/>
          <w:lang w:val="nl-NL"/>
        </w:rPr>
        <w:t>sd</w:t>
      </w:r>
      <w:r w:rsidRPr="00FF4D82">
        <w:rPr>
          <w:rFonts w:asciiTheme="minorHAnsi" w:hAnsiTheme="minorHAnsi" w:cstheme="minorHAnsi"/>
          <w:spacing w:val="-1"/>
          <w:lang w:val="nl-NL"/>
        </w:rPr>
        <w:t>r</w:t>
      </w:r>
      <w:r w:rsidRPr="00FF4D82">
        <w:rPr>
          <w:rFonts w:asciiTheme="minorHAnsi" w:hAnsiTheme="minorHAnsi" w:cstheme="minorHAnsi"/>
          <w:lang w:val="nl-NL"/>
        </w:rPr>
        <w:t>agi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2"/>
          <w:lang w:val="nl-NL"/>
        </w:rPr>
        <w:t>o</w:t>
      </w:r>
      <w:r w:rsidRPr="00FF4D82">
        <w:rPr>
          <w:rFonts w:asciiTheme="minorHAnsi" w:hAnsiTheme="minorHAnsi" w:cstheme="minorHAnsi"/>
          <w:spacing w:val="-1"/>
          <w:lang w:val="nl-NL"/>
        </w:rPr>
        <w:t>r</w:t>
      </w:r>
      <w:r w:rsidRPr="00FF4D82">
        <w:rPr>
          <w:rFonts w:asciiTheme="minorHAnsi" w:hAnsiTheme="minorHAnsi" w:cstheme="minorHAnsi"/>
          <w:lang w:val="nl-NL"/>
        </w:rPr>
        <w:t>dt</w:t>
      </w:r>
      <w:r w:rsidRPr="00FF4D82">
        <w:rPr>
          <w:rFonts w:asciiTheme="minorHAnsi" w:hAnsiTheme="minorHAnsi" w:cstheme="minorHAnsi"/>
          <w:spacing w:val="-10"/>
          <w:lang w:val="nl-NL"/>
        </w:rPr>
        <w:t xml:space="preserve"> </w:t>
      </w:r>
      <w:r w:rsidRPr="00FF4D82">
        <w:rPr>
          <w:rFonts w:asciiTheme="minorHAnsi" w:hAnsiTheme="minorHAnsi" w:cstheme="minorHAnsi"/>
          <w:spacing w:val="2"/>
          <w:lang w:val="nl-NL"/>
        </w:rPr>
        <w:t>d</w:t>
      </w:r>
      <w:r w:rsidRPr="00FF4D82">
        <w:rPr>
          <w:rFonts w:asciiTheme="minorHAnsi" w:hAnsiTheme="minorHAnsi" w:cstheme="minorHAnsi"/>
          <w:lang w:val="nl-NL"/>
        </w:rPr>
        <w:t>e</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ve</w:t>
      </w:r>
      <w:r w:rsidRPr="00FF4D82">
        <w:rPr>
          <w:rFonts w:asciiTheme="minorHAnsi" w:hAnsiTheme="minorHAnsi" w:cstheme="minorHAnsi"/>
          <w:spacing w:val="-1"/>
          <w:lang w:val="nl-NL"/>
        </w:rPr>
        <w:t>r</w:t>
      </w:r>
      <w:r w:rsidRPr="00FF4D82">
        <w:rPr>
          <w:rFonts w:asciiTheme="minorHAnsi" w:hAnsiTheme="minorHAnsi" w:cstheme="minorHAnsi"/>
          <w:lang w:val="nl-NL"/>
        </w:rPr>
        <w:t>t</w:t>
      </w:r>
      <w:r w:rsidRPr="00FF4D82">
        <w:rPr>
          <w:rFonts w:asciiTheme="minorHAnsi" w:hAnsiTheme="minorHAnsi" w:cstheme="minorHAnsi"/>
          <w:spacing w:val="1"/>
          <w:lang w:val="nl-NL"/>
        </w:rPr>
        <w:t>r</w:t>
      </w:r>
      <w:r w:rsidRPr="00FF4D82">
        <w:rPr>
          <w:rFonts w:asciiTheme="minorHAnsi" w:hAnsiTheme="minorHAnsi" w:cstheme="minorHAnsi"/>
          <w:spacing w:val="-1"/>
          <w:lang w:val="nl-NL"/>
        </w:rPr>
        <w:t>o</w:t>
      </w:r>
      <w:r w:rsidRPr="00FF4D82">
        <w:rPr>
          <w:rFonts w:asciiTheme="minorHAnsi" w:hAnsiTheme="minorHAnsi" w:cstheme="minorHAnsi"/>
          <w:spacing w:val="1"/>
          <w:lang w:val="nl-NL"/>
        </w:rPr>
        <w:t>u</w:t>
      </w:r>
      <w:r w:rsidRPr="00FF4D82">
        <w:rPr>
          <w:rFonts w:asciiTheme="minorHAnsi" w:hAnsiTheme="minorHAnsi" w:cstheme="minorHAnsi"/>
          <w:lang w:val="nl-NL"/>
        </w:rPr>
        <w:t>w</w:t>
      </w:r>
      <w:r w:rsidRPr="00FF4D82">
        <w:rPr>
          <w:rFonts w:asciiTheme="minorHAnsi" w:hAnsiTheme="minorHAnsi" w:cstheme="minorHAnsi"/>
          <w:spacing w:val="-1"/>
          <w:lang w:val="nl-NL"/>
        </w:rPr>
        <w:t>e</w:t>
      </w:r>
      <w:r w:rsidRPr="00FF4D82">
        <w:rPr>
          <w:rFonts w:asciiTheme="minorHAnsi" w:hAnsiTheme="minorHAnsi" w:cstheme="minorHAnsi"/>
          <w:spacing w:val="3"/>
          <w:lang w:val="nl-NL"/>
        </w:rPr>
        <w:t>n</w:t>
      </w:r>
      <w:r w:rsidRPr="00FF4D82">
        <w:rPr>
          <w:rFonts w:asciiTheme="minorHAnsi" w:hAnsiTheme="minorHAnsi" w:cstheme="minorHAnsi"/>
          <w:spacing w:val="1"/>
          <w:lang w:val="nl-NL"/>
        </w:rPr>
        <w:t>s</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sp</w:t>
      </w:r>
      <w:r w:rsidRPr="00FF4D82">
        <w:rPr>
          <w:rFonts w:asciiTheme="minorHAnsi" w:hAnsiTheme="minorHAnsi" w:cstheme="minorHAnsi"/>
          <w:spacing w:val="-1"/>
          <w:lang w:val="nl-NL"/>
        </w:rPr>
        <w:t>e</w:t>
      </w:r>
      <w:r w:rsidRPr="00FF4D82">
        <w:rPr>
          <w:rFonts w:asciiTheme="minorHAnsi" w:hAnsiTheme="minorHAnsi" w:cstheme="minorHAnsi"/>
          <w:lang w:val="nl-NL"/>
        </w:rPr>
        <w:t>ct</w:t>
      </w:r>
      <w:r w:rsidRPr="00FF4D82">
        <w:rPr>
          <w:rFonts w:asciiTheme="minorHAnsi" w:hAnsiTheme="minorHAnsi" w:cstheme="minorHAnsi"/>
          <w:spacing w:val="-1"/>
          <w:lang w:val="nl-NL"/>
        </w:rPr>
        <w:t>e</w:t>
      </w:r>
      <w:r w:rsidRPr="00FF4D82">
        <w:rPr>
          <w:rFonts w:asciiTheme="minorHAnsi" w:hAnsiTheme="minorHAnsi" w:cstheme="minorHAnsi"/>
          <w:spacing w:val="1"/>
          <w:lang w:val="nl-NL"/>
        </w:rPr>
        <w:t>u</w:t>
      </w:r>
      <w:r w:rsidRPr="00FF4D82">
        <w:rPr>
          <w:rFonts w:asciiTheme="minorHAnsi" w:hAnsiTheme="minorHAnsi" w:cstheme="minorHAnsi"/>
          <w:lang w:val="nl-NL"/>
        </w:rPr>
        <w:t>r</w:t>
      </w:r>
      <w:r w:rsidRPr="00FF4D82">
        <w:rPr>
          <w:rFonts w:asciiTheme="minorHAnsi" w:hAnsiTheme="minorHAnsi" w:cstheme="minorHAnsi"/>
          <w:spacing w:val="-10"/>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spacing w:val="1"/>
          <w:lang w:val="nl-NL"/>
        </w:rPr>
        <w:t>n</w:t>
      </w:r>
      <w:r w:rsidRPr="00FF4D82">
        <w:rPr>
          <w:rFonts w:asciiTheme="minorHAnsi" w:hAnsiTheme="minorHAnsi" w:cstheme="minorHAnsi"/>
          <w:lang w:val="nl-NL"/>
        </w:rPr>
        <w:t>d</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w</w:t>
      </w:r>
      <w:r w:rsidRPr="00FF4D82">
        <w:rPr>
          <w:rFonts w:asciiTheme="minorHAnsi" w:hAnsiTheme="minorHAnsi" w:cstheme="minorHAnsi"/>
          <w:spacing w:val="2"/>
          <w:lang w:val="nl-NL"/>
        </w:rPr>
        <w:t>i</w:t>
      </w:r>
      <w:r w:rsidRPr="00FF4D82">
        <w:rPr>
          <w:rFonts w:asciiTheme="minorHAnsi" w:hAnsiTheme="minorHAnsi" w:cstheme="minorHAnsi"/>
          <w:lang w:val="nl-NL"/>
        </w:rPr>
        <w:t>js</w:t>
      </w:r>
      <w:r w:rsidRPr="00FF4D82">
        <w:rPr>
          <w:rStyle w:val="Voetnootmarkering"/>
          <w:rFonts w:asciiTheme="minorHAnsi" w:hAnsiTheme="minorHAnsi" w:cstheme="minorHAnsi"/>
          <w:lang w:val="nl-NL"/>
        </w:rPr>
        <w:footnoteReference w:id="34"/>
      </w:r>
      <w:r w:rsidRPr="00FF4D82">
        <w:rPr>
          <w:rFonts w:asciiTheme="minorHAnsi" w:hAnsiTheme="minorHAnsi" w:cstheme="minorHAnsi"/>
          <w:spacing w:val="-12"/>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lang w:val="nl-NL"/>
        </w:rPr>
        <w:t>ï</w:t>
      </w:r>
      <w:r w:rsidRPr="00FF4D82">
        <w:rPr>
          <w:rFonts w:asciiTheme="minorHAnsi" w:hAnsiTheme="minorHAnsi" w:cstheme="minorHAnsi"/>
          <w:spacing w:val="1"/>
          <w:lang w:val="nl-NL"/>
        </w:rPr>
        <w:t>n</w:t>
      </w:r>
      <w:r w:rsidRPr="00FF4D82">
        <w:rPr>
          <w:rFonts w:asciiTheme="minorHAnsi" w:hAnsiTheme="minorHAnsi" w:cstheme="minorHAnsi"/>
          <w:lang w:val="nl-NL"/>
        </w:rPr>
        <w:t>f</w:t>
      </w:r>
      <w:r w:rsidRPr="00FF4D82">
        <w:rPr>
          <w:rFonts w:asciiTheme="minorHAnsi" w:hAnsiTheme="minorHAnsi" w:cstheme="minorHAnsi"/>
          <w:spacing w:val="-2"/>
          <w:lang w:val="nl-NL"/>
        </w:rPr>
        <w:t>o</w:t>
      </w:r>
      <w:r w:rsidRPr="00FF4D82">
        <w:rPr>
          <w:rFonts w:asciiTheme="minorHAnsi" w:hAnsiTheme="minorHAnsi" w:cstheme="minorHAnsi"/>
          <w:spacing w:val="-1"/>
          <w:lang w:val="nl-NL"/>
        </w:rPr>
        <w:t>r</w:t>
      </w:r>
      <w:r w:rsidRPr="00FF4D82">
        <w:rPr>
          <w:rFonts w:asciiTheme="minorHAnsi" w:hAnsiTheme="minorHAnsi" w:cstheme="minorHAnsi"/>
          <w:spacing w:val="2"/>
          <w:lang w:val="nl-NL"/>
        </w:rPr>
        <w:t>m</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d</w:t>
      </w:r>
      <w:r w:rsidRPr="00FF4D82">
        <w:rPr>
          <w:rFonts w:asciiTheme="minorHAnsi" w:hAnsiTheme="minorHAnsi" w:cstheme="minorHAnsi"/>
          <w:spacing w:val="-10"/>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w w:val="99"/>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1"/>
          <w:lang w:val="nl-NL"/>
        </w:rPr>
        <w:t>or</w:t>
      </w:r>
      <w:r w:rsidRPr="00FF4D82">
        <w:rPr>
          <w:rFonts w:asciiTheme="minorHAnsi" w:hAnsiTheme="minorHAnsi" w:cstheme="minorHAnsi"/>
          <w:spacing w:val="2"/>
          <w:lang w:val="nl-NL"/>
        </w:rPr>
        <w:t>d</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adv</w:t>
      </w:r>
      <w:r w:rsidRPr="00FF4D82">
        <w:rPr>
          <w:rFonts w:asciiTheme="minorHAnsi" w:hAnsiTheme="minorHAnsi" w:cstheme="minorHAnsi"/>
          <w:spacing w:val="3"/>
          <w:lang w:val="nl-NL"/>
        </w:rPr>
        <w:t>i</w:t>
      </w:r>
      <w:r w:rsidRPr="00FF4D82">
        <w:rPr>
          <w:rFonts w:asciiTheme="minorHAnsi" w:hAnsiTheme="minorHAnsi" w:cstheme="minorHAnsi"/>
          <w:spacing w:val="-2"/>
          <w:lang w:val="nl-NL"/>
        </w:rPr>
        <w:t>e</w:t>
      </w:r>
      <w:r w:rsidRPr="00FF4D82">
        <w:rPr>
          <w:rFonts w:asciiTheme="minorHAnsi" w:hAnsiTheme="minorHAnsi" w:cstheme="minorHAnsi"/>
          <w:lang w:val="nl-NL"/>
        </w:rPr>
        <w:t>z</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spacing w:val="1"/>
          <w:lang w:val="nl-NL"/>
        </w:rPr>
        <w:t>v</w:t>
      </w:r>
      <w:r w:rsidRPr="00FF4D82">
        <w:rPr>
          <w:rFonts w:asciiTheme="minorHAnsi" w:hAnsiTheme="minorHAnsi" w:cstheme="minorHAnsi"/>
          <w:spacing w:val="-1"/>
          <w:lang w:val="nl-NL"/>
        </w:rPr>
        <w:t>r</w:t>
      </w:r>
      <w:r w:rsidRPr="00FF4D82">
        <w:rPr>
          <w:rFonts w:asciiTheme="minorHAnsi" w:hAnsiTheme="minorHAnsi" w:cstheme="minorHAnsi"/>
          <w:spacing w:val="2"/>
          <w:lang w:val="nl-NL"/>
        </w:rPr>
        <w:t>a</w:t>
      </w:r>
      <w:r w:rsidRPr="00FF4D82">
        <w:rPr>
          <w:rFonts w:asciiTheme="minorHAnsi" w:hAnsiTheme="minorHAnsi" w:cstheme="minorHAnsi"/>
          <w:lang w:val="nl-NL"/>
        </w:rPr>
        <w:t>agd.</w:t>
      </w:r>
      <w:r w:rsidRPr="00FF4D82">
        <w:rPr>
          <w:rFonts w:asciiTheme="minorHAnsi" w:hAnsiTheme="minorHAnsi" w:cstheme="minorHAnsi"/>
          <w:spacing w:val="-6"/>
          <w:lang w:val="nl-NL"/>
        </w:rPr>
        <w:t xml:space="preserve"> </w:t>
      </w:r>
      <w:r w:rsidRPr="00FF4D82">
        <w:rPr>
          <w:rFonts w:asciiTheme="minorHAnsi" w:hAnsiTheme="minorHAnsi" w:cstheme="minorHAnsi"/>
          <w:spacing w:val="-3"/>
          <w:lang w:val="nl-NL"/>
        </w:rPr>
        <w:t>I</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1"/>
          <w:lang w:val="nl-NL"/>
        </w:rPr>
        <w:t>e</w:t>
      </w:r>
      <w:r w:rsidRPr="00FF4D82">
        <w:rPr>
          <w:rFonts w:asciiTheme="minorHAnsi" w:hAnsiTheme="minorHAnsi" w:cstheme="minorHAnsi"/>
          <w:lang w:val="nl-NL"/>
        </w:rPr>
        <w:t>val</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w</w:t>
      </w:r>
      <w:r w:rsidRPr="00FF4D82">
        <w:rPr>
          <w:rFonts w:asciiTheme="minorHAnsi" w:hAnsiTheme="minorHAnsi" w:cstheme="minorHAnsi"/>
          <w:spacing w:val="-2"/>
          <w:lang w:val="nl-NL"/>
        </w:rPr>
        <w:t>o</w:t>
      </w:r>
      <w:r w:rsidRPr="00FF4D82">
        <w:rPr>
          <w:rFonts w:asciiTheme="minorHAnsi" w:hAnsiTheme="minorHAnsi" w:cstheme="minorHAnsi"/>
          <w:spacing w:val="-1"/>
          <w:lang w:val="nl-NL"/>
        </w:rPr>
        <w:t>r</w:t>
      </w:r>
      <w:r w:rsidRPr="00FF4D82">
        <w:rPr>
          <w:rFonts w:asciiTheme="minorHAnsi" w:hAnsiTheme="minorHAnsi" w:cstheme="minorHAnsi"/>
          <w:spacing w:val="2"/>
          <w:lang w:val="nl-NL"/>
        </w:rPr>
        <w:t>d</w:t>
      </w:r>
      <w:r w:rsidRPr="00FF4D82">
        <w:rPr>
          <w:rFonts w:asciiTheme="minorHAnsi" w:hAnsiTheme="minorHAnsi" w:cstheme="minorHAnsi"/>
          <w:spacing w:val="1"/>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spacing w:val="1"/>
          <w:lang w:val="nl-NL"/>
        </w:rPr>
        <w:t>o</w:t>
      </w:r>
      <w:r w:rsidRPr="00FF4D82">
        <w:rPr>
          <w:rFonts w:asciiTheme="minorHAnsi" w:hAnsiTheme="minorHAnsi" w:cstheme="minorHAnsi"/>
          <w:lang w:val="nl-NL"/>
        </w:rPr>
        <w:t>k</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spacing w:val="1"/>
          <w:lang w:val="nl-NL"/>
        </w:rPr>
        <w:t>u</w:t>
      </w:r>
      <w:r w:rsidRPr="00FF4D82">
        <w:rPr>
          <w:rFonts w:asciiTheme="minorHAnsi" w:hAnsiTheme="minorHAnsi" w:cstheme="minorHAnsi"/>
          <w:spacing w:val="2"/>
          <w:lang w:val="nl-NL"/>
        </w:rPr>
        <w:t>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8"/>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2"/>
          <w:lang w:val="nl-NL"/>
        </w:rPr>
        <w:t>e</w:t>
      </w:r>
      <w:r w:rsidRPr="00FF4D82">
        <w:rPr>
          <w:rFonts w:asciiTheme="minorHAnsi" w:hAnsiTheme="minorHAnsi" w:cstheme="minorHAnsi"/>
          <w:spacing w:val="2"/>
          <w:lang w:val="nl-NL"/>
        </w:rPr>
        <w:t>ï</w:t>
      </w:r>
      <w:r w:rsidRPr="00FF4D82">
        <w:rPr>
          <w:rFonts w:asciiTheme="minorHAnsi" w:hAnsiTheme="minorHAnsi" w:cstheme="minorHAnsi"/>
          <w:spacing w:val="1"/>
          <w:lang w:val="nl-NL"/>
        </w:rPr>
        <w:t>n</w:t>
      </w:r>
      <w:r w:rsidRPr="00FF4D82">
        <w:rPr>
          <w:rFonts w:asciiTheme="minorHAnsi" w:hAnsiTheme="minorHAnsi" w:cstheme="minorHAnsi"/>
          <w:lang w:val="nl-NL"/>
        </w:rPr>
        <w:t>f</w:t>
      </w:r>
      <w:r w:rsidRPr="00FF4D82">
        <w:rPr>
          <w:rFonts w:asciiTheme="minorHAnsi" w:hAnsiTheme="minorHAnsi" w:cstheme="minorHAnsi"/>
          <w:spacing w:val="-2"/>
          <w:lang w:val="nl-NL"/>
        </w:rPr>
        <w:t>o</w:t>
      </w:r>
      <w:r w:rsidRPr="00FF4D82">
        <w:rPr>
          <w:rFonts w:asciiTheme="minorHAnsi" w:hAnsiTheme="minorHAnsi" w:cstheme="minorHAnsi"/>
          <w:spacing w:val="1"/>
          <w:lang w:val="nl-NL"/>
        </w:rPr>
        <w:t>r</w:t>
      </w:r>
      <w:r w:rsidRPr="00FF4D82">
        <w:rPr>
          <w:rFonts w:asciiTheme="minorHAnsi" w:hAnsiTheme="minorHAnsi" w:cstheme="minorHAnsi"/>
          <w:spacing w:val="6"/>
          <w:lang w:val="nl-NL"/>
        </w:rPr>
        <w:t>m</w:t>
      </w:r>
      <w:r w:rsidRPr="00FF4D82">
        <w:rPr>
          <w:rFonts w:asciiTheme="minorHAnsi" w:hAnsiTheme="minorHAnsi" w:cstheme="minorHAnsi"/>
          <w:spacing w:val="-2"/>
          <w:lang w:val="nl-NL"/>
        </w:rPr>
        <w:t>e</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d</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w w:val="99"/>
          <w:lang w:val="nl-NL"/>
        </w:rPr>
        <w:t xml:space="preserve"> </w:t>
      </w:r>
      <w:r w:rsidRPr="00FF4D82">
        <w:rPr>
          <w:rFonts w:asciiTheme="minorHAnsi" w:hAnsiTheme="minorHAnsi" w:cstheme="minorHAnsi"/>
          <w:spacing w:val="1"/>
          <w:lang w:val="nl-NL"/>
        </w:rPr>
        <w:t>u</w:t>
      </w:r>
      <w:r w:rsidRPr="00FF4D82">
        <w:rPr>
          <w:rFonts w:asciiTheme="minorHAnsi" w:hAnsiTheme="minorHAnsi" w:cstheme="minorHAnsi"/>
          <w:lang w:val="nl-NL"/>
        </w:rPr>
        <w:t>itg</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spacing w:val="-1"/>
          <w:lang w:val="nl-NL"/>
        </w:rPr>
        <w:t>o</w:t>
      </w:r>
      <w:r w:rsidRPr="00FF4D82">
        <w:rPr>
          <w:rFonts w:asciiTheme="minorHAnsi" w:hAnsiTheme="minorHAnsi" w:cstheme="minorHAnsi"/>
          <w:lang w:val="nl-NL"/>
        </w:rPr>
        <w:t>d</w:t>
      </w:r>
      <w:r w:rsidRPr="00FF4D82">
        <w:rPr>
          <w:rFonts w:asciiTheme="minorHAnsi" w:hAnsiTheme="minorHAnsi" w:cstheme="minorHAnsi"/>
          <w:spacing w:val="2"/>
          <w:lang w:val="nl-NL"/>
        </w:rPr>
        <w:t>i</w:t>
      </w:r>
      <w:r w:rsidRPr="00FF4D82">
        <w:rPr>
          <w:rFonts w:asciiTheme="minorHAnsi" w:hAnsiTheme="minorHAnsi" w:cstheme="minorHAnsi"/>
          <w:lang w:val="nl-NL"/>
        </w:rPr>
        <w:t>gd</w:t>
      </w:r>
      <w:r w:rsidRPr="00FF4D82">
        <w:rPr>
          <w:rFonts w:asciiTheme="minorHAnsi" w:hAnsiTheme="minorHAnsi" w:cstheme="minorHAnsi"/>
          <w:spacing w:val="-9"/>
          <w:lang w:val="nl-NL"/>
        </w:rPr>
        <w:t xml:space="preserve"> </w:t>
      </w:r>
      <w:r w:rsidRPr="00FF4D82">
        <w:rPr>
          <w:rFonts w:asciiTheme="minorHAnsi" w:hAnsiTheme="minorHAnsi" w:cstheme="minorHAnsi"/>
          <w:lang w:val="nl-NL"/>
        </w:rPr>
        <w:t>v</w:t>
      </w:r>
      <w:r w:rsidRPr="00FF4D82">
        <w:rPr>
          <w:rFonts w:asciiTheme="minorHAnsi" w:hAnsiTheme="minorHAnsi" w:cstheme="minorHAnsi"/>
          <w:spacing w:val="-2"/>
          <w:lang w:val="nl-NL"/>
        </w:rPr>
        <w:t>o</w:t>
      </w:r>
      <w:r w:rsidRPr="00FF4D82">
        <w:rPr>
          <w:rFonts w:asciiTheme="minorHAnsi" w:hAnsiTheme="minorHAnsi" w:cstheme="minorHAnsi"/>
          <w:spacing w:val="-1"/>
          <w:lang w:val="nl-NL"/>
        </w:rPr>
        <w:t>o</w:t>
      </w:r>
      <w:r w:rsidRPr="00FF4D82">
        <w:rPr>
          <w:rFonts w:asciiTheme="minorHAnsi" w:hAnsiTheme="minorHAnsi" w:cstheme="minorHAnsi"/>
          <w:lang w:val="nl-NL"/>
        </w:rPr>
        <w:t>r</w:t>
      </w:r>
      <w:r w:rsidRPr="00FF4D82">
        <w:rPr>
          <w:rFonts w:asciiTheme="minorHAnsi" w:hAnsiTheme="minorHAnsi" w:cstheme="minorHAnsi"/>
          <w:spacing w:val="-10"/>
          <w:lang w:val="nl-NL"/>
        </w:rPr>
        <w:t xml:space="preserve"> </w:t>
      </w:r>
      <w:r w:rsidRPr="00FF4D82">
        <w:rPr>
          <w:rFonts w:asciiTheme="minorHAnsi" w:hAnsiTheme="minorHAnsi" w:cstheme="minorHAnsi"/>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9"/>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1"/>
          <w:lang w:val="nl-NL"/>
        </w:rPr>
        <w:t>e</w:t>
      </w:r>
      <w:r w:rsidRPr="00FF4D82">
        <w:rPr>
          <w:rFonts w:asciiTheme="minorHAnsi" w:hAnsiTheme="minorHAnsi" w:cstheme="minorHAnsi"/>
          <w:lang w:val="nl-NL"/>
        </w:rPr>
        <w:t>sp</w:t>
      </w:r>
      <w:r w:rsidRPr="00FF4D82">
        <w:rPr>
          <w:rFonts w:asciiTheme="minorHAnsi" w:hAnsiTheme="minorHAnsi" w:cstheme="minorHAnsi"/>
          <w:spacing w:val="1"/>
          <w:lang w:val="nl-NL"/>
        </w:rPr>
        <w:t>r</w:t>
      </w:r>
      <w:r w:rsidRPr="00FF4D82">
        <w:rPr>
          <w:rFonts w:asciiTheme="minorHAnsi" w:hAnsiTheme="minorHAnsi" w:cstheme="minorHAnsi"/>
          <w:spacing w:val="-2"/>
          <w:lang w:val="nl-NL"/>
        </w:rPr>
        <w:t>e</w:t>
      </w:r>
      <w:r w:rsidRPr="00FF4D82">
        <w:rPr>
          <w:rFonts w:asciiTheme="minorHAnsi" w:hAnsiTheme="minorHAnsi" w:cstheme="minorHAnsi"/>
          <w:lang w:val="nl-NL"/>
        </w:rPr>
        <w:t>k.</w:t>
      </w:r>
    </w:p>
    <w:p w:rsidRPr="00FF4D82" w:rsidR="0006158F" w:rsidP="0006158F" w:rsidRDefault="0006158F" w14:paraId="5572B749" w14:textId="77777777">
      <w:pPr>
        <w:pStyle w:val="Gemiddeldraster21"/>
        <w:rPr>
          <w:rFonts w:asciiTheme="minorHAnsi" w:hAnsiTheme="minorHAnsi" w:cstheme="minorHAnsi"/>
          <w:lang w:val="nl-NL"/>
        </w:rPr>
      </w:pPr>
    </w:p>
    <w:p w:rsidR="00D221B4" w:rsidP="00192244" w:rsidRDefault="0006158F" w14:paraId="0BE848A9" w14:textId="28CC7433">
      <w:pPr>
        <w:pStyle w:val="Gemiddeldraster21"/>
        <w:rPr>
          <w:rFonts w:asciiTheme="minorHAnsi" w:hAnsiTheme="minorHAnsi" w:cstheme="minorHAnsi"/>
          <w:lang w:val="nl-NL"/>
        </w:rPr>
      </w:pPr>
      <w:r w:rsidRPr="00FF4D82">
        <w:rPr>
          <w:rFonts w:asciiTheme="minorHAnsi" w:hAnsiTheme="minorHAnsi" w:cstheme="minorHAnsi"/>
          <w:lang w:val="nl-NL"/>
        </w:rPr>
        <w:t>A</w:t>
      </w:r>
      <w:r w:rsidRPr="00FF4D82">
        <w:rPr>
          <w:rFonts w:asciiTheme="minorHAnsi" w:hAnsiTheme="minorHAnsi" w:cstheme="minorHAnsi"/>
          <w:spacing w:val="2"/>
          <w:lang w:val="nl-NL"/>
        </w:rPr>
        <w:t>l</w:t>
      </w:r>
      <w:r w:rsidRPr="00FF4D82">
        <w:rPr>
          <w:rFonts w:asciiTheme="minorHAnsi" w:hAnsiTheme="minorHAnsi" w:cstheme="minorHAnsi"/>
          <w:lang w:val="nl-NL"/>
        </w:rPr>
        <w:t>s</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ee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2"/>
          <w:lang w:val="nl-NL"/>
        </w:rPr>
        <w:t>e</w:t>
      </w:r>
      <w:r w:rsidRPr="00FF4D82">
        <w:rPr>
          <w:rFonts w:asciiTheme="minorHAnsi" w:hAnsiTheme="minorHAnsi" w:cstheme="minorHAnsi"/>
          <w:spacing w:val="1"/>
          <w:lang w:val="nl-NL"/>
        </w:rPr>
        <w:t>e</w:t>
      </w:r>
      <w:r w:rsidRPr="00FF4D82">
        <w:rPr>
          <w:rFonts w:asciiTheme="minorHAnsi" w:hAnsiTheme="minorHAnsi" w:cstheme="minorHAnsi"/>
          <w:spacing w:val="-1"/>
          <w:lang w:val="nl-NL"/>
        </w:rPr>
        <w:t>r</w:t>
      </w:r>
      <w:r w:rsidRPr="00FF4D82">
        <w:rPr>
          <w:rFonts w:asciiTheme="minorHAnsi" w:hAnsiTheme="minorHAnsi" w:cstheme="minorHAnsi"/>
          <w:lang w:val="nl-NL"/>
        </w:rPr>
        <w:t>l</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6"/>
          <w:lang w:val="nl-NL"/>
        </w:rPr>
        <w:t xml:space="preserve"> </w:t>
      </w:r>
      <w:r w:rsidRPr="00FF4D82">
        <w:rPr>
          <w:rFonts w:asciiTheme="minorHAnsi" w:hAnsiTheme="minorHAnsi" w:cstheme="minorHAnsi"/>
          <w:spacing w:val="-3"/>
          <w:lang w:val="nl-NL"/>
        </w:rPr>
        <w:t>z</w:t>
      </w:r>
      <w:r w:rsidRPr="00FF4D82">
        <w:rPr>
          <w:rFonts w:asciiTheme="minorHAnsi" w:hAnsiTheme="minorHAnsi" w:cstheme="minorHAnsi"/>
          <w:spacing w:val="2"/>
          <w:lang w:val="nl-NL"/>
        </w:rPr>
        <w:t>i</w:t>
      </w:r>
      <w:r w:rsidRPr="00FF4D82">
        <w:rPr>
          <w:rFonts w:asciiTheme="minorHAnsi" w:hAnsiTheme="minorHAnsi" w:cstheme="minorHAnsi"/>
          <w:lang w:val="nl-NL"/>
        </w:rPr>
        <w:t>ch</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1"/>
          <w:lang w:val="nl-NL"/>
        </w:rPr>
        <w:t>n</w:t>
      </w:r>
      <w:r w:rsidRPr="00FF4D82">
        <w:rPr>
          <w:rFonts w:asciiTheme="minorHAnsi" w:hAnsiTheme="minorHAnsi" w:cstheme="minorHAnsi"/>
          <w:lang w:val="nl-NL"/>
        </w:rPr>
        <w:t>st</w:t>
      </w:r>
      <w:r w:rsidRPr="00FF4D82">
        <w:rPr>
          <w:rFonts w:asciiTheme="minorHAnsi" w:hAnsiTheme="minorHAnsi" w:cstheme="minorHAnsi"/>
          <w:spacing w:val="2"/>
          <w:lang w:val="nl-NL"/>
        </w:rPr>
        <w:t>i</w:t>
      </w:r>
      <w:r w:rsidRPr="00FF4D82">
        <w:rPr>
          <w:rFonts w:asciiTheme="minorHAnsi" w:hAnsiTheme="minorHAnsi" w:cstheme="minorHAnsi"/>
          <w:lang w:val="nl-NL"/>
        </w:rPr>
        <w:t>g</w:t>
      </w:r>
      <w:r w:rsidRPr="00FF4D82">
        <w:rPr>
          <w:rFonts w:asciiTheme="minorHAnsi" w:hAnsiTheme="minorHAnsi" w:cstheme="minorHAnsi"/>
          <w:spacing w:val="-6"/>
          <w:lang w:val="nl-NL"/>
        </w:rPr>
        <w:t xml:space="preserve"> </w:t>
      </w:r>
      <w:r w:rsidRPr="00FF4D82">
        <w:rPr>
          <w:rFonts w:asciiTheme="minorHAnsi" w:hAnsiTheme="minorHAnsi" w:cstheme="minorHAnsi"/>
          <w:spacing w:val="-3"/>
          <w:lang w:val="nl-NL"/>
        </w:rPr>
        <w:t>m</w:t>
      </w:r>
      <w:r w:rsidRPr="00FF4D82">
        <w:rPr>
          <w:rFonts w:asciiTheme="minorHAnsi" w:hAnsiTheme="minorHAnsi" w:cstheme="minorHAnsi"/>
          <w:spacing w:val="2"/>
          <w:lang w:val="nl-NL"/>
        </w:rPr>
        <w:t>i</w:t>
      </w:r>
      <w:r w:rsidRPr="00FF4D82">
        <w:rPr>
          <w:rFonts w:asciiTheme="minorHAnsi" w:hAnsiTheme="minorHAnsi" w:cstheme="minorHAnsi"/>
          <w:lang w:val="nl-NL"/>
        </w:rPr>
        <w:t>sd</w:t>
      </w:r>
      <w:r w:rsidRPr="00FF4D82">
        <w:rPr>
          <w:rFonts w:asciiTheme="minorHAnsi" w:hAnsiTheme="minorHAnsi" w:cstheme="minorHAnsi"/>
          <w:spacing w:val="-1"/>
          <w:lang w:val="nl-NL"/>
        </w:rPr>
        <w:t>r</w:t>
      </w:r>
      <w:r w:rsidRPr="00FF4D82">
        <w:rPr>
          <w:rFonts w:asciiTheme="minorHAnsi" w:hAnsiTheme="minorHAnsi" w:cstheme="minorHAnsi"/>
          <w:lang w:val="nl-NL"/>
        </w:rPr>
        <w:t>aa</w:t>
      </w:r>
      <w:r w:rsidRPr="00FF4D82">
        <w:rPr>
          <w:rFonts w:asciiTheme="minorHAnsi" w:hAnsiTheme="minorHAnsi" w:cstheme="minorHAnsi"/>
          <w:spacing w:val="1"/>
          <w:lang w:val="nl-NL"/>
        </w:rPr>
        <w:t>g</w:t>
      </w:r>
      <w:r w:rsidRPr="00FF4D82">
        <w:rPr>
          <w:rFonts w:asciiTheme="minorHAnsi" w:hAnsiTheme="minorHAnsi" w:cstheme="minorHAnsi"/>
          <w:lang w:val="nl-NL"/>
        </w:rPr>
        <w:t>t</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k</w:t>
      </w:r>
      <w:r w:rsidRPr="00FF4D82">
        <w:rPr>
          <w:rFonts w:asciiTheme="minorHAnsi" w:hAnsiTheme="minorHAnsi" w:cstheme="minorHAnsi"/>
          <w:lang w:val="nl-NL"/>
        </w:rPr>
        <w:t>an</w:t>
      </w:r>
      <w:r w:rsidRPr="00FF4D82">
        <w:rPr>
          <w:rFonts w:asciiTheme="minorHAnsi" w:hAnsiTheme="minorHAnsi" w:cstheme="minorHAnsi"/>
          <w:spacing w:val="-5"/>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s</w:t>
      </w:r>
      <w:r w:rsidRPr="00FF4D82">
        <w:rPr>
          <w:rFonts w:asciiTheme="minorHAnsi" w:hAnsiTheme="minorHAnsi" w:cstheme="minorHAnsi"/>
          <w:lang w:val="nl-NL"/>
        </w:rPr>
        <w:t>cho</w:t>
      </w:r>
      <w:r w:rsidRPr="00FF4D82">
        <w:rPr>
          <w:rFonts w:asciiTheme="minorHAnsi" w:hAnsiTheme="minorHAnsi" w:cstheme="minorHAnsi"/>
          <w:spacing w:val="-2"/>
          <w:lang w:val="nl-NL"/>
        </w:rPr>
        <w:t>o</w:t>
      </w:r>
      <w:r w:rsidRPr="00FF4D82">
        <w:rPr>
          <w:rFonts w:asciiTheme="minorHAnsi" w:hAnsiTheme="minorHAnsi" w:cstheme="minorHAnsi"/>
          <w:lang w:val="nl-NL"/>
        </w:rPr>
        <w:t>l</w:t>
      </w:r>
      <w:r w:rsidRPr="00FF4D82">
        <w:rPr>
          <w:rFonts w:asciiTheme="minorHAnsi" w:hAnsiTheme="minorHAnsi" w:cstheme="minorHAnsi"/>
          <w:spacing w:val="-4"/>
          <w:lang w:val="nl-NL"/>
        </w:rPr>
        <w:t xml:space="preserve"> </w:t>
      </w:r>
      <w:r w:rsidRPr="00FF4D82">
        <w:rPr>
          <w:rFonts w:asciiTheme="minorHAnsi" w:hAnsiTheme="minorHAnsi" w:cstheme="minorHAnsi"/>
          <w:lang w:val="nl-NL"/>
        </w:rPr>
        <w:t>de</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l</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li</w:t>
      </w:r>
      <w:r w:rsidRPr="00FF4D82">
        <w:rPr>
          <w:rFonts w:asciiTheme="minorHAnsi" w:hAnsiTheme="minorHAnsi" w:cstheme="minorHAnsi"/>
          <w:spacing w:val="-2"/>
          <w:lang w:val="nl-NL"/>
        </w:rPr>
        <w:t>n</w:t>
      </w:r>
      <w:r w:rsidRPr="00FF4D82">
        <w:rPr>
          <w:rFonts w:asciiTheme="minorHAnsi" w:hAnsiTheme="minorHAnsi" w:cstheme="minorHAnsi"/>
          <w:lang w:val="nl-NL"/>
        </w:rPr>
        <w:t>g</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daa</w:t>
      </w:r>
      <w:r w:rsidRPr="00FF4D82">
        <w:rPr>
          <w:rFonts w:asciiTheme="minorHAnsi" w:hAnsiTheme="minorHAnsi" w:cstheme="minorHAnsi"/>
          <w:spacing w:val="-1"/>
          <w:lang w:val="nl-NL"/>
        </w:rPr>
        <w:t>r</w:t>
      </w:r>
      <w:r w:rsidRPr="00FF4D82">
        <w:rPr>
          <w:rFonts w:asciiTheme="minorHAnsi" w:hAnsiTheme="minorHAnsi" w:cstheme="minorHAnsi"/>
          <w:lang w:val="nl-NL"/>
        </w:rPr>
        <w:t>v</w:t>
      </w:r>
      <w:r w:rsidRPr="00FF4D82">
        <w:rPr>
          <w:rFonts w:asciiTheme="minorHAnsi" w:hAnsiTheme="minorHAnsi" w:cstheme="minorHAnsi"/>
          <w:spacing w:val="1"/>
          <w:lang w:val="nl-NL"/>
        </w:rPr>
        <w:t>o</w:t>
      </w:r>
      <w:r w:rsidRPr="00FF4D82">
        <w:rPr>
          <w:rFonts w:asciiTheme="minorHAnsi" w:hAnsiTheme="minorHAnsi" w:cstheme="minorHAnsi"/>
          <w:spacing w:val="-1"/>
          <w:lang w:val="nl-NL"/>
        </w:rPr>
        <w:t>o</w:t>
      </w:r>
      <w:r w:rsidRPr="00FF4D82">
        <w:rPr>
          <w:rFonts w:asciiTheme="minorHAnsi" w:hAnsiTheme="minorHAnsi" w:cstheme="minorHAnsi"/>
          <w:lang w:val="nl-NL"/>
        </w:rPr>
        <w:t>r</w:t>
      </w:r>
      <w:r w:rsidRPr="00FF4D82">
        <w:rPr>
          <w:rFonts w:asciiTheme="minorHAnsi" w:hAnsiTheme="minorHAnsi" w:cstheme="minorHAnsi"/>
          <w:spacing w:val="-6"/>
          <w:lang w:val="nl-NL"/>
        </w:rPr>
        <w:t xml:space="preserve"> </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of</w:t>
      </w:r>
      <w:r w:rsidRPr="00FF4D82">
        <w:rPr>
          <w:rFonts w:asciiTheme="minorHAnsi" w:hAnsiTheme="minorHAnsi" w:cstheme="minorHAnsi"/>
          <w:spacing w:val="-1"/>
          <w:lang w:val="nl-NL"/>
        </w:rPr>
        <w:t>f</w:t>
      </w:r>
      <w:r w:rsidRPr="00FF4D82">
        <w:rPr>
          <w:rFonts w:asciiTheme="minorHAnsi" w:hAnsiTheme="minorHAnsi" w:cstheme="minorHAnsi"/>
          <w:spacing w:val="2"/>
          <w:lang w:val="nl-NL"/>
        </w:rPr>
        <w:t>i</w:t>
      </w:r>
      <w:r w:rsidRPr="00FF4D82">
        <w:rPr>
          <w:rFonts w:asciiTheme="minorHAnsi" w:hAnsiTheme="minorHAnsi" w:cstheme="minorHAnsi"/>
          <w:lang w:val="nl-NL"/>
        </w:rPr>
        <w:t>c</w:t>
      </w:r>
      <w:r w:rsidRPr="00FF4D82">
        <w:rPr>
          <w:rFonts w:asciiTheme="minorHAnsi" w:hAnsiTheme="minorHAnsi" w:cstheme="minorHAnsi"/>
          <w:spacing w:val="2"/>
          <w:lang w:val="nl-NL"/>
        </w:rPr>
        <w:t>i</w:t>
      </w:r>
      <w:r w:rsidRPr="00FF4D82">
        <w:rPr>
          <w:rFonts w:asciiTheme="minorHAnsi" w:hAnsiTheme="minorHAnsi" w:cstheme="minorHAnsi"/>
          <w:spacing w:val="-2"/>
          <w:lang w:val="nl-NL"/>
        </w:rPr>
        <w:t>ë</w:t>
      </w:r>
      <w:r w:rsidRPr="00FF4D82">
        <w:rPr>
          <w:rFonts w:asciiTheme="minorHAnsi" w:hAnsiTheme="minorHAnsi" w:cstheme="minorHAnsi"/>
          <w:spacing w:val="2"/>
          <w:lang w:val="nl-NL"/>
        </w:rPr>
        <w:t>l</w:t>
      </w:r>
      <w:r w:rsidRPr="00FF4D82">
        <w:rPr>
          <w:rFonts w:asciiTheme="minorHAnsi" w:hAnsiTheme="minorHAnsi" w:cstheme="minorHAnsi"/>
          <w:lang w:val="nl-NL"/>
        </w:rPr>
        <w:t>e</w:t>
      </w:r>
      <w:r w:rsidRPr="00FF4D82">
        <w:rPr>
          <w:rFonts w:asciiTheme="minorHAnsi" w:hAnsiTheme="minorHAnsi" w:cstheme="minorHAnsi"/>
          <w:w w:val="99"/>
          <w:lang w:val="nl-NL"/>
        </w:rPr>
        <w:t xml:space="preserve"> </w:t>
      </w:r>
      <w:r w:rsidRPr="00FF4D82">
        <w:rPr>
          <w:rFonts w:asciiTheme="minorHAnsi" w:hAnsiTheme="minorHAnsi" w:cstheme="minorHAnsi"/>
          <w:lang w:val="nl-NL"/>
        </w:rPr>
        <w:t>st</w:t>
      </w:r>
      <w:r w:rsidRPr="00FF4D82">
        <w:rPr>
          <w:rFonts w:asciiTheme="minorHAnsi" w:hAnsiTheme="minorHAnsi" w:cstheme="minorHAnsi"/>
          <w:spacing w:val="-1"/>
          <w:lang w:val="nl-NL"/>
        </w:rPr>
        <w:t>r</w:t>
      </w:r>
      <w:r w:rsidRPr="00FF4D82">
        <w:rPr>
          <w:rFonts w:asciiTheme="minorHAnsi" w:hAnsiTheme="minorHAnsi" w:cstheme="minorHAnsi"/>
          <w:lang w:val="nl-NL"/>
        </w:rPr>
        <w:t>af</w:t>
      </w:r>
      <w:r w:rsidRPr="00FF4D82">
        <w:rPr>
          <w:rFonts w:asciiTheme="minorHAnsi" w:hAnsiTheme="minorHAnsi" w:cstheme="minorHAnsi"/>
          <w:spacing w:val="-8"/>
          <w:lang w:val="nl-NL"/>
        </w:rPr>
        <w:t xml:space="preserve"> </w:t>
      </w:r>
      <w:r w:rsidRPr="00FF4D82">
        <w:rPr>
          <w:rFonts w:asciiTheme="minorHAnsi" w:hAnsiTheme="minorHAnsi" w:cstheme="minorHAnsi"/>
          <w:spacing w:val="2"/>
          <w:lang w:val="nl-NL"/>
        </w:rPr>
        <w:t>g</w:t>
      </w:r>
      <w:r w:rsidRPr="00FF4D82">
        <w:rPr>
          <w:rFonts w:asciiTheme="minorHAnsi" w:hAnsiTheme="minorHAnsi" w:cstheme="minorHAnsi"/>
          <w:spacing w:val="-2"/>
          <w:lang w:val="nl-NL"/>
        </w:rPr>
        <w:t>e</w:t>
      </w:r>
      <w:r w:rsidRPr="00FF4D82">
        <w:rPr>
          <w:rFonts w:asciiTheme="minorHAnsi" w:hAnsiTheme="minorHAnsi" w:cstheme="minorHAnsi"/>
          <w:spacing w:val="1"/>
          <w:lang w:val="nl-NL"/>
        </w:rPr>
        <w:t>v</w:t>
      </w:r>
      <w:r w:rsidRPr="00FF4D82">
        <w:rPr>
          <w:rFonts w:asciiTheme="minorHAnsi" w:hAnsiTheme="minorHAnsi" w:cstheme="minorHAnsi"/>
          <w:spacing w:val="-2"/>
          <w:lang w:val="nl-NL"/>
        </w:rPr>
        <w:t>e</w:t>
      </w:r>
      <w:r w:rsidRPr="00FF4D82">
        <w:rPr>
          <w:rFonts w:asciiTheme="minorHAnsi" w:hAnsiTheme="minorHAnsi" w:cstheme="minorHAnsi"/>
          <w:spacing w:val="1"/>
          <w:lang w:val="nl-NL"/>
        </w:rPr>
        <w:t>n</w:t>
      </w:r>
      <w:r w:rsidRPr="00FF4D82">
        <w:rPr>
          <w:rFonts w:asciiTheme="minorHAnsi" w:hAnsiTheme="minorHAnsi" w:cstheme="minorHAnsi"/>
          <w:lang w:val="nl-NL"/>
        </w:rPr>
        <w:t>.</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H</w:t>
      </w:r>
      <w:r w:rsidRPr="00FF4D82">
        <w:rPr>
          <w:rFonts w:asciiTheme="minorHAnsi" w:hAnsiTheme="minorHAnsi" w:cstheme="minorHAnsi"/>
          <w:spacing w:val="-2"/>
          <w:lang w:val="nl-NL"/>
        </w:rPr>
        <w:t>e</w:t>
      </w:r>
      <w:r w:rsidRPr="00FF4D82">
        <w:rPr>
          <w:rFonts w:asciiTheme="minorHAnsi" w:hAnsiTheme="minorHAnsi" w:cstheme="minorHAnsi"/>
          <w:lang w:val="nl-NL"/>
        </w:rPr>
        <w:t>t</w:t>
      </w:r>
      <w:r w:rsidRPr="00FF4D82">
        <w:rPr>
          <w:rFonts w:asciiTheme="minorHAnsi" w:hAnsiTheme="minorHAnsi" w:cstheme="minorHAnsi"/>
          <w:spacing w:val="-7"/>
          <w:lang w:val="nl-NL"/>
        </w:rPr>
        <w:t xml:space="preserve"> </w:t>
      </w:r>
      <w:r w:rsidRPr="00FF4D82">
        <w:rPr>
          <w:rFonts w:asciiTheme="minorHAnsi" w:hAnsiTheme="minorHAnsi" w:cstheme="minorHAnsi"/>
          <w:spacing w:val="-1"/>
          <w:lang w:val="nl-NL"/>
        </w:rPr>
        <w:t>k</w:t>
      </w:r>
      <w:r w:rsidRPr="00FF4D82">
        <w:rPr>
          <w:rFonts w:asciiTheme="minorHAnsi" w:hAnsiTheme="minorHAnsi" w:cstheme="minorHAnsi"/>
          <w:lang w:val="nl-NL"/>
        </w:rPr>
        <w:t>an</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g</w:t>
      </w:r>
      <w:r w:rsidRPr="00FF4D82">
        <w:rPr>
          <w:rFonts w:asciiTheme="minorHAnsi" w:hAnsiTheme="minorHAnsi" w:cstheme="minorHAnsi"/>
          <w:spacing w:val="2"/>
          <w:lang w:val="nl-NL"/>
        </w:rPr>
        <w:t>a</w:t>
      </w:r>
      <w:r w:rsidRPr="00FF4D82">
        <w:rPr>
          <w:rFonts w:asciiTheme="minorHAnsi" w:hAnsiTheme="minorHAnsi" w:cstheme="minorHAnsi"/>
          <w:lang w:val="nl-NL"/>
        </w:rPr>
        <w:t>an</w:t>
      </w:r>
      <w:r w:rsidRPr="00FF4D82">
        <w:rPr>
          <w:rFonts w:asciiTheme="minorHAnsi" w:hAnsiTheme="minorHAnsi" w:cstheme="minorHAnsi"/>
          <w:spacing w:val="-6"/>
          <w:lang w:val="nl-NL"/>
        </w:rPr>
        <w:t xml:space="preserve"> </w:t>
      </w:r>
      <w:r w:rsidRPr="00FF4D82">
        <w:rPr>
          <w:rFonts w:asciiTheme="minorHAnsi" w:hAnsiTheme="minorHAnsi" w:cstheme="minorHAnsi"/>
          <w:spacing w:val="-2"/>
          <w:lang w:val="nl-NL"/>
        </w:rPr>
        <w:t>o</w:t>
      </w:r>
      <w:r w:rsidRPr="00FF4D82">
        <w:rPr>
          <w:rFonts w:asciiTheme="minorHAnsi" w:hAnsiTheme="minorHAnsi" w:cstheme="minorHAnsi"/>
          <w:lang w:val="nl-NL"/>
        </w:rPr>
        <w:t>m</w:t>
      </w:r>
      <w:r w:rsidRPr="00FF4D82">
        <w:rPr>
          <w:rFonts w:asciiTheme="minorHAnsi" w:hAnsiTheme="minorHAnsi" w:cstheme="minorHAnsi"/>
          <w:spacing w:val="-5"/>
          <w:lang w:val="nl-NL"/>
        </w:rPr>
        <w:t xml:space="preserve"> </w:t>
      </w:r>
      <w:r w:rsidRPr="00FF4D82">
        <w:rPr>
          <w:rFonts w:asciiTheme="minorHAnsi" w:hAnsiTheme="minorHAnsi" w:cstheme="minorHAnsi"/>
          <w:spacing w:val="-2"/>
          <w:lang w:val="nl-NL"/>
        </w:rPr>
        <w:t>ee</w:t>
      </w:r>
      <w:r w:rsidRPr="00FF4D82">
        <w:rPr>
          <w:rFonts w:asciiTheme="minorHAnsi" w:hAnsiTheme="minorHAnsi" w:cstheme="minorHAnsi"/>
          <w:lang w:val="nl-NL"/>
        </w:rPr>
        <w:t>n</w:t>
      </w:r>
      <w:r w:rsidRPr="00FF4D82">
        <w:rPr>
          <w:rFonts w:asciiTheme="minorHAnsi" w:hAnsiTheme="minorHAnsi" w:cstheme="minorHAnsi"/>
          <w:spacing w:val="-5"/>
          <w:lang w:val="nl-NL"/>
        </w:rPr>
        <w:t xml:space="preserve"> </w:t>
      </w:r>
      <w:r>
        <w:rPr>
          <w:rFonts w:asciiTheme="minorHAnsi" w:hAnsiTheme="minorHAnsi" w:cstheme="minorHAnsi"/>
          <w:spacing w:val="-5"/>
          <w:lang w:val="nl-NL"/>
        </w:rPr>
        <w:t>time out,</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e</w:t>
      </w:r>
      <w:r w:rsidRPr="00FF4D82">
        <w:rPr>
          <w:rFonts w:asciiTheme="minorHAnsi" w:hAnsiTheme="minorHAnsi" w:cstheme="minorHAnsi"/>
          <w:spacing w:val="-2"/>
          <w:lang w:val="nl-NL"/>
        </w:rPr>
        <w:t>e</w:t>
      </w:r>
      <w:r w:rsidRPr="00FF4D82">
        <w:rPr>
          <w:rFonts w:asciiTheme="minorHAnsi" w:hAnsiTheme="minorHAnsi" w:cstheme="minorHAnsi"/>
          <w:lang w:val="nl-NL"/>
        </w:rPr>
        <w:t>n</w:t>
      </w:r>
      <w:r w:rsidRPr="00FF4D82">
        <w:rPr>
          <w:rFonts w:asciiTheme="minorHAnsi" w:hAnsiTheme="minorHAnsi" w:cstheme="minorHAnsi"/>
          <w:spacing w:val="-7"/>
          <w:lang w:val="nl-NL"/>
        </w:rPr>
        <w:t xml:space="preserve"> </w:t>
      </w:r>
      <w:r w:rsidRPr="00FF4D82">
        <w:rPr>
          <w:rFonts w:asciiTheme="minorHAnsi" w:hAnsiTheme="minorHAnsi" w:cstheme="minorHAnsi"/>
          <w:spacing w:val="-2"/>
          <w:lang w:val="nl-NL"/>
        </w:rPr>
        <w:t>s</w:t>
      </w:r>
      <w:r w:rsidRPr="00FF4D82">
        <w:rPr>
          <w:rFonts w:asciiTheme="minorHAnsi" w:hAnsiTheme="minorHAnsi" w:cstheme="minorHAnsi"/>
          <w:lang w:val="nl-NL"/>
        </w:rPr>
        <w:t>c</w:t>
      </w:r>
      <w:r w:rsidRPr="00FF4D82">
        <w:rPr>
          <w:rFonts w:asciiTheme="minorHAnsi" w:hAnsiTheme="minorHAnsi" w:cstheme="minorHAnsi"/>
          <w:spacing w:val="2"/>
          <w:lang w:val="nl-NL"/>
        </w:rPr>
        <w:t>h</w:t>
      </w:r>
      <w:r w:rsidRPr="00FF4D82">
        <w:rPr>
          <w:rFonts w:asciiTheme="minorHAnsi" w:hAnsiTheme="minorHAnsi" w:cstheme="minorHAnsi"/>
          <w:spacing w:val="-1"/>
          <w:lang w:val="nl-NL"/>
        </w:rPr>
        <w:t>o</w:t>
      </w:r>
      <w:r w:rsidRPr="00FF4D82">
        <w:rPr>
          <w:rFonts w:asciiTheme="minorHAnsi" w:hAnsiTheme="minorHAnsi" w:cstheme="minorHAnsi"/>
          <w:spacing w:val="1"/>
          <w:lang w:val="nl-NL"/>
        </w:rPr>
        <w:t>r</w:t>
      </w:r>
      <w:r w:rsidRPr="00FF4D82">
        <w:rPr>
          <w:rFonts w:asciiTheme="minorHAnsi" w:hAnsiTheme="minorHAnsi" w:cstheme="minorHAnsi"/>
          <w:lang w:val="nl-NL"/>
        </w:rPr>
        <w:t>s</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spacing w:val="-9"/>
          <w:lang w:val="nl-NL"/>
        </w:rPr>
        <w:t xml:space="preserve"> </w:t>
      </w:r>
      <w:r w:rsidRPr="00FF4D82">
        <w:rPr>
          <w:rFonts w:asciiTheme="minorHAnsi" w:hAnsiTheme="minorHAnsi" w:cstheme="minorHAnsi"/>
          <w:spacing w:val="-1"/>
          <w:lang w:val="nl-NL"/>
        </w:rPr>
        <w:t>o</w:t>
      </w:r>
      <w:r w:rsidRPr="00FF4D82">
        <w:rPr>
          <w:rFonts w:asciiTheme="minorHAnsi" w:hAnsiTheme="minorHAnsi" w:cstheme="minorHAnsi"/>
          <w:lang w:val="nl-NL"/>
        </w:rPr>
        <w:t>f</w:t>
      </w:r>
      <w:r w:rsidRPr="00FF4D82">
        <w:rPr>
          <w:rFonts w:asciiTheme="minorHAnsi" w:hAnsiTheme="minorHAnsi" w:cstheme="minorHAnsi"/>
          <w:spacing w:val="-6"/>
          <w:lang w:val="nl-NL"/>
        </w:rPr>
        <w:t xml:space="preserve"> </w:t>
      </w:r>
      <w:r w:rsidRPr="00FF4D82">
        <w:rPr>
          <w:rFonts w:asciiTheme="minorHAnsi" w:hAnsiTheme="minorHAnsi" w:cstheme="minorHAnsi"/>
          <w:lang w:val="nl-NL"/>
        </w:rPr>
        <w:t>ve</w:t>
      </w:r>
      <w:r w:rsidRPr="00FF4D82">
        <w:rPr>
          <w:rFonts w:asciiTheme="minorHAnsi" w:hAnsiTheme="minorHAnsi" w:cstheme="minorHAnsi"/>
          <w:spacing w:val="-1"/>
          <w:lang w:val="nl-NL"/>
        </w:rPr>
        <w:t>r</w:t>
      </w:r>
      <w:r w:rsidRPr="00FF4D82">
        <w:rPr>
          <w:rFonts w:asciiTheme="minorHAnsi" w:hAnsiTheme="minorHAnsi" w:cstheme="minorHAnsi"/>
          <w:lang w:val="nl-NL"/>
        </w:rPr>
        <w:t>w</w:t>
      </w:r>
      <w:r w:rsidRPr="00FF4D82">
        <w:rPr>
          <w:rFonts w:asciiTheme="minorHAnsi" w:hAnsiTheme="minorHAnsi" w:cstheme="minorHAnsi"/>
          <w:spacing w:val="2"/>
          <w:lang w:val="nl-NL"/>
        </w:rPr>
        <w:t>i</w:t>
      </w:r>
      <w:r w:rsidRPr="00FF4D82">
        <w:rPr>
          <w:rFonts w:asciiTheme="minorHAnsi" w:hAnsiTheme="minorHAnsi" w:cstheme="minorHAnsi"/>
          <w:lang w:val="nl-NL"/>
        </w:rPr>
        <w:t>jd</w:t>
      </w:r>
      <w:r w:rsidRPr="00FF4D82">
        <w:rPr>
          <w:rFonts w:asciiTheme="minorHAnsi" w:hAnsiTheme="minorHAnsi" w:cstheme="minorHAnsi"/>
          <w:spacing w:val="-2"/>
          <w:lang w:val="nl-NL"/>
        </w:rPr>
        <w:t>e</w:t>
      </w:r>
      <w:r w:rsidRPr="00FF4D82">
        <w:rPr>
          <w:rFonts w:asciiTheme="minorHAnsi" w:hAnsiTheme="minorHAnsi" w:cstheme="minorHAnsi"/>
          <w:spacing w:val="-1"/>
          <w:lang w:val="nl-NL"/>
        </w:rPr>
        <w:t>r</w:t>
      </w:r>
      <w:r w:rsidRPr="00FF4D82">
        <w:rPr>
          <w:rFonts w:asciiTheme="minorHAnsi" w:hAnsiTheme="minorHAnsi" w:cstheme="minorHAnsi"/>
          <w:spacing w:val="2"/>
          <w:lang w:val="nl-NL"/>
        </w:rPr>
        <w:t>i</w:t>
      </w:r>
      <w:r w:rsidRPr="00FF4D82">
        <w:rPr>
          <w:rFonts w:asciiTheme="minorHAnsi" w:hAnsiTheme="minorHAnsi" w:cstheme="minorHAnsi"/>
          <w:spacing w:val="1"/>
          <w:lang w:val="nl-NL"/>
        </w:rPr>
        <w:t>n</w:t>
      </w:r>
      <w:r w:rsidRPr="00FF4D82">
        <w:rPr>
          <w:rFonts w:asciiTheme="minorHAnsi" w:hAnsiTheme="minorHAnsi" w:cstheme="minorHAnsi"/>
          <w:lang w:val="nl-NL"/>
        </w:rPr>
        <w:t>g</w:t>
      </w:r>
      <w:r w:rsidRPr="00FF4D82">
        <w:rPr>
          <w:rFonts w:asciiTheme="minorHAnsi" w:hAnsiTheme="minorHAnsi" w:cstheme="minorHAnsi"/>
          <w:w w:val="99"/>
          <w:lang w:val="nl-NL"/>
        </w:rPr>
        <w:t xml:space="preserve"> </w:t>
      </w:r>
      <w:r w:rsidRPr="00FF4D82">
        <w:rPr>
          <w:rFonts w:asciiTheme="minorHAnsi" w:hAnsiTheme="minorHAnsi" w:cstheme="minorHAnsi"/>
          <w:lang w:val="nl-NL"/>
        </w:rPr>
        <w:t>(z</w:t>
      </w:r>
      <w:r>
        <w:rPr>
          <w:rFonts w:asciiTheme="minorHAnsi" w:hAnsiTheme="minorHAnsi" w:cstheme="minorHAnsi"/>
          <w:spacing w:val="2"/>
          <w:lang w:val="nl-NL"/>
        </w:rPr>
        <w:t>ie hoofdstuk 2.4)</w:t>
      </w:r>
      <w:r w:rsidRPr="00FF4D82">
        <w:rPr>
          <w:rFonts w:asciiTheme="minorHAnsi" w:hAnsiTheme="minorHAnsi" w:cstheme="minorHAnsi"/>
          <w:lang w:val="nl-NL"/>
        </w:rPr>
        <w:t>.</w:t>
      </w:r>
    </w:p>
    <w:p w:rsidRPr="00192244" w:rsidR="00192244" w:rsidP="000A40E3" w:rsidRDefault="00192244" w14:paraId="0277414F" w14:textId="77777777">
      <w:pPr>
        <w:pStyle w:val="Kop3"/>
        <w:rPr>
          <w:rStyle w:val="Kop3Char"/>
          <w:rFonts w:eastAsia="Calibri" w:asciiTheme="minorHAnsi" w:hAnsiTheme="minorHAnsi" w:cstheme="minorHAnsi"/>
          <w:b/>
          <w:bCs/>
          <w:sz w:val="22"/>
          <w:szCs w:val="22"/>
          <w:lang w:val="nl-NL"/>
        </w:rPr>
      </w:pPr>
    </w:p>
    <w:p w:rsidRPr="00E971A2" w:rsidR="00C47AAE" w:rsidP="00E971A2" w:rsidRDefault="0006158F" w14:paraId="0D532823" w14:textId="26214A65">
      <w:pPr>
        <w:pStyle w:val="Kop3"/>
        <w:rPr>
          <w:lang w:val="nl-NL"/>
        </w:rPr>
      </w:pPr>
      <w:bookmarkStart w:name="_Toc166579792" w:id="34"/>
      <w:r w:rsidRPr="00D221B4">
        <w:rPr>
          <w:rStyle w:val="Kop3Char"/>
          <w:b/>
          <w:bCs/>
          <w:lang w:val="nl-NL"/>
        </w:rPr>
        <w:t xml:space="preserve">4.6 </w:t>
      </w:r>
      <w:r w:rsidRPr="00EF177F" w:rsidR="00532A55">
        <w:rPr>
          <w:rFonts w:eastAsia="Times New Roman"/>
          <w:lang w:val="nl-NL" w:eastAsia="nl-NL"/>
        </w:rPr>
        <w:t>Meldcode bij huiselijk geweld en kindermishandelin</w:t>
      </w:r>
      <w:r w:rsidR="00E971A2">
        <w:rPr>
          <w:rFonts w:eastAsia="Times New Roman"/>
          <w:lang w:val="nl-NL" w:eastAsia="nl-NL"/>
        </w:rPr>
        <w:t xml:space="preserve">g - </w:t>
      </w:r>
      <w:r w:rsidRPr="00D221B4">
        <w:rPr>
          <w:rStyle w:val="Kop3Char"/>
          <w:b/>
          <w:bCs/>
          <w:lang w:val="nl-NL"/>
        </w:rPr>
        <w:t>Protocol vermoeden van huiselijk geweld &amp; kindermishandeling en seksueel misbruik in het onderwijs</w:t>
      </w:r>
      <w:bookmarkEnd w:id="34"/>
      <w:r w:rsidR="00192244">
        <w:rPr>
          <w:rStyle w:val="Kop3Char"/>
          <w:b/>
          <w:bCs/>
          <w:lang w:val="nl-NL"/>
        </w:rPr>
        <w:t xml:space="preserve"> </w:t>
      </w:r>
    </w:p>
    <w:p w:rsidRPr="000A40E3" w:rsidR="00C6158E" w:rsidP="000A40E3" w:rsidRDefault="00C6158E" w14:paraId="1CFD6CD5" w14:textId="65D5A212">
      <w:pPr>
        <w:pStyle w:val="Kop4"/>
        <w:rPr>
          <w:rFonts w:ascii="Segoe UI" w:hAnsi="Segoe UI" w:cs="Segoe UI"/>
          <w:sz w:val="18"/>
          <w:szCs w:val="18"/>
        </w:rPr>
      </w:pPr>
      <w:r>
        <w:rPr>
          <w:rStyle w:val="normaltextrun"/>
          <w:rFonts w:ascii="Calibri" w:hAnsi="Calibri" w:eastAsia="Verdana" w:cs="Calibri"/>
          <w:b/>
          <w:bCs/>
          <w:sz w:val="28"/>
          <w:szCs w:val="28"/>
        </w:rPr>
        <w:br/>
      </w:r>
      <w:r w:rsidRPr="000A40E3">
        <w:rPr>
          <w:rStyle w:val="normaltextrun"/>
          <w:rFonts w:ascii="Calibri" w:hAnsi="Calibri" w:cs="Calibri"/>
          <w:sz w:val="28"/>
          <w:szCs w:val="28"/>
        </w:rPr>
        <w:t>Inleiding</w:t>
      </w:r>
      <w:r w:rsidRPr="000A40E3">
        <w:rPr>
          <w:rStyle w:val="eop"/>
          <w:rFonts w:ascii="Calibri" w:hAnsi="Calibri" w:cs="Calibri"/>
          <w:sz w:val="28"/>
          <w:szCs w:val="28"/>
        </w:rPr>
        <w:t> </w:t>
      </w:r>
    </w:p>
    <w:p w:rsidR="00C6158E" w:rsidP="00C6158E" w:rsidRDefault="00C6158E" w14:paraId="4144EB6A" w14:textId="77777777">
      <w:pPr>
        <w:pStyle w:val="paragraph"/>
        <w:spacing w:before="0" w:beforeAutospacing="0" w:after="0" w:afterAutospacing="0"/>
        <w:jc w:val="both"/>
        <w:textAlignment w:val="baseline"/>
        <w:rPr>
          <w:rFonts w:ascii="Segoe UI" w:hAnsi="Segoe UI" w:cs="Segoe UI"/>
          <w:sz w:val="18"/>
          <w:szCs w:val="18"/>
        </w:rPr>
      </w:pPr>
      <w:r>
        <w:rPr>
          <w:rStyle w:val="eop"/>
          <w:rFonts w:ascii="Calibri" w:hAnsi="Calibri" w:eastAsia="Verdana" w:cs="Calibri"/>
          <w:sz w:val="22"/>
          <w:szCs w:val="22"/>
        </w:rPr>
        <w:t> </w:t>
      </w:r>
    </w:p>
    <w:p w:rsidRPr="000A40E3" w:rsidR="00C6158E" w:rsidP="00C6158E" w:rsidRDefault="00C6158E" w14:paraId="0C0818A7" w14:textId="77777777">
      <w:pPr>
        <w:pStyle w:val="paragraph"/>
        <w:spacing w:before="0" w:beforeAutospacing="0" w:after="0" w:afterAutospacing="0"/>
        <w:jc w:val="both"/>
        <w:textAlignment w:val="baseline"/>
        <w:rPr>
          <w:rFonts w:cs="Segoe UI" w:asciiTheme="minorHAnsi" w:hAnsiTheme="minorHAnsi"/>
          <w:sz w:val="18"/>
          <w:szCs w:val="18"/>
        </w:rPr>
      </w:pPr>
      <w:r w:rsidRPr="000A40E3">
        <w:rPr>
          <w:rStyle w:val="normaltextrun"/>
          <w:rFonts w:eastAsia="Verdana" w:cs="Calibri" w:asciiTheme="minorHAnsi" w:hAnsiTheme="minorHAnsi"/>
          <w:sz w:val="22"/>
          <w:szCs w:val="22"/>
        </w:rPr>
        <w:t>Elke medewerker van een onderwijsinstelling is wettelijk verplicht bij signalen en/of vermoedens van huiselijk geweld of kindermishandeling een stappenplan te volgen. </w:t>
      </w:r>
      <w:r w:rsidRPr="000A40E3">
        <w:rPr>
          <w:rStyle w:val="eop"/>
          <w:rFonts w:eastAsia="Verdana" w:cs="Calibri" w:asciiTheme="minorHAnsi" w:hAnsiTheme="minorHAnsi"/>
          <w:sz w:val="22"/>
          <w:szCs w:val="22"/>
        </w:rPr>
        <w:t> </w:t>
      </w:r>
    </w:p>
    <w:p w:rsidRPr="000A40E3" w:rsidR="00C6158E" w:rsidP="00C6158E" w:rsidRDefault="00C6158E" w14:paraId="2DA67BA9" w14:textId="77777777">
      <w:pPr>
        <w:pStyle w:val="paragraph"/>
        <w:spacing w:before="0" w:beforeAutospacing="0" w:after="0" w:afterAutospacing="0"/>
        <w:jc w:val="both"/>
        <w:textAlignment w:val="baseline"/>
        <w:rPr>
          <w:rFonts w:cs="Segoe UI" w:asciiTheme="minorHAnsi" w:hAnsiTheme="minorHAnsi"/>
          <w:sz w:val="18"/>
          <w:szCs w:val="18"/>
        </w:rPr>
      </w:pPr>
      <w:r w:rsidRPr="000A40E3">
        <w:rPr>
          <w:rStyle w:val="normaltextrun"/>
          <w:rFonts w:eastAsia="Verdana" w:cs="Calibri" w:asciiTheme="minorHAnsi" w:hAnsiTheme="minorHAnsi"/>
          <w:sz w:val="22"/>
          <w:szCs w:val="22"/>
        </w:rPr>
        <w:t>Elke medewerker van een onderwijsinstelling is ook wettelijk verplicht bij vermoeden van seksueel misbruik door een medewerker jegens een minderjarige leerling melding te doen bij het bevoegd gezag. </w:t>
      </w:r>
      <w:r w:rsidRPr="000A40E3">
        <w:rPr>
          <w:rStyle w:val="eop"/>
          <w:rFonts w:eastAsia="Verdana" w:cs="Calibri" w:asciiTheme="minorHAnsi" w:hAnsiTheme="minorHAnsi"/>
          <w:sz w:val="22"/>
          <w:szCs w:val="22"/>
        </w:rPr>
        <w:t> </w:t>
      </w:r>
    </w:p>
    <w:p w:rsidRPr="000A40E3" w:rsidR="00C6158E" w:rsidP="00C6158E" w:rsidRDefault="00C6158E" w14:paraId="66E2D6B0" w14:textId="77777777">
      <w:pPr>
        <w:pStyle w:val="paragraph"/>
        <w:spacing w:before="0" w:beforeAutospacing="0" w:after="0" w:afterAutospacing="0"/>
        <w:jc w:val="both"/>
        <w:textAlignment w:val="baseline"/>
        <w:rPr>
          <w:rFonts w:cs="Segoe UI" w:asciiTheme="minorHAnsi" w:hAnsiTheme="minorHAnsi"/>
          <w:sz w:val="18"/>
          <w:szCs w:val="18"/>
        </w:rPr>
      </w:pPr>
      <w:r w:rsidRPr="000A40E3">
        <w:rPr>
          <w:rStyle w:val="normaltextrun"/>
          <w:rFonts w:eastAsia="Verdana" w:cs="Calibri" w:asciiTheme="minorHAnsi" w:hAnsiTheme="minorHAnsi"/>
          <w:sz w:val="22"/>
          <w:szCs w:val="22"/>
        </w:rPr>
        <w:t xml:space="preserve">In dit protocol wordt beschreven hoe de meldcode binnen het onderwijs eruitzien en hoe we hier bij </w:t>
      </w:r>
      <w:proofErr w:type="spellStart"/>
      <w:r w:rsidRPr="000A40E3">
        <w:rPr>
          <w:rStyle w:val="normaltextrun"/>
          <w:rFonts w:eastAsia="Verdana" w:cs="Calibri" w:asciiTheme="minorHAnsi" w:hAnsiTheme="minorHAnsi"/>
          <w:sz w:val="22"/>
          <w:szCs w:val="22"/>
        </w:rPr>
        <w:t>Ommeriek</w:t>
      </w:r>
      <w:proofErr w:type="spellEnd"/>
      <w:r w:rsidRPr="000A40E3">
        <w:rPr>
          <w:rStyle w:val="normaltextrun"/>
          <w:rFonts w:eastAsia="Verdana" w:cs="Calibri" w:asciiTheme="minorHAnsi" w:hAnsiTheme="minorHAnsi"/>
          <w:sz w:val="22"/>
          <w:szCs w:val="22"/>
        </w:rPr>
        <w:t xml:space="preserve"> invulling aan hebben gegeven.</w:t>
      </w:r>
      <w:r w:rsidRPr="000A40E3">
        <w:rPr>
          <w:rStyle w:val="eop"/>
          <w:rFonts w:eastAsia="Verdana" w:cs="Calibri" w:asciiTheme="minorHAnsi" w:hAnsiTheme="minorHAnsi"/>
          <w:sz w:val="22"/>
          <w:szCs w:val="22"/>
        </w:rPr>
        <w:t> </w:t>
      </w:r>
    </w:p>
    <w:p w:rsidRPr="000A40E3" w:rsidR="00C6158E" w:rsidP="00C6158E" w:rsidRDefault="00C6158E" w14:paraId="2753050A" w14:textId="77777777">
      <w:pPr>
        <w:pStyle w:val="paragraph"/>
        <w:spacing w:before="0" w:beforeAutospacing="0" w:after="0" w:afterAutospacing="0"/>
        <w:jc w:val="both"/>
        <w:textAlignment w:val="baseline"/>
        <w:rPr>
          <w:rFonts w:cs="Segoe UI" w:asciiTheme="minorHAnsi" w:hAnsiTheme="minorHAnsi"/>
          <w:sz w:val="18"/>
          <w:szCs w:val="18"/>
        </w:rPr>
      </w:pPr>
      <w:r w:rsidRPr="000A40E3">
        <w:rPr>
          <w:rStyle w:val="eop"/>
          <w:rFonts w:eastAsia="Verdana" w:cs="Calibri Light" w:asciiTheme="minorHAnsi" w:hAnsiTheme="minorHAnsi"/>
          <w:sz w:val="22"/>
          <w:szCs w:val="22"/>
        </w:rPr>
        <w:t> </w:t>
      </w:r>
    </w:p>
    <w:p w:rsidRPr="00EF177F" w:rsidR="00C6158E" w:rsidP="000A40E3" w:rsidRDefault="00C6158E" w14:paraId="36F52813" w14:textId="77777777">
      <w:pPr>
        <w:pStyle w:val="Kop3"/>
        <w:rPr>
          <w:rFonts w:ascii="Segoe UI" w:hAnsi="Segoe UI" w:cs="Segoe UI"/>
          <w:sz w:val="18"/>
          <w:szCs w:val="18"/>
          <w:lang w:val="nl-NL"/>
        </w:rPr>
      </w:pPr>
      <w:r w:rsidRPr="00EF177F">
        <w:rPr>
          <w:rStyle w:val="eop"/>
          <w:rFonts w:ascii="Calibri Light" w:hAnsi="Calibri Light" w:cs="Calibri Light"/>
          <w:sz w:val="22"/>
          <w:szCs w:val="22"/>
          <w:lang w:val="nl-NL"/>
        </w:rPr>
        <w:t> </w:t>
      </w:r>
    </w:p>
    <w:p w:rsidR="00C6158E" w:rsidP="000A40E3" w:rsidRDefault="00C6158E" w14:paraId="760F39C4" w14:textId="77777777">
      <w:pPr>
        <w:pStyle w:val="Kop4"/>
        <w:rPr>
          <w:rFonts w:ascii="Segoe UI" w:hAnsi="Segoe UI" w:cs="Segoe UI"/>
          <w:sz w:val="18"/>
          <w:szCs w:val="18"/>
        </w:rPr>
      </w:pPr>
      <w:r>
        <w:rPr>
          <w:rStyle w:val="normaltextrun"/>
          <w:rFonts w:ascii="Calibri Light" w:hAnsi="Calibri Light" w:cs="Calibri Light"/>
          <w:b/>
          <w:bCs/>
          <w:sz w:val="28"/>
          <w:szCs w:val="28"/>
        </w:rPr>
        <w:t>Afspraken en actiepunten</w:t>
      </w:r>
      <w:r>
        <w:rPr>
          <w:rStyle w:val="eop"/>
          <w:rFonts w:ascii="Calibri Light" w:hAnsi="Calibri Light" w:cs="Calibri Light"/>
          <w:sz w:val="28"/>
          <w:szCs w:val="28"/>
        </w:rPr>
        <w:t> </w:t>
      </w:r>
    </w:p>
    <w:p w:rsidRPr="000A40E3" w:rsidR="00C6158E" w:rsidP="00C6158E" w:rsidRDefault="00C6158E" w14:paraId="4127FE60" w14:textId="77777777">
      <w:pPr>
        <w:pStyle w:val="paragraph"/>
        <w:spacing w:before="0" w:beforeAutospacing="0" w:after="0" w:afterAutospacing="0"/>
        <w:textAlignment w:val="baseline"/>
        <w:rPr>
          <w:rFonts w:cs="Segoe UI" w:asciiTheme="minorHAnsi" w:hAnsiTheme="minorHAnsi"/>
          <w:sz w:val="18"/>
          <w:szCs w:val="18"/>
        </w:rPr>
      </w:pPr>
      <w:r>
        <w:rPr>
          <w:rStyle w:val="eop"/>
          <w:rFonts w:ascii="Calibri Light" w:hAnsi="Calibri Light" w:eastAsia="Verdana" w:cs="Calibri Light"/>
          <w:sz w:val="22"/>
          <w:szCs w:val="22"/>
        </w:rPr>
        <w:t> </w:t>
      </w:r>
    </w:p>
    <w:p w:rsidRPr="000A40E3" w:rsidR="000A40E3" w:rsidP="00B105EB" w:rsidRDefault="00C6158E" w14:paraId="729AAEF6" w14:textId="77777777">
      <w:pPr>
        <w:pStyle w:val="paragraph"/>
        <w:numPr>
          <w:ilvl w:val="0"/>
          <w:numId w:val="135"/>
        </w:numPr>
        <w:spacing w:before="0" w:beforeAutospacing="0" w:after="0" w:afterAutospacing="0"/>
        <w:textAlignment w:val="baseline"/>
        <w:rPr>
          <w:rStyle w:val="normaltextrun"/>
          <w:rFonts w:cs="Calibri" w:asciiTheme="minorHAnsi" w:hAnsiTheme="minorHAnsi"/>
          <w:sz w:val="22"/>
          <w:szCs w:val="22"/>
        </w:rPr>
      </w:pPr>
      <w:r w:rsidRPr="000A40E3">
        <w:rPr>
          <w:rStyle w:val="normaltextrun"/>
          <w:rFonts w:eastAsia="Verdana" w:cs="Calibri" w:asciiTheme="minorHAnsi" w:hAnsiTheme="minorHAnsi"/>
          <w:sz w:val="22"/>
          <w:szCs w:val="22"/>
        </w:rPr>
        <w:t xml:space="preserve">Bij de start van het schooljaar wordt elke werknemer op de hoogte gebracht </w:t>
      </w:r>
    </w:p>
    <w:p w:rsidRPr="000A40E3" w:rsidR="00C6158E" w:rsidP="000A40E3" w:rsidRDefault="000A40E3" w14:paraId="3656918D" w14:textId="1C771C90">
      <w:pPr>
        <w:pStyle w:val="paragraph"/>
        <w:spacing w:before="0" w:beforeAutospacing="0" w:after="0" w:afterAutospacing="0"/>
        <w:ind w:left="1080" w:firstLine="336"/>
        <w:textAlignment w:val="baseline"/>
        <w:rPr>
          <w:rFonts w:cs="Calibri" w:asciiTheme="minorHAnsi" w:hAnsiTheme="minorHAnsi"/>
          <w:sz w:val="22"/>
          <w:szCs w:val="22"/>
        </w:rPr>
      </w:pPr>
      <w:r>
        <w:rPr>
          <w:rStyle w:val="normaltextrun"/>
          <w:rFonts w:eastAsia="Verdana" w:cs="Calibri" w:asciiTheme="minorHAnsi" w:hAnsiTheme="minorHAnsi"/>
          <w:sz w:val="22"/>
          <w:szCs w:val="22"/>
        </w:rPr>
        <w:t>v</w:t>
      </w:r>
      <w:r w:rsidRPr="000A40E3" w:rsidR="00C6158E">
        <w:rPr>
          <w:rStyle w:val="normaltextrun"/>
          <w:rFonts w:eastAsia="Verdana" w:cs="Calibri" w:asciiTheme="minorHAnsi" w:hAnsiTheme="minorHAnsi"/>
          <w:sz w:val="22"/>
          <w:szCs w:val="22"/>
        </w:rPr>
        <w:t>an de meldcode.</w:t>
      </w:r>
    </w:p>
    <w:p w:rsidRPr="000A40E3" w:rsidR="00C6158E" w:rsidP="00B105EB" w:rsidRDefault="00C6158E" w14:paraId="321A9E8C" w14:textId="72476D8E">
      <w:pPr>
        <w:pStyle w:val="paragraph"/>
        <w:numPr>
          <w:ilvl w:val="0"/>
          <w:numId w:val="135"/>
        </w:numPr>
        <w:spacing w:before="0" w:beforeAutospacing="0" w:after="0" w:afterAutospacing="0"/>
        <w:textAlignment w:val="baseline"/>
        <w:rPr>
          <w:rFonts w:cs="Calibri" w:asciiTheme="minorHAnsi" w:hAnsiTheme="minorHAnsi"/>
          <w:sz w:val="22"/>
          <w:szCs w:val="22"/>
        </w:rPr>
      </w:pPr>
      <w:r w:rsidRPr="000A40E3">
        <w:rPr>
          <w:rStyle w:val="normaltextrun"/>
          <w:rFonts w:eastAsia="Verdana" w:cs="Calibri" w:asciiTheme="minorHAnsi" w:hAnsiTheme="minorHAnsi"/>
          <w:sz w:val="22"/>
          <w:szCs w:val="22"/>
        </w:rPr>
        <w:t>Directeur informeert jaarlijks zijn (school)team</w:t>
      </w:r>
      <w:r w:rsidRPr="000A40E3">
        <w:rPr>
          <w:rStyle w:val="eop"/>
          <w:rFonts w:eastAsia="Verdana" w:cs="Calibri" w:asciiTheme="minorHAnsi" w:hAnsiTheme="minorHAnsi"/>
          <w:sz w:val="22"/>
          <w:szCs w:val="22"/>
        </w:rPr>
        <w:t>.</w:t>
      </w:r>
    </w:p>
    <w:p w:rsidRPr="00B105EB" w:rsidR="00C6158E" w:rsidP="00FA3E5D" w:rsidRDefault="00C6158E" w14:paraId="42412FE9" w14:textId="6C811B1B">
      <w:pPr>
        <w:pStyle w:val="paragraph"/>
        <w:numPr>
          <w:ilvl w:val="0"/>
          <w:numId w:val="135"/>
        </w:numPr>
        <w:spacing w:before="0" w:beforeAutospacing="0" w:after="0" w:afterAutospacing="0"/>
        <w:textAlignment w:val="baseline"/>
        <w:rPr>
          <w:rFonts w:cs="Calibri" w:asciiTheme="minorHAnsi" w:hAnsiTheme="minorHAnsi"/>
          <w:sz w:val="22"/>
          <w:szCs w:val="22"/>
        </w:rPr>
      </w:pPr>
      <w:r w:rsidRPr="00B105EB">
        <w:rPr>
          <w:rStyle w:val="normaltextrun"/>
          <w:rFonts w:eastAsia="Verdana" w:cs="Calibri" w:asciiTheme="minorHAnsi" w:hAnsiTheme="minorHAnsi"/>
          <w:sz w:val="22"/>
          <w:szCs w:val="22"/>
        </w:rPr>
        <w:t>Directeur neemt het op in het inwerkprogramma van alle nieuwe medewerkers</w:t>
      </w:r>
      <w:r w:rsidRPr="00B105EB">
        <w:rPr>
          <w:rStyle w:val="eop"/>
          <w:rFonts w:eastAsia="Verdana" w:cs="Calibri" w:asciiTheme="minorHAnsi" w:hAnsiTheme="minorHAnsi"/>
          <w:sz w:val="22"/>
          <w:szCs w:val="22"/>
        </w:rPr>
        <w:t>.</w:t>
      </w:r>
    </w:p>
    <w:p w:rsidR="000A40E3" w:rsidP="007E1B80" w:rsidRDefault="00C6158E" w14:paraId="6311ED4B" w14:textId="77777777">
      <w:pPr>
        <w:pStyle w:val="paragraph"/>
        <w:numPr>
          <w:ilvl w:val="0"/>
          <w:numId w:val="112"/>
        </w:numPr>
        <w:shd w:val="clear" w:color="auto" w:fill="FFFFFF"/>
        <w:spacing w:before="0" w:beforeAutospacing="0" w:after="0" w:afterAutospacing="0"/>
        <w:textAlignment w:val="baseline"/>
        <w:rPr>
          <w:rStyle w:val="normaltextrun"/>
          <w:rFonts w:eastAsia="Verdana" w:cs="Calibri" w:asciiTheme="minorHAnsi" w:hAnsiTheme="minorHAnsi"/>
          <w:sz w:val="22"/>
          <w:szCs w:val="22"/>
        </w:rPr>
      </w:pPr>
      <w:r w:rsidRPr="000A40E3">
        <w:rPr>
          <w:rStyle w:val="normaltextrun"/>
          <w:rFonts w:eastAsia="Verdana" w:cs="Calibri" w:asciiTheme="minorHAnsi" w:hAnsiTheme="minorHAnsi"/>
          <w:sz w:val="22"/>
          <w:szCs w:val="22"/>
        </w:rPr>
        <w:t>Directeur informeert de medewerker over waar het protocol en de aanvullende informatie te vinden is (intranet “zicht op ontwikkeling”). </w:t>
      </w:r>
    </w:p>
    <w:p w:rsidR="000A40E3" w:rsidP="007E1B80" w:rsidRDefault="00C6158E" w14:paraId="40244B26" w14:textId="680C5A76">
      <w:pPr>
        <w:pStyle w:val="paragraph"/>
        <w:numPr>
          <w:ilvl w:val="0"/>
          <w:numId w:val="113"/>
        </w:numPr>
        <w:shd w:val="clear" w:color="auto" w:fill="FFFFFF"/>
        <w:spacing w:before="0" w:beforeAutospacing="0" w:after="0" w:afterAutospacing="0"/>
        <w:textAlignment w:val="baseline"/>
        <w:rPr>
          <w:rStyle w:val="normaltextrun"/>
          <w:rFonts w:eastAsia="Verdana" w:cs="Calibri" w:asciiTheme="minorHAnsi" w:hAnsiTheme="minorHAnsi"/>
          <w:sz w:val="22"/>
          <w:szCs w:val="22"/>
        </w:rPr>
      </w:pPr>
      <w:r w:rsidRPr="000A40E3">
        <w:rPr>
          <w:rStyle w:val="normaltextrun"/>
          <w:rFonts w:eastAsia="Verdana" w:cs="Calibri" w:asciiTheme="minorHAnsi" w:hAnsiTheme="minorHAnsi"/>
          <w:sz w:val="22"/>
          <w:szCs w:val="22"/>
        </w:rPr>
        <w:t>Bij de start van het schooljaar controleert de directeur van de school de rollen en</w:t>
      </w:r>
      <w:r w:rsidRPr="000A40E3">
        <w:rPr>
          <w:rStyle w:val="eop"/>
          <w:rFonts w:eastAsia="Verdana" w:cs="Calibri" w:asciiTheme="minorHAnsi" w:hAnsiTheme="minorHAnsi"/>
          <w:sz w:val="22"/>
          <w:szCs w:val="22"/>
        </w:rPr>
        <w:t> </w:t>
      </w:r>
      <w:r w:rsidRPr="000A40E3" w:rsidR="000A40E3">
        <w:rPr>
          <w:rStyle w:val="eop"/>
          <w:rFonts w:eastAsia="Verdana" w:cs="Calibri" w:asciiTheme="minorHAnsi" w:hAnsiTheme="minorHAnsi"/>
          <w:sz w:val="22"/>
          <w:szCs w:val="22"/>
        </w:rPr>
        <w:t>t</w:t>
      </w:r>
      <w:r w:rsidRPr="000A40E3">
        <w:rPr>
          <w:rStyle w:val="normaltextrun"/>
          <w:rFonts w:eastAsia="Verdana" w:cs="Calibri" w:asciiTheme="minorHAnsi" w:hAnsiTheme="minorHAnsi"/>
          <w:sz w:val="22"/>
          <w:szCs w:val="22"/>
        </w:rPr>
        <w:t>aken</w:t>
      </w:r>
      <w:r w:rsidRPr="000A40E3" w:rsidR="00F2089B">
        <w:rPr>
          <w:rStyle w:val="normaltextrun"/>
          <w:rFonts w:eastAsia="Verdana" w:cs="Calibri" w:asciiTheme="minorHAnsi" w:hAnsiTheme="minorHAnsi"/>
          <w:sz w:val="22"/>
          <w:szCs w:val="22"/>
        </w:rPr>
        <w:t xml:space="preserve"> </w:t>
      </w:r>
      <w:r w:rsidRPr="000A40E3">
        <w:rPr>
          <w:rStyle w:val="normaltextrun"/>
          <w:rFonts w:eastAsia="Verdana" w:cs="Calibri" w:asciiTheme="minorHAnsi" w:hAnsiTheme="minorHAnsi"/>
          <w:sz w:val="22"/>
          <w:szCs w:val="22"/>
        </w:rPr>
        <w:t xml:space="preserve">van medewerkers in </w:t>
      </w:r>
      <w:proofErr w:type="spellStart"/>
      <w:r w:rsidRPr="000A40E3">
        <w:rPr>
          <w:rStyle w:val="normaltextrun"/>
          <w:rFonts w:eastAsia="Verdana" w:cs="Calibri" w:asciiTheme="minorHAnsi" w:hAnsiTheme="minorHAnsi"/>
          <w:sz w:val="22"/>
          <w:szCs w:val="22"/>
        </w:rPr>
        <w:t>Parnassys</w:t>
      </w:r>
      <w:proofErr w:type="spellEnd"/>
      <w:r w:rsidRPr="000A40E3">
        <w:rPr>
          <w:rStyle w:val="normaltextrun"/>
          <w:rFonts w:eastAsia="Verdana" w:cs="Calibri" w:asciiTheme="minorHAnsi" w:hAnsiTheme="minorHAnsi"/>
          <w:sz w:val="22"/>
          <w:szCs w:val="22"/>
        </w:rPr>
        <w:t xml:space="preserve">. Controleer of er niet iemand </w:t>
      </w:r>
      <w:r w:rsidRPr="000A40E3" w:rsidR="00F2089B">
        <w:rPr>
          <w:rStyle w:val="normaltextrun"/>
          <w:rFonts w:eastAsia="Verdana" w:cs="Calibri" w:asciiTheme="minorHAnsi" w:hAnsiTheme="minorHAnsi"/>
          <w:sz w:val="22"/>
          <w:szCs w:val="22"/>
        </w:rPr>
        <w:br/>
      </w:r>
      <w:r w:rsidRPr="000A40E3">
        <w:rPr>
          <w:rStyle w:val="normaltextrun"/>
          <w:rFonts w:eastAsia="Verdana" w:cs="Calibri" w:asciiTheme="minorHAnsi" w:hAnsiTheme="minorHAnsi"/>
          <w:sz w:val="22"/>
          <w:szCs w:val="22"/>
        </w:rPr>
        <w:t>oneigenlijk</w:t>
      </w:r>
      <w:r w:rsidRPr="000A40E3">
        <w:rPr>
          <w:rStyle w:val="eop"/>
          <w:rFonts w:eastAsia="Verdana" w:cs="Calibri" w:asciiTheme="minorHAnsi" w:hAnsiTheme="minorHAnsi"/>
          <w:sz w:val="22"/>
          <w:szCs w:val="22"/>
        </w:rPr>
        <w:t> </w:t>
      </w:r>
      <w:r w:rsidRPr="000A40E3" w:rsidR="00F2089B">
        <w:rPr>
          <w:rStyle w:val="eop"/>
          <w:rFonts w:eastAsia="Verdana" w:cs="Calibri" w:asciiTheme="minorHAnsi" w:hAnsiTheme="minorHAnsi"/>
          <w:sz w:val="22"/>
          <w:szCs w:val="22"/>
        </w:rPr>
        <w:t>t</w:t>
      </w:r>
      <w:r w:rsidRPr="000A40E3">
        <w:rPr>
          <w:rStyle w:val="normaltextrun"/>
          <w:rFonts w:eastAsia="Verdana" w:cs="Calibri" w:asciiTheme="minorHAnsi" w:hAnsiTheme="minorHAnsi"/>
          <w:sz w:val="22"/>
          <w:szCs w:val="22"/>
        </w:rPr>
        <w:t>oegang tot leerlingendossiers kan krijgen conform de afspraken die op bestuurlijk niveau zijn gemaakt (</w:t>
      </w:r>
      <w:r w:rsidRPr="000A40E3">
        <w:rPr>
          <w:rStyle w:val="normaltextrun"/>
          <w:rFonts w:eastAsia="Verdana" w:cs="Calibri" w:asciiTheme="minorHAnsi" w:hAnsiTheme="minorHAnsi"/>
          <w:sz w:val="22"/>
          <w:szCs w:val="22"/>
          <w:shd w:val="clear" w:color="auto" w:fill="FFFFFF"/>
        </w:rPr>
        <w:t>zie document</w:t>
      </w:r>
      <w:r w:rsidRPr="000A40E3">
        <w:rPr>
          <w:rStyle w:val="normaltextrun"/>
          <w:rFonts w:eastAsia="Verdana" w:cs="Calibri" w:asciiTheme="minorHAnsi" w:hAnsiTheme="minorHAnsi"/>
          <w:sz w:val="22"/>
          <w:szCs w:val="22"/>
        </w:rPr>
        <w:t xml:space="preserve"> “rollen en rechten op schoolniveau” en sociaal</w:t>
      </w:r>
      <w:r w:rsidRPr="000A40E3">
        <w:rPr>
          <w:rStyle w:val="eop"/>
          <w:rFonts w:eastAsia="Verdana" w:cs="Calibri" w:asciiTheme="minorHAnsi" w:hAnsiTheme="minorHAnsi"/>
          <w:sz w:val="22"/>
          <w:szCs w:val="22"/>
        </w:rPr>
        <w:t> </w:t>
      </w:r>
      <w:r w:rsidRPr="000A40E3">
        <w:rPr>
          <w:rStyle w:val="normaltextrun"/>
          <w:rFonts w:eastAsia="Verdana" w:cs="Calibri" w:asciiTheme="minorHAnsi" w:hAnsiTheme="minorHAnsi"/>
          <w:sz w:val="22"/>
          <w:szCs w:val="22"/>
        </w:rPr>
        <w:t>veiligheidsplan). Zorg dat dit standaard wordt bijgehouden als er wijzigingen in het team optreden. </w:t>
      </w:r>
    </w:p>
    <w:p w:rsidRPr="000A40E3" w:rsidR="00C6158E" w:rsidP="007E1B80" w:rsidRDefault="00583E3B" w14:paraId="4202708C" w14:textId="7AE50CAD">
      <w:pPr>
        <w:pStyle w:val="paragraph"/>
        <w:numPr>
          <w:ilvl w:val="0"/>
          <w:numId w:val="113"/>
        </w:numPr>
        <w:shd w:val="clear" w:color="auto" w:fill="FFFFFF"/>
        <w:spacing w:before="0" w:beforeAutospacing="0" w:after="0" w:afterAutospacing="0"/>
        <w:textAlignment w:val="baseline"/>
        <w:rPr>
          <w:rFonts w:eastAsia="Verdana" w:cs="Calibri" w:asciiTheme="minorHAnsi" w:hAnsiTheme="minorHAnsi"/>
          <w:sz w:val="22"/>
          <w:szCs w:val="22"/>
        </w:rPr>
      </w:pPr>
      <w:r w:rsidRPr="000A40E3">
        <w:rPr>
          <w:rStyle w:val="normaltextrun"/>
          <w:rFonts w:eastAsia="Verdana" w:cs="Calibri" w:asciiTheme="minorHAnsi" w:hAnsiTheme="minorHAnsi"/>
          <w:sz w:val="22"/>
          <w:szCs w:val="22"/>
        </w:rPr>
        <w:t xml:space="preserve">Team </w:t>
      </w:r>
      <w:r w:rsidRPr="000A40E3" w:rsidR="00C6158E">
        <w:rPr>
          <w:rStyle w:val="normaltextrun"/>
          <w:rFonts w:eastAsia="Verdana" w:cs="Calibri" w:asciiTheme="minorHAnsi" w:hAnsiTheme="minorHAnsi"/>
          <w:sz w:val="22"/>
          <w:szCs w:val="22"/>
        </w:rPr>
        <w:t>O&amp;K zorgt dat nieuwe en bestaande medewerkers adequaat worden geschoold in het</w:t>
      </w:r>
      <w:r w:rsidRPr="000A40E3">
        <w:rPr>
          <w:rStyle w:val="normaltextrun"/>
          <w:rFonts w:eastAsia="Verdana" w:cs="Calibri" w:asciiTheme="minorHAnsi" w:hAnsiTheme="minorHAnsi"/>
          <w:sz w:val="22"/>
          <w:szCs w:val="22"/>
        </w:rPr>
        <w:t xml:space="preserve"> </w:t>
      </w:r>
      <w:r w:rsidRPr="000A40E3" w:rsidR="00C6158E">
        <w:rPr>
          <w:rStyle w:val="normaltextrun"/>
          <w:rFonts w:eastAsia="Verdana" w:cs="Calibri" w:asciiTheme="minorHAnsi" w:hAnsiTheme="minorHAnsi"/>
          <w:sz w:val="22"/>
          <w:szCs w:val="22"/>
        </w:rPr>
        <w:t>toepassen van de meldcode.  </w:t>
      </w:r>
      <w:r w:rsidRPr="000A40E3" w:rsidR="00C6158E">
        <w:rPr>
          <w:rStyle w:val="eop"/>
          <w:rFonts w:eastAsia="Verdana" w:cs="Calibri" w:asciiTheme="minorHAnsi" w:hAnsiTheme="minorHAnsi"/>
          <w:sz w:val="22"/>
          <w:szCs w:val="22"/>
        </w:rPr>
        <w:t> </w:t>
      </w:r>
    </w:p>
    <w:p w:rsidR="00C6158E" w:rsidP="00C6158E" w:rsidRDefault="00C6158E" w14:paraId="72A46FDE" w14:textId="77777777">
      <w:pPr>
        <w:pStyle w:val="paragraph"/>
        <w:spacing w:before="0" w:beforeAutospacing="0" w:after="0" w:afterAutospacing="0"/>
        <w:textAlignment w:val="baseline"/>
        <w:rPr>
          <w:rFonts w:ascii="Segoe UI" w:hAnsi="Segoe UI" w:cs="Segoe UI"/>
          <w:sz w:val="18"/>
          <w:szCs w:val="18"/>
        </w:rPr>
      </w:pPr>
      <w:r>
        <w:rPr>
          <w:rStyle w:val="eop"/>
          <w:rFonts w:ascii="Calibri Light" w:hAnsi="Calibri Light" w:eastAsia="Verdana" w:cs="Calibri Light"/>
          <w:sz w:val="22"/>
          <w:szCs w:val="22"/>
        </w:rPr>
        <w:t> </w:t>
      </w:r>
    </w:p>
    <w:p w:rsidRPr="000A40E3" w:rsidR="00C6158E" w:rsidP="000A40E3" w:rsidRDefault="00C6158E" w14:paraId="6F3EC940" w14:textId="199CC5BD">
      <w:pPr>
        <w:pStyle w:val="Kop4"/>
        <w:rPr>
          <w:rFonts w:ascii="Segoe UI" w:hAnsi="Segoe UI" w:cs="Segoe UI"/>
          <w:color w:val="44546A"/>
          <w:sz w:val="18"/>
          <w:szCs w:val="18"/>
        </w:rPr>
      </w:pPr>
      <w:r w:rsidRPr="000A40E3">
        <w:rPr>
          <w:rStyle w:val="normaltextrun"/>
          <w:rFonts w:ascii="Calibri" w:hAnsi="Calibri" w:cs="Calibri"/>
          <w:sz w:val="28"/>
          <w:szCs w:val="28"/>
        </w:rPr>
        <w:t>De Meldcode</w:t>
      </w:r>
      <w:r w:rsidRPr="000A40E3">
        <w:rPr>
          <w:rStyle w:val="eop"/>
          <w:rFonts w:ascii="Calibri" w:hAnsi="Calibri" w:cs="Calibri"/>
          <w:sz w:val="28"/>
          <w:szCs w:val="28"/>
        </w:rPr>
        <w:t> </w:t>
      </w:r>
    </w:p>
    <w:p w:rsidRPr="000A40E3" w:rsidR="00C6158E" w:rsidP="00C6158E" w:rsidRDefault="00C6158E" w14:paraId="56BB9ABA" w14:textId="77777777">
      <w:pPr>
        <w:pStyle w:val="paragraph"/>
        <w:spacing w:before="0" w:beforeAutospacing="0" w:after="0" w:afterAutospacing="0"/>
        <w:textAlignment w:val="baseline"/>
        <w:rPr>
          <w:rFonts w:cs="Segoe UI" w:asciiTheme="minorHAnsi" w:hAnsiTheme="minorHAnsi"/>
          <w:sz w:val="18"/>
          <w:szCs w:val="18"/>
        </w:rPr>
      </w:pPr>
      <w:r w:rsidRPr="000A40E3">
        <w:rPr>
          <w:rStyle w:val="eop"/>
          <w:rFonts w:eastAsia="Verdana" w:cs="Calibri Light" w:asciiTheme="minorHAnsi" w:hAnsiTheme="minorHAnsi"/>
          <w:sz w:val="22"/>
          <w:szCs w:val="22"/>
        </w:rPr>
        <w:t> </w:t>
      </w:r>
    </w:p>
    <w:p w:rsidRPr="000A40E3" w:rsidR="00C6158E" w:rsidP="00C6158E" w:rsidRDefault="00C6158E" w14:paraId="762BC2C9" w14:textId="77777777">
      <w:pPr>
        <w:pStyle w:val="paragraph"/>
        <w:spacing w:before="0" w:beforeAutospacing="0" w:after="0" w:afterAutospacing="0"/>
        <w:textAlignment w:val="baseline"/>
        <w:rPr>
          <w:rFonts w:cs="Segoe UI" w:asciiTheme="minorHAnsi" w:hAnsiTheme="minorHAnsi"/>
          <w:sz w:val="18"/>
          <w:szCs w:val="18"/>
        </w:rPr>
      </w:pPr>
      <w:r w:rsidRPr="000A40E3">
        <w:rPr>
          <w:rStyle w:val="normaltextrun"/>
          <w:rFonts w:eastAsia="Verdana" w:cs="Calibri" w:asciiTheme="minorHAnsi" w:hAnsiTheme="minorHAnsi"/>
          <w:sz w:val="22"/>
          <w:szCs w:val="22"/>
        </w:rPr>
        <w:t xml:space="preserve">De Meldcode is gebaseerd op drie pijlers: </w:t>
      </w:r>
      <w:r w:rsidRPr="000A40E3">
        <w:rPr>
          <w:rStyle w:val="normaltextrun"/>
          <w:rFonts w:eastAsia="Verdana" w:cs="Calibri" w:asciiTheme="minorHAnsi" w:hAnsiTheme="minorHAnsi"/>
          <w:i/>
          <w:iCs/>
          <w:sz w:val="22"/>
          <w:szCs w:val="22"/>
        </w:rPr>
        <w:t>Meldnormen</w:t>
      </w:r>
      <w:r w:rsidRPr="000A40E3">
        <w:rPr>
          <w:rStyle w:val="normaltextrun"/>
          <w:rFonts w:eastAsia="Verdana" w:cs="Calibri" w:asciiTheme="minorHAnsi" w:hAnsiTheme="minorHAnsi"/>
          <w:sz w:val="22"/>
          <w:szCs w:val="22"/>
        </w:rPr>
        <w:t xml:space="preserve">, </w:t>
      </w:r>
      <w:r w:rsidRPr="000A40E3">
        <w:rPr>
          <w:rStyle w:val="normaltextrun"/>
          <w:rFonts w:eastAsia="Verdana" w:cs="Calibri" w:asciiTheme="minorHAnsi" w:hAnsiTheme="minorHAnsi"/>
          <w:i/>
          <w:iCs/>
          <w:sz w:val="22"/>
          <w:szCs w:val="22"/>
        </w:rPr>
        <w:t xml:space="preserve">Situaties van Onveiligheid </w:t>
      </w:r>
      <w:r w:rsidRPr="000A40E3">
        <w:rPr>
          <w:rStyle w:val="normaltextrun"/>
          <w:rFonts w:eastAsia="Verdana" w:cs="Calibri" w:asciiTheme="minorHAnsi" w:hAnsiTheme="minorHAnsi"/>
          <w:sz w:val="22"/>
          <w:szCs w:val="22"/>
        </w:rPr>
        <w:t>en de</w:t>
      </w:r>
      <w:r w:rsidRPr="000A40E3">
        <w:rPr>
          <w:rStyle w:val="normaltextrun"/>
          <w:rFonts w:eastAsia="Verdana" w:cs="Calibri" w:asciiTheme="minorHAnsi" w:hAnsiTheme="minorHAnsi"/>
          <w:i/>
          <w:iCs/>
          <w:sz w:val="22"/>
          <w:szCs w:val="22"/>
        </w:rPr>
        <w:t xml:space="preserve"> Afwegingsvragen</w:t>
      </w:r>
      <w:r w:rsidRPr="000A40E3">
        <w:rPr>
          <w:rStyle w:val="normaltextrun"/>
          <w:rFonts w:eastAsia="Verdana" w:cs="Calibri" w:asciiTheme="minorHAnsi" w:hAnsiTheme="minorHAnsi"/>
          <w:sz w:val="22"/>
          <w:szCs w:val="22"/>
        </w:rPr>
        <w:t>.</w:t>
      </w:r>
      <w:r w:rsidRPr="000A40E3">
        <w:rPr>
          <w:rStyle w:val="eop"/>
          <w:rFonts w:eastAsia="Verdana" w:cs="Calibri" w:asciiTheme="minorHAnsi" w:hAnsiTheme="minorHAnsi"/>
          <w:sz w:val="22"/>
          <w:szCs w:val="22"/>
        </w:rPr>
        <w:t> </w:t>
      </w:r>
    </w:p>
    <w:p w:rsidRPr="000A40E3" w:rsidR="00C6158E" w:rsidP="00C6158E" w:rsidRDefault="00C6158E" w14:paraId="07DC8478" w14:textId="77777777">
      <w:pPr>
        <w:pStyle w:val="paragraph"/>
        <w:spacing w:before="0" w:beforeAutospacing="0" w:after="0" w:afterAutospacing="0"/>
        <w:textAlignment w:val="baseline"/>
        <w:rPr>
          <w:rFonts w:cs="Segoe UI" w:asciiTheme="minorHAnsi" w:hAnsiTheme="minorHAnsi"/>
          <w:sz w:val="18"/>
          <w:szCs w:val="18"/>
        </w:rPr>
      </w:pPr>
      <w:r w:rsidRPr="000A40E3">
        <w:rPr>
          <w:rStyle w:val="eop"/>
          <w:rFonts w:eastAsia="Verdana" w:cs="Calibri" w:asciiTheme="minorHAnsi" w:hAnsiTheme="minorHAnsi"/>
          <w:sz w:val="22"/>
          <w:szCs w:val="22"/>
        </w:rPr>
        <w:t> </w:t>
      </w:r>
    </w:p>
    <w:p w:rsidRPr="000A40E3" w:rsidR="00C6158E" w:rsidP="00C6158E" w:rsidRDefault="00C6158E" w14:paraId="31D2B55A" w14:textId="77777777">
      <w:pPr>
        <w:pStyle w:val="paragraph"/>
        <w:spacing w:before="0" w:beforeAutospacing="0" w:after="0" w:afterAutospacing="0"/>
        <w:textAlignment w:val="baseline"/>
        <w:rPr>
          <w:rFonts w:cs="Segoe UI" w:asciiTheme="minorHAnsi" w:hAnsiTheme="minorHAnsi"/>
          <w:b/>
          <w:bCs/>
          <w:color w:val="000000"/>
          <w:sz w:val="18"/>
          <w:szCs w:val="18"/>
        </w:rPr>
      </w:pPr>
      <w:r w:rsidRPr="000A40E3">
        <w:rPr>
          <w:rStyle w:val="normaltextrun"/>
          <w:rFonts w:eastAsia="Verdana" w:cs="Calibri" w:asciiTheme="minorHAnsi" w:hAnsiTheme="minorHAnsi"/>
          <w:b/>
          <w:bCs/>
          <w:sz w:val="22"/>
          <w:szCs w:val="22"/>
        </w:rPr>
        <w:t>Meldnormen: in welke situaties moeten beroepskrachten melden?</w:t>
      </w:r>
      <w:r w:rsidRPr="000A40E3">
        <w:rPr>
          <w:rStyle w:val="eop"/>
          <w:rFonts w:eastAsia="Verdana" w:cs="Calibri" w:asciiTheme="minorHAnsi" w:hAnsiTheme="minorHAnsi"/>
          <w:b/>
          <w:bCs/>
          <w:sz w:val="22"/>
          <w:szCs w:val="22"/>
        </w:rPr>
        <w:t> </w:t>
      </w:r>
    </w:p>
    <w:p w:rsidRPr="000A40E3" w:rsidR="00C6158E" w:rsidP="00C6158E" w:rsidRDefault="00C6158E" w14:paraId="7B841BA7" w14:textId="77777777">
      <w:pPr>
        <w:pStyle w:val="paragraph"/>
        <w:spacing w:before="0" w:beforeAutospacing="0" w:after="0" w:afterAutospacing="0"/>
        <w:textAlignment w:val="baseline"/>
        <w:rPr>
          <w:rFonts w:cs="Segoe UI" w:asciiTheme="minorHAnsi" w:hAnsiTheme="minorHAnsi"/>
          <w:sz w:val="18"/>
          <w:szCs w:val="18"/>
        </w:rPr>
      </w:pPr>
      <w:r w:rsidRPr="000A40E3">
        <w:rPr>
          <w:rStyle w:val="normaltextrun"/>
          <w:rFonts w:eastAsia="Verdana" w:cs="Calibri" w:asciiTheme="minorHAnsi" w:hAnsiTheme="minorHAnsi"/>
          <w:sz w:val="22"/>
          <w:szCs w:val="22"/>
        </w:rPr>
        <w:t xml:space="preserve">Beroepskrachten </w:t>
      </w:r>
      <w:r w:rsidRPr="000A40E3">
        <w:rPr>
          <w:rStyle w:val="normaltextrun"/>
          <w:rFonts w:eastAsia="Verdana" w:cs="Calibri" w:asciiTheme="minorHAnsi" w:hAnsiTheme="minorHAnsi"/>
          <w:i/>
          <w:iCs/>
          <w:sz w:val="22"/>
          <w:szCs w:val="22"/>
        </w:rPr>
        <w:t>moeten</w:t>
      </w:r>
      <w:r w:rsidRPr="000A40E3">
        <w:rPr>
          <w:rStyle w:val="normaltextrun"/>
          <w:rFonts w:eastAsia="Verdana" w:cs="Calibri" w:asciiTheme="minorHAnsi" w:hAnsiTheme="minorHAnsi"/>
          <w:sz w:val="22"/>
          <w:szCs w:val="22"/>
        </w:rPr>
        <w:t xml:space="preserve"> een melding doen bij Veilig Thuis in de volgende situaties:</w:t>
      </w:r>
      <w:r w:rsidRPr="000A40E3">
        <w:rPr>
          <w:rStyle w:val="eop"/>
          <w:rFonts w:eastAsia="Verdana" w:cs="Calibri" w:asciiTheme="minorHAnsi" w:hAnsiTheme="minorHAnsi"/>
          <w:sz w:val="22"/>
          <w:szCs w:val="22"/>
        </w:rPr>
        <w:t> </w:t>
      </w:r>
    </w:p>
    <w:p w:rsidRPr="000A40E3" w:rsidR="00C6158E" w:rsidP="00C6158E" w:rsidRDefault="00C6158E" w14:paraId="1625CD55" w14:textId="77777777">
      <w:pPr>
        <w:pStyle w:val="paragraph"/>
        <w:spacing w:before="0" w:beforeAutospacing="0" w:after="0" w:afterAutospacing="0"/>
        <w:textAlignment w:val="baseline"/>
        <w:rPr>
          <w:rFonts w:cs="Segoe UI" w:asciiTheme="minorHAnsi" w:hAnsiTheme="minorHAnsi"/>
          <w:sz w:val="18"/>
          <w:szCs w:val="18"/>
        </w:rPr>
      </w:pPr>
      <w:r w:rsidRPr="000A40E3">
        <w:rPr>
          <w:rStyle w:val="eop"/>
          <w:rFonts w:eastAsia="Verdana" w:cs="Calibri" w:asciiTheme="minorHAnsi" w:hAnsiTheme="minorHAnsi"/>
          <w:sz w:val="22"/>
          <w:szCs w:val="22"/>
        </w:rPr>
        <w:t> </w:t>
      </w:r>
    </w:p>
    <w:p w:rsidRPr="000A40E3" w:rsidR="00C6158E" w:rsidP="007E1B80" w:rsidRDefault="00C6158E" w14:paraId="4342EC80" w14:textId="46EF102E">
      <w:pPr>
        <w:pStyle w:val="paragraph"/>
        <w:numPr>
          <w:ilvl w:val="0"/>
          <w:numId w:val="114"/>
        </w:numPr>
        <w:spacing w:before="0" w:beforeAutospacing="0" w:after="0" w:afterAutospacing="0"/>
        <w:textAlignment w:val="baseline"/>
        <w:rPr>
          <w:rFonts w:cs="Calibri" w:asciiTheme="minorHAnsi" w:hAnsiTheme="minorHAnsi"/>
          <w:sz w:val="22"/>
          <w:szCs w:val="22"/>
        </w:rPr>
      </w:pPr>
      <w:r w:rsidRPr="000A40E3">
        <w:rPr>
          <w:rStyle w:val="normaltextrun"/>
          <w:rFonts w:eastAsia="Verdana" w:cs="Calibri" w:asciiTheme="minorHAnsi" w:hAnsiTheme="minorHAnsi"/>
          <w:sz w:val="22"/>
          <w:szCs w:val="22"/>
        </w:rPr>
        <w:t xml:space="preserve">In </w:t>
      </w:r>
      <w:r w:rsidRPr="000A40E3">
        <w:rPr>
          <w:rStyle w:val="normaltextrun"/>
          <w:rFonts w:eastAsia="Verdana" w:cs="Calibri" w:asciiTheme="minorHAnsi" w:hAnsiTheme="minorHAnsi"/>
          <w:b/>
          <w:bCs/>
          <w:sz w:val="22"/>
          <w:szCs w:val="22"/>
        </w:rPr>
        <w:t>alle</w:t>
      </w:r>
      <w:r w:rsidRPr="000A40E3">
        <w:rPr>
          <w:rStyle w:val="normaltextrun"/>
          <w:rFonts w:eastAsia="Verdana" w:cs="Calibri" w:asciiTheme="minorHAnsi" w:hAnsiTheme="minorHAnsi"/>
          <w:sz w:val="22"/>
          <w:szCs w:val="22"/>
        </w:rPr>
        <w:t xml:space="preserve"> gevallen van acute onveiligheid en/of structurele onveiligheid en </w:t>
      </w:r>
      <w:proofErr w:type="spellStart"/>
      <w:r w:rsidRPr="000A40E3">
        <w:rPr>
          <w:rStyle w:val="normaltextrun"/>
          <w:rFonts w:eastAsia="Verdana" w:cs="Calibri" w:asciiTheme="minorHAnsi" w:hAnsiTheme="minorHAnsi"/>
          <w:sz w:val="22"/>
          <w:szCs w:val="22"/>
        </w:rPr>
        <w:t>disclosure</w:t>
      </w:r>
      <w:proofErr w:type="spellEnd"/>
      <w:r w:rsidRPr="000A40E3">
        <w:rPr>
          <w:rStyle w:val="normaltextrun"/>
          <w:rFonts w:eastAsia="Verdana" w:cs="Calibri" w:asciiTheme="minorHAnsi" w:hAnsiTheme="minorHAnsi"/>
          <w:sz w:val="22"/>
          <w:szCs w:val="22"/>
        </w:rPr>
        <w:t>.</w:t>
      </w:r>
      <w:r w:rsidRPr="000A40E3">
        <w:rPr>
          <w:rStyle w:val="eop"/>
          <w:rFonts w:eastAsia="Verdana" w:cs="Calibri" w:asciiTheme="minorHAnsi" w:hAnsiTheme="minorHAnsi"/>
          <w:sz w:val="22"/>
          <w:szCs w:val="22"/>
        </w:rPr>
        <w:t> </w:t>
      </w:r>
    </w:p>
    <w:p w:rsidRPr="000A40E3" w:rsidR="00C6158E" w:rsidP="007E1B80" w:rsidRDefault="00C6158E" w14:paraId="7977D44C" w14:textId="77777777">
      <w:pPr>
        <w:pStyle w:val="paragraph"/>
        <w:numPr>
          <w:ilvl w:val="0"/>
          <w:numId w:val="114"/>
        </w:numPr>
        <w:spacing w:before="0" w:beforeAutospacing="0" w:after="0" w:afterAutospacing="0"/>
        <w:textAlignment w:val="baseline"/>
        <w:rPr>
          <w:rFonts w:cs="Calibri" w:asciiTheme="minorHAnsi" w:hAnsiTheme="minorHAnsi"/>
          <w:sz w:val="22"/>
          <w:szCs w:val="22"/>
        </w:rPr>
      </w:pPr>
      <w:r w:rsidRPr="000A40E3">
        <w:rPr>
          <w:rStyle w:val="normaltextrun"/>
          <w:rFonts w:eastAsia="Verdana" w:cs="Calibri" w:asciiTheme="minorHAnsi" w:hAnsiTheme="minorHAnsi"/>
          <w:sz w:val="22"/>
          <w:szCs w:val="22"/>
        </w:rPr>
        <w:t xml:space="preserve">In alle </w:t>
      </w:r>
      <w:r w:rsidRPr="000A40E3">
        <w:rPr>
          <w:rStyle w:val="normaltextrun"/>
          <w:rFonts w:eastAsia="Verdana" w:cs="Calibri" w:asciiTheme="minorHAnsi" w:hAnsiTheme="minorHAnsi"/>
          <w:b/>
          <w:bCs/>
          <w:sz w:val="22"/>
          <w:szCs w:val="22"/>
        </w:rPr>
        <w:t>andere</w:t>
      </w:r>
      <w:r w:rsidRPr="000A40E3">
        <w:rPr>
          <w:rStyle w:val="normaltextrun"/>
          <w:rFonts w:eastAsia="Verdana" w:cs="Calibri" w:asciiTheme="minorHAnsi" w:hAnsiTheme="minorHAnsi"/>
          <w:sz w:val="22"/>
          <w:szCs w:val="22"/>
        </w:rPr>
        <w:t xml:space="preserve"> gevallen waarin de beroepskracht meent dat hij, gelet op zijn competenties, zijn verantwoordelijkheden en zijn professionele grenzen, in onvoldoende mate effectieve hulp kan bieden of kan organiseren bij (risico’s op) huiselijk geweld en/of kindermishandeling.</w:t>
      </w:r>
      <w:r w:rsidRPr="000A40E3">
        <w:rPr>
          <w:rStyle w:val="eop"/>
          <w:rFonts w:eastAsia="Verdana" w:cs="Calibri" w:asciiTheme="minorHAnsi" w:hAnsiTheme="minorHAnsi"/>
          <w:sz w:val="22"/>
          <w:szCs w:val="22"/>
        </w:rPr>
        <w:t> </w:t>
      </w:r>
    </w:p>
    <w:p w:rsidRPr="000A40E3" w:rsidR="00C6158E" w:rsidP="007E1B80" w:rsidRDefault="00C6158E" w14:paraId="051853BC" w14:textId="77777777">
      <w:pPr>
        <w:pStyle w:val="paragraph"/>
        <w:numPr>
          <w:ilvl w:val="0"/>
          <w:numId w:val="114"/>
        </w:numPr>
        <w:spacing w:before="0" w:beforeAutospacing="0" w:after="0" w:afterAutospacing="0"/>
        <w:textAlignment w:val="baseline"/>
        <w:rPr>
          <w:rFonts w:cs="Calibri" w:asciiTheme="minorHAnsi" w:hAnsiTheme="minorHAnsi"/>
          <w:sz w:val="22"/>
          <w:szCs w:val="22"/>
        </w:rPr>
      </w:pPr>
      <w:r w:rsidRPr="000A40E3">
        <w:rPr>
          <w:rStyle w:val="normaltextrun"/>
          <w:rFonts w:eastAsia="Verdana" w:cs="Calibri" w:asciiTheme="minorHAnsi" w:hAnsiTheme="minorHAnsi"/>
          <w:sz w:val="22"/>
          <w:szCs w:val="22"/>
        </w:rPr>
        <w:t>Wanneer een beroepskracht die hulp biedt of organiseert om betrokkenen te beschermen tegen het risico op huiselijk geweld en/of kindermishandeling constateert dat de onveiligheid niet stopt of zich herhaalt.</w:t>
      </w:r>
      <w:r w:rsidRPr="000A40E3">
        <w:rPr>
          <w:rStyle w:val="eop"/>
          <w:rFonts w:eastAsia="Verdana" w:cs="Calibri" w:asciiTheme="minorHAnsi" w:hAnsiTheme="minorHAnsi"/>
          <w:sz w:val="22"/>
          <w:szCs w:val="22"/>
        </w:rPr>
        <w:t> </w:t>
      </w:r>
    </w:p>
    <w:p w:rsidRPr="000A40E3" w:rsidR="00C6158E" w:rsidP="00C6158E" w:rsidRDefault="00C6158E" w14:paraId="11510AF9" w14:textId="77777777">
      <w:pPr>
        <w:pStyle w:val="paragraph"/>
        <w:spacing w:before="0" w:beforeAutospacing="0" w:after="0" w:afterAutospacing="0"/>
        <w:textAlignment w:val="baseline"/>
        <w:rPr>
          <w:rFonts w:cs="Segoe UI" w:asciiTheme="minorHAnsi" w:hAnsiTheme="minorHAnsi"/>
          <w:sz w:val="18"/>
          <w:szCs w:val="18"/>
        </w:rPr>
      </w:pPr>
      <w:r w:rsidRPr="000A40E3">
        <w:rPr>
          <w:rStyle w:val="eop"/>
          <w:rFonts w:eastAsia="Verdana" w:cs="Calibri" w:asciiTheme="minorHAnsi" w:hAnsiTheme="minorHAnsi"/>
          <w:sz w:val="20"/>
          <w:szCs w:val="20"/>
        </w:rPr>
        <w:t> </w:t>
      </w:r>
    </w:p>
    <w:p w:rsidRPr="000A40E3" w:rsidR="00C6158E" w:rsidP="00C6158E" w:rsidRDefault="00C6158E" w14:paraId="6D1EA45B" w14:textId="77777777">
      <w:pPr>
        <w:pStyle w:val="paragraph"/>
        <w:spacing w:before="0" w:beforeAutospacing="0" w:after="0" w:afterAutospacing="0"/>
        <w:textAlignment w:val="baseline"/>
        <w:rPr>
          <w:rFonts w:cs="Segoe UI" w:asciiTheme="minorHAnsi" w:hAnsiTheme="minorHAnsi"/>
          <w:sz w:val="18"/>
          <w:szCs w:val="18"/>
        </w:rPr>
      </w:pPr>
      <w:r w:rsidRPr="000A40E3">
        <w:rPr>
          <w:rStyle w:val="normaltextrun"/>
          <w:rFonts w:eastAsia="Verdana" w:cs="Calibri" w:asciiTheme="minorHAnsi" w:hAnsiTheme="minorHAnsi"/>
          <w:b/>
          <w:bCs/>
          <w:sz w:val="22"/>
          <w:szCs w:val="22"/>
        </w:rPr>
        <w:t>Situaties van onveiligheid </w:t>
      </w:r>
      <w:r w:rsidRPr="000A40E3">
        <w:rPr>
          <w:rStyle w:val="eop"/>
          <w:rFonts w:eastAsia="Verdana" w:cs="Calibri" w:asciiTheme="minorHAnsi" w:hAnsiTheme="minorHAnsi"/>
          <w:sz w:val="22"/>
          <w:szCs w:val="22"/>
        </w:rPr>
        <w:t> </w:t>
      </w:r>
    </w:p>
    <w:p w:rsidRPr="000A40E3" w:rsidR="00C6158E" w:rsidP="00C6158E" w:rsidRDefault="00C6158E" w14:paraId="4B943636" w14:textId="77777777">
      <w:pPr>
        <w:pStyle w:val="paragraph"/>
        <w:spacing w:before="0" w:beforeAutospacing="0" w:after="0" w:afterAutospacing="0"/>
        <w:textAlignment w:val="baseline"/>
        <w:rPr>
          <w:rFonts w:cs="Segoe UI" w:asciiTheme="minorHAnsi" w:hAnsiTheme="minorHAnsi"/>
          <w:sz w:val="18"/>
          <w:szCs w:val="18"/>
        </w:rPr>
      </w:pPr>
      <w:r w:rsidRPr="000A40E3">
        <w:rPr>
          <w:rStyle w:val="normaltextrun"/>
          <w:rFonts w:eastAsia="Verdana" w:cs="Calibri" w:asciiTheme="minorHAnsi" w:hAnsiTheme="minorHAnsi"/>
          <w:sz w:val="22"/>
          <w:szCs w:val="22"/>
        </w:rPr>
        <w:t xml:space="preserve">In het afwegingskader zijn er situaties vastgelegd waarin de beroepskracht </w:t>
      </w:r>
      <w:r w:rsidRPr="000A40E3">
        <w:rPr>
          <w:rStyle w:val="normaltextrun"/>
          <w:rFonts w:eastAsia="Verdana" w:cs="Calibri" w:asciiTheme="minorHAnsi" w:hAnsiTheme="minorHAnsi"/>
          <w:i/>
          <w:iCs/>
          <w:sz w:val="22"/>
          <w:szCs w:val="22"/>
        </w:rPr>
        <w:t>altijd</w:t>
      </w:r>
      <w:r w:rsidRPr="000A40E3">
        <w:rPr>
          <w:rStyle w:val="normaltextrun"/>
          <w:rFonts w:eastAsia="Verdana" w:cs="Calibri" w:asciiTheme="minorHAnsi" w:hAnsiTheme="minorHAnsi"/>
          <w:sz w:val="22"/>
          <w:szCs w:val="22"/>
        </w:rPr>
        <w:t xml:space="preserve"> moet melden bij Veilig Thuis. Dit zijn situaties waarbij er sprake is van:</w:t>
      </w:r>
      <w:r w:rsidRPr="000A40E3">
        <w:rPr>
          <w:rStyle w:val="eop"/>
          <w:rFonts w:eastAsia="Verdana" w:cs="Calibri" w:asciiTheme="minorHAnsi" w:hAnsiTheme="minorHAnsi"/>
          <w:sz w:val="22"/>
          <w:szCs w:val="22"/>
        </w:rPr>
        <w:t> </w:t>
      </w:r>
    </w:p>
    <w:p w:rsidRPr="000A40E3" w:rsidR="00B91061" w:rsidP="007E1B80" w:rsidRDefault="00C6158E" w14:paraId="4A6B6BB5" w14:textId="77777777">
      <w:pPr>
        <w:pStyle w:val="paragraph"/>
        <w:numPr>
          <w:ilvl w:val="0"/>
          <w:numId w:val="113"/>
        </w:numPr>
        <w:spacing w:before="0" w:beforeAutospacing="0" w:after="0" w:afterAutospacing="0"/>
        <w:textAlignment w:val="baseline"/>
        <w:rPr>
          <w:rStyle w:val="normaltextrun"/>
          <w:rFonts w:cs="Segoe UI" w:asciiTheme="minorHAnsi" w:hAnsiTheme="minorHAnsi"/>
          <w:sz w:val="18"/>
          <w:szCs w:val="18"/>
        </w:rPr>
      </w:pPr>
      <w:r w:rsidRPr="000A40E3">
        <w:rPr>
          <w:rStyle w:val="normaltextrun"/>
          <w:rFonts w:eastAsia="Verdana" w:cs="Calibri" w:asciiTheme="minorHAnsi" w:hAnsiTheme="minorHAnsi"/>
          <w:sz w:val="22"/>
          <w:szCs w:val="22"/>
        </w:rPr>
        <w:t>Acute onveiligheid </w:t>
      </w:r>
    </w:p>
    <w:p w:rsidRPr="000A40E3" w:rsidR="00B91061" w:rsidP="007E1B80" w:rsidRDefault="00C6158E" w14:paraId="3DBA425A" w14:textId="6971B64C">
      <w:pPr>
        <w:pStyle w:val="paragraph"/>
        <w:numPr>
          <w:ilvl w:val="0"/>
          <w:numId w:val="113"/>
        </w:numPr>
        <w:spacing w:before="0" w:beforeAutospacing="0" w:after="0" w:afterAutospacing="0"/>
        <w:textAlignment w:val="baseline"/>
        <w:rPr>
          <w:rStyle w:val="eop"/>
          <w:rFonts w:cs="Segoe UI" w:asciiTheme="minorHAnsi" w:hAnsiTheme="minorHAnsi"/>
          <w:sz w:val="18"/>
          <w:szCs w:val="18"/>
        </w:rPr>
      </w:pPr>
      <w:r w:rsidRPr="000A40E3">
        <w:rPr>
          <w:rStyle w:val="normaltextrun"/>
          <w:rFonts w:eastAsia="Verdana" w:cs="Calibri" w:asciiTheme="minorHAnsi" w:hAnsiTheme="minorHAnsi"/>
          <w:sz w:val="22"/>
          <w:szCs w:val="22"/>
        </w:rPr>
        <w:t>Structurele onveiligheid </w:t>
      </w:r>
      <w:r w:rsidRPr="000A40E3">
        <w:rPr>
          <w:rStyle w:val="eop"/>
          <w:rFonts w:eastAsia="Verdana" w:cs="Calibri" w:asciiTheme="minorHAnsi" w:hAnsiTheme="minorHAnsi"/>
          <w:sz w:val="22"/>
          <w:szCs w:val="22"/>
        </w:rPr>
        <w:t> </w:t>
      </w:r>
    </w:p>
    <w:p w:rsidRPr="000A40E3" w:rsidR="00C6158E" w:rsidP="007E1B80" w:rsidRDefault="00B91061" w14:paraId="6EF1EA6E" w14:textId="6C77746C">
      <w:pPr>
        <w:pStyle w:val="paragraph"/>
        <w:numPr>
          <w:ilvl w:val="0"/>
          <w:numId w:val="113"/>
        </w:numPr>
        <w:spacing w:before="0" w:beforeAutospacing="0" w:after="0" w:afterAutospacing="0"/>
        <w:textAlignment w:val="baseline"/>
        <w:rPr>
          <w:rFonts w:cs="Segoe UI" w:asciiTheme="minorHAnsi" w:hAnsiTheme="minorHAnsi"/>
          <w:sz w:val="18"/>
          <w:szCs w:val="18"/>
        </w:rPr>
      </w:pPr>
      <w:proofErr w:type="spellStart"/>
      <w:r w:rsidRPr="000A40E3">
        <w:rPr>
          <w:rStyle w:val="normaltextrun"/>
          <w:rFonts w:eastAsia="Verdana" w:cs="Calibri" w:asciiTheme="minorHAnsi" w:hAnsiTheme="minorHAnsi"/>
          <w:sz w:val="22"/>
          <w:szCs w:val="22"/>
        </w:rPr>
        <w:t>Di</w:t>
      </w:r>
      <w:r w:rsidRPr="000A40E3" w:rsidR="00C6158E">
        <w:rPr>
          <w:rStyle w:val="normaltextrun"/>
          <w:rFonts w:eastAsia="Verdana" w:cs="Calibri" w:asciiTheme="minorHAnsi" w:hAnsiTheme="minorHAnsi"/>
          <w:sz w:val="22"/>
          <w:szCs w:val="22"/>
        </w:rPr>
        <w:t>sclosure</w:t>
      </w:r>
      <w:proofErr w:type="spellEnd"/>
      <w:r w:rsidRPr="000A40E3" w:rsidR="00C6158E">
        <w:rPr>
          <w:rStyle w:val="normaltextrun"/>
          <w:rFonts w:eastAsia="Verdana" w:cs="Calibri" w:asciiTheme="minorHAnsi" w:hAnsiTheme="minorHAnsi"/>
          <w:sz w:val="22"/>
          <w:szCs w:val="22"/>
        </w:rPr>
        <w:t xml:space="preserve"> (d.w.z. kind/volwassene geeft zelf aan slachtoffer te zijn van</w:t>
      </w:r>
      <w:r w:rsidRPr="000A40E3">
        <w:rPr>
          <w:rStyle w:val="normaltextrun"/>
          <w:rFonts w:eastAsia="Verdana" w:cs="Calibri" w:asciiTheme="minorHAnsi" w:hAnsiTheme="minorHAnsi"/>
          <w:sz w:val="22"/>
          <w:szCs w:val="22"/>
        </w:rPr>
        <w:t xml:space="preserve"> m</w:t>
      </w:r>
      <w:r w:rsidRPr="000A40E3" w:rsidR="00C6158E">
        <w:rPr>
          <w:rStyle w:val="normaltextrun"/>
          <w:rFonts w:eastAsia="Verdana" w:cs="Calibri" w:asciiTheme="minorHAnsi" w:hAnsiTheme="minorHAnsi"/>
          <w:sz w:val="22"/>
          <w:szCs w:val="22"/>
        </w:rPr>
        <w:t>ishandeling/</w:t>
      </w:r>
      <w:r w:rsidRPr="000A40E3" w:rsidR="00C6158E">
        <w:rPr>
          <w:rStyle w:val="eop"/>
          <w:rFonts w:eastAsia="Verdana" w:cs="Calibri" w:asciiTheme="minorHAnsi" w:hAnsiTheme="minorHAnsi"/>
          <w:sz w:val="22"/>
          <w:szCs w:val="22"/>
        </w:rPr>
        <w:t> </w:t>
      </w:r>
      <w:r w:rsidRPr="000A40E3" w:rsidR="00C6158E">
        <w:rPr>
          <w:rStyle w:val="normaltextrun"/>
          <w:rFonts w:eastAsia="Verdana" w:cs="Calibri" w:asciiTheme="minorHAnsi" w:hAnsiTheme="minorHAnsi"/>
          <w:sz w:val="22"/>
          <w:szCs w:val="22"/>
        </w:rPr>
        <w:t>verwaarlozing)</w:t>
      </w:r>
      <w:r w:rsidRPr="000A40E3" w:rsidR="00C6158E">
        <w:rPr>
          <w:rStyle w:val="eop"/>
          <w:rFonts w:eastAsia="Verdana" w:cs="Calibri" w:asciiTheme="minorHAnsi" w:hAnsiTheme="minorHAnsi"/>
          <w:sz w:val="22"/>
          <w:szCs w:val="22"/>
        </w:rPr>
        <w:t> </w:t>
      </w:r>
    </w:p>
    <w:p w:rsidRPr="000A40E3" w:rsidR="00C6158E" w:rsidP="00C6158E" w:rsidRDefault="00C6158E" w14:paraId="51BB80B6" w14:textId="77777777">
      <w:pPr>
        <w:pStyle w:val="paragraph"/>
        <w:spacing w:before="0" w:beforeAutospacing="0" w:after="0" w:afterAutospacing="0"/>
        <w:ind w:firstLine="705"/>
        <w:textAlignment w:val="baseline"/>
        <w:rPr>
          <w:rFonts w:cs="Segoe UI" w:asciiTheme="minorHAnsi" w:hAnsiTheme="minorHAnsi"/>
          <w:sz w:val="18"/>
          <w:szCs w:val="18"/>
        </w:rPr>
      </w:pPr>
      <w:r w:rsidRPr="000A40E3">
        <w:rPr>
          <w:rStyle w:val="eop"/>
          <w:rFonts w:eastAsia="Verdana" w:cs="Calibri" w:asciiTheme="minorHAnsi" w:hAnsiTheme="minorHAnsi"/>
          <w:sz w:val="22"/>
          <w:szCs w:val="22"/>
        </w:rPr>
        <w:t> </w:t>
      </w:r>
    </w:p>
    <w:p w:rsidRPr="000A40E3" w:rsidR="00C6158E" w:rsidP="00C6158E" w:rsidRDefault="00C6158E" w14:paraId="21459E9C" w14:textId="77777777">
      <w:pPr>
        <w:pStyle w:val="paragraph"/>
        <w:spacing w:before="0" w:beforeAutospacing="0" w:after="0" w:afterAutospacing="0"/>
        <w:textAlignment w:val="baseline"/>
        <w:rPr>
          <w:rFonts w:cs="Segoe UI" w:asciiTheme="minorHAnsi" w:hAnsiTheme="minorHAnsi"/>
          <w:color w:val="44546A"/>
          <w:sz w:val="18"/>
          <w:szCs w:val="18"/>
        </w:rPr>
      </w:pPr>
      <w:r w:rsidRPr="000A40E3">
        <w:rPr>
          <w:rStyle w:val="normaltextrun"/>
          <w:rFonts w:eastAsia="Verdana" w:cs="Calibri" w:asciiTheme="minorHAnsi" w:hAnsiTheme="minorHAnsi"/>
          <w:b/>
          <w:bCs/>
          <w:sz w:val="22"/>
          <w:szCs w:val="22"/>
        </w:rPr>
        <w:t>Acute onveiligheid</w:t>
      </w:r>
      <w:r w:rsidRPr="000A40E3">
        <w:rPr>
          <w:rStyle w:val="eop"/>
          <w:rFonts w:eastAsia="Verdana" w:cs="Calibri" w:asciiTheme="minorHAnsi" w:hAnsiTheme="minorHAnsi"/>
          <w:sz w:val="22"/>
          <w:szCs w:val="22"/>
        </w:rPr>
        <w:t> </w:t>
      </w:r>
    </w:p>
    <w:p w:rsidRPr="000A40E3" w:rsidR="00C6158E" w:rsidP="00C6158E" w:rsidRDefault="00C6158E" w14:paraId="06E28E02" w14:textId="77777777">
      <w:pPr>
        <w:pStyle w:val="paragraph"/>
        <w:spacing w:before="0" w:beforeAutospacing="0" w:after="0" w:afterAutospacing="0"/>
        <w:textAlignment w:val="baseline"/>
        <w:rPr>
          <w:rFonts w:cs="Segoe UI" w:asciiTheme="minorHAnsi" w:hAnsiTheme="minorHAnsi"/>
          <w:sz w:val="18"/>
          <w:szCs w:val="18"/>
        </w:rPr>
      </w:pPr>
      <w:r w:rsidRPr="000A40E3">
        <w:rPr>
          <w:rStyle w:val="normaltextrun"/>
          <w:rFonts w:eastAsia="Verdana" w:cs="Calibri" w:asciiTheme="minorHAnsi" w:hAnsiTheme="minorHAnsi"/>
          <w:sz w:val="22"/>
          <w:szCs w:val="22"/>
        </w:rPr>
        <w:t>Een zorgvrager die in direct fysiek gevaar is, diens veiligheid is de komende dagen niet gegarandeerd en hij of zij heeft direct bescherming nodig.</w:t>
      </w:r>
      <w:r w:rsidRPr="000A40E3">
        <w:rPr>
          <w:rStyle w:val="scxw220254854"/>
          <w:rFonts w:cs="Calibri" w:asciiTheme="minorHAnsi" w:hAnsiTheme="minorHAnsi"/>
          <w:sz w:val="22"/>
          <w:szCs w:val="22"/>
        </w:rPr>
        <w:t> </w:t>
      </w:r>
      <w:r w:rsidRPr="000A40E3">
        <w:rPr>
          <w:rFonts w:cs="Calibri" w:asciiTheme="minorHAnsi" w:hAnsiTheme="minorHAnsi"/>
          <w:sz w:val="22"/>
          <w:szCs w:val="22"/>
        </w:rPr>
        <w:br/>
      </w:r>
      <w:r w:rsidRPr="000A40E3">
        <w:rPr>
          <w:rStyle w:val="normaltextrun"/>
          <w:rFonts w:eastAsia="Verdana" w:cs="Calibri" w:asciiTheme="minorHAnsi" w:hAnsiTheme="minorHAnsi"/>
          <w:sz w:val="22"/>
          <w:szCs w:val="22"/>
        </w:rPr>
        <w:t xml:space="preserve">Bij het afwegen van signalen van huiselijk geweld en/of kindermishandeling schat een beroepskracht allereerst en voortdurend in of een betrokkene acuut (levens)gevaar loopt. Dit betreft de aanwezigheid van fysiek of seksueel geweld (met of zonder letsel) of, in geval van zorgafhankelijke kinderen of (oudere) volwassenen, de </w:t>
      </w:r>
      <w:r w:rsidRPr="000A40E3">
        <w:rPr>
          <w:rStyle w:val="normaltextrun"/>
          <w:rFonts w:eastAsia="Verdana" w:cs="Calibri" w:asciiTheme="minorHAnsi" w:hAnsiTheme="minorHAnsi"/>
          <w:i/>
          <w:iCs/>
          <w:sz w:val="22"/>
          <w:szCs w:val="22"/>
        </w:rPr>
        <w:t>af</w:t>
      </w:r>
      <w:r w:rsidRPr="000A40E3">
        <w:rPr>
          <w:rStyle w:val="normaltextrun"/>
          <w:rFonts w:eastAsia="Verdana" w:cs="Calibri" w:asciiTheme="minorHAnsi" w:hAnsiTheme="minorHAnsi"/>
          <w:sz w:val="22"/>
          <w:szCs w:val="22"/>
        </w:rPr>
        <w:t>wezigheid van de meest basale verzorging (waaronder eten, drinken, kleding en onderdak) maar bijvoorbeeld ook om het onnodig toedienen of juist nalaten van toedienen van medicijnen.</w:t>
      </w:r>
      <w:r w:rsidRPr="000A40E3">
        <w:rPr>
          <w:rStyle w:val="eop"/>
          <w:rFonts w:eastAsia="Verdana" w:cs="Calibri" w:asciiTheme="minorHAnsi" w:hAnsiTheme="minorHAnsi"/>
          <w:sz w:val="22"/>
          <w:szCs w:val="22"/>
        </w:rPr>
        <w:t> </w:t>
      </w:r>
    </w:p>
    <w:p w:rsidRPr="000A40E3" w:rsidR="00C6158E" w:rsidP="00C6158E" w:rsidRDefault="00C6158E" w14:paraId="3C6E9335" w14:textId="77777777">
      <w:pPr>
        <w:pStyle w:val="paragraph"/>
        <w:spacing w:before="0" w:beforeAutospacing="0" w:after="0" w:afterAutospacing="0"/>
        <w:textAlignment w:val="baseline"/>
        <w:rPr>
          <w:rFonts w:cs="Segoe UI" w:asciiTheme="minorHAnsi" w:hAnsiTheme="minorHAnsi"/>
          <w:sz w:val="18"/>
          <w:szCs w:val="18"/>
        </w:rPr>
      </w:pPr>
      <w:r w:rsidRPr="000A40E3">
        <w:rPr>
          <w:rStyle w:val="eop"/>
          <w:rFonts w:eastAsia="Verdana" w:cs="Calibri" w:asciiTheme="minorHAnsi" w:hAnsiTheme="minorHAnsi"/>
          <w:sz w:val="22"/>
          <w:szCs w:val="22"/>
        </w:rPr>
        <w:t> </w:t>
      </w:r>
    </w:p>
    <w:p w:rsidRPr="000A40E3" w:rsidR="00C6158E" w:rsidP="00C6158E" w:rsidRDefault="00C6158E" w14:paraId="79121FBB" w14:textId="77777777">
      <w:pPr>
        <w:pStyle w:val="paragraph"/>
        <w:spacing w:before="0" w:beforeAutospacing="0" w:after="0" w:afterAutospacing="0"/>
        <w:textAlignment w:val="baseline"/>
        <w:rPr>
          <w:rFonts w:cs="Segoe UI" w:asciiTheme="minorHAnsi" w:hAnsiTheme="minorHAnsi"/>
          <w:color w:val="44546A"/>
          <w:sz w:val="18"/>
          <w:szCs w:val="18"/>
        </w:rPr>
      </w:pPr>
      <w:r w:rsidRPr="000A40E3">
        <w:rPr>
          <w:rStyle w:val="normaltextrun"/>
          <w:rFonts w:eastAsia="Verdana" w:cs="Calibri" w:asciiTheme="minorHAnsi" w:hAnsiTheme="minorHAnsi"/>
          <w:b/>
          <w:bCs/>
          <w:sz w:val="22"/>
          <w:szCs w:val="22"/>
        </w:rPr>
        <w:t>Structurele onveiligheid</w:t>
      </w:r>
      <w:r w:rsidRPr="000A40E3">
        <w:rPr>
          <w:rStyle w:val="eop"/>
          <w:rFonts w:eastAsia="Verdana" w:cs="Calibri" w:asciiTheme="minorHAnsi" w:hAnsiTheme="minorHAnsi"/>
          <w:sz w:val="22"/>
          <w:szCs w:val="22"/>
        </w:rPr>
        <w:t> </w:t>
      </w:r>
    </w:p>
    <w:p w:rsidRPr="000A40E3" w:rsidR="00C6158E" w:rsidP="00C6158E" w:rsidRDefault="00C6158E" w14:paraId="47585413" w14:textId="77777777">
      <w:pPr>
        <w:pStyle w:val="paragraph"/>
        <w:spacing w:before="0" w:beforeAutospacing="0" w:after="0" w:afterAutospacing="0"/>
        <w:textAlignment w:val="baseline"/>
        <w:rPr>
          <w:rFonts w:cs="Segoe UI" w:asciiTheme="minorHAnsi" w:hAnsiTheme="minorHAnsi"/>
          <w:sz w:val="18"/>
          <w:szCs w:val="18"/>
        </w:rPr>
      </w:pPr>
      <w:r w:rsidRPr="000A40E3">
        <w:rPr>
          <w:rStyle w:val="normaltextrun"/>
          <w:rFonts w:eastAsia="Verdana" w:cs="Calibri" w:asciiTheme="minorHAnsi" w:hAnsiTheme="minorHAnsi"/>
          <w:sz w:val="22"/>
          <w:szCs w:val="22"/>
        </w:rPr>
        <w:t>Er is sprake van herhaling of voortduren van onveilige situaties of geweld. Een voorgeschiedenis van huiselijk geweld of kindermishandeling is de belangrijkste voorspeller voor voortduren van onveiligheid (daderschap en slachtofferschap) in de toekomst. </w:t>
      </w:r>
      <w:r w:rsidRPr="000A40E3">
        <w:rPr>
          <w:rStyle w:val="eop"/>
          <w:rFonts w:eastAsia="Verdana" w:cs="Calibri" w:asciiTheme="minorHAnsi" w:hAnsiTheme="minorHAnsi"/>
          <w:sz w:val="22"/>
          <w:szCs w:val="22"/>
        </w:rPr>
        <w:t> </w:t>
      </w:r>
    </w:p>
    <w:p w:rsidRPr="000A40E3" w:rsidR="00C6158E" w:rsidP="00C6158E" w:rsidRDefault="00C6158E" w14:paraId="229E4295" w14:textId="77777777">
      <w:pPr>
        <w:pStyle w:val="paragraph"/>
        <w:spacing w:before="0" w:beforeAutospacing="0" w:after="0" w:afterAutospacing="0"/>
        <w:textAlignment w:val="baseline"/>
        <w:rPr>
          <w:rFonts w:cs="Segoe UI" w:asciiTheme="minorHAnsi" w:hAnsiTheme="minorHAnsi"/>
          <w:sz w:val="18"/>
          <w:szCs w:val="18"/>
        </w:rPr>
      </w:pPr>
      <w:r w:rsidRPr="000A40E3">
        <w:rPr>
          <w:rStyle w:val="eop"/>
          <w:rFonts w:eastAsia="Verdana" w:cs="Calibri" w:asciiTheme="minorHAnsi" w:hAnsiTheme="minorHAnsi"/>
          <w:sz w:val="22"/>
          <w:szCs w:val="22"/>
        </w:rPr>
        <w:t> </w:t>
      </w:r>
    </w:p>
    <w:p w:rsidRPr="000A40E3" w:rsidR="00C6158E" w:rsidP="00C6158E" w:rsidRDefault="00C6158E" w14:paraId="2C6D1443" w14:textId="77777777">
      <w:pPr>
        <w:pStyle w:val="paragraph"/>
        <w:spacing w:before="0" w:beforeAutospacing="0" w:after="0" w:afterAutospacing="0"/>
        <w:textAlignment w:val="baseline"/>
        <w:rPr>
          <w:rFonts w:cs="Segoe UI" w:asciiTheme="minorHAnsi" w:hAnsiTheme="minorHAnsi"/>
          <w:color w:val="44546A"/>
          <w:sz w:val="18"/>
          <w:szCs w:val="18"/>
        </w:rPr>
      </w:pPr>
      <w:proofErr w:type="spellStart"/>
      <w:r w:rsidRPr="000A40E3">
        <w:rPr>
          <w:rStyle w:val="normaltextrun"/>
          <w:rFonts w:eastAsia="Verdana" w:cs="Calibri" w:asciiTheme="minorHAnsi" w:hAnsiTheme="minorHAnsi"/>
          <w:b/>
          <w:bCs/>
          <w:sz w:val="22"/>
          <w:szCs w:val="22"/>
        </w:rPr>
        <w:t>Disclosure</w:t>
      </w:r>
      <w:proofErr w:type="spellEnd"/>
      <w:r w:rsidRPr="000A40E3">
        <w:rPr>
          <w:rStyle w:val="eop"/>
          <w:rFonts w:eastAsia="Verdana" w:cs="Calibri" w:asciiTheme="minorHAnsi" w:hAnsiTheme="minorHAnsi"/>
          <w:sz w:val="22"/>
          <w:szCs w:val="22"/>
        </w:rPr>
        <w:t> </w:t>
      </w:r>
    </w:p>
    <w:p w:rsidRPr="000A40E3" w:rsidR="00C6158E" w:rsidP="00C6158E" w:rsidRDefault="00C6158E" w14:paraId="6FAF28C7" w14:textId="77777777">
      <w:pPr>
        <w:pStyle w:val="paragraph"/>
        <w:spacing w:before="0" w:beforeAutospacing="0" w:after="0" w:afterAutospacing="0"/>
        <w:textAlignment w:val="baseline"/>
        <w:rPr>
          <w:rFonts w:cs="Segoe UI" w:asciiTheme="minorHAnsi" w:hAnsiTheme="minorHAnsi"/>
          <w:sz w:val="18"/>
          <w:szCs w:val="18"/>
        </w:rPr>
      </w:pPr>
      <w:r w:rsidRPr="000A40E3">
        <w:rPr>
          <w:rStyle w:val="normaltextrun"/>
          <w:rFonts w:eastAsia="Verdana" w:cs="Calibri" w:asciiTheme="minorHAnsi" w:hAnsiTheme="minorHAnsi"/>
          <w:sz w:val="22"/>
          <w:szCs w:val="22"/>
        </w:rPr>
        <w:t xml:space="preserve">Slachtoffers die uit zichzelf een beroepskracht om hulp vragen bij huiselijk geweld of kindermishandeling of zich uiten bij een beroepskracht zonder hulp te vragen. Deze slachtoffers dienen ook bij Veilig Thuis gemeld te worden. Dit noemen we </w:t>
      </w:r>
      <w:proofErr w:type="spellStart"/>
      <w:r w:rsidRPr="000A40E3">
        <w:rPr>
          <w:rStyle w:val="normaltextrun"/>
          <w:rFonts w:eastAsia="Verdana" w:cs="Calibri" w:asciiTheme="minorHAnsi" w:hAnsiTheme="minorHAnsi"/>
          <w:i/>
          <w:iCs/>
          <w:sz w:val="22"/>
          <w:szCs w:val="22"/>
        </w:rPr>
        <w:t>disclosure</w:t>
      </w:r>
      <w:proofErr w:type="spellEnd"/>
      <w:r w:rsidRPr="000A40E3">
        <w:rPr>
          <w:rStyle w:val="normaltextrun"/>
          <w:rFonts w:eastAsia="Verdana" w:cs="Calibri" w:asciiTheme="minorHAnsi" w:hAnsiTheme="minorHAnsi"/>
          <w:sz w:val="22"/>
          <w:szCs w:val="22"/>
        </w:rPr>
        <w:t xml:space="preserve"> oftewel: onthulling. Wanneer een kind of volwassene uit zichzelf praat over mogelijk huiselijk geweld en/of kindermishandeling betekent dit veelal dat het (minderjarige) slachtoffer een acute crisis ervaart en vreest voor de veiligheid en/of het welzijn van zichzelf of gezinsleden. De drie meldnormen zijn te vertalen in vijf afwegingsvragen die u in stap 4 stelt.</w:t>
      </w:r>
      <w:r w:rsidRPr="000A40E3">
        <w:rPr>
          <w:rStyle w:val="eop"/>
          <w:rFonts w:eastAsia="Verdana" w:cs="Calibri" w:asciiTheme="minorHAnsi" w:hAnsiTheme="minorHAnsi"/>
          <w:sz w:val="22"/>
          <w:szCs w:val="22"/>
        </w:rPr>
        <w:t> </w:t>
      </w:r>
    </w:p>
    <w:p w:rsidRPr="000A40E3" w:rsidR="000A40E3" w:rsidP="00C6158E" w:rsidRDefault="000A40E3" w14:paraId="0C249637" w14:textId="77777777">
      <w:pPr>
        <w:pStyle w:val="paragraph"/>
        <w:spacing w:before="0" w:beforeAutospacing="0" w:after="0" w:afterAutospacing="0"/>
        <w:textAlignment w:val="baseline"/>
        <w:rPr>
          <w:rFonts w:cs="Segoe UI" w:asciiTheme="minorHAnsi" w:hAnsiTheme="minorHAnsi"/>
          <w:sz w:val="18"/>
          <w:szCs w:val="18"/>
        </w:rPr>
      </w:pPr>
    </w:p>
    <w:p w:rsidRPr="000A40E3" w:rsidR="00C6158E" w:rsidP="00C6158E" w:rsidRDefault="00C6158E" w14:paraId="3C4F35DD" w14:textId="77777777">
      <w:pPr>
        <w:pStyle w:val="paragraph"/>
        <w:spacing w:before="0" w:beforeAutospacing="0" w:after="0" w:afterAutospacing="0"/>
        <w:textAlignment w:val="baseline"/>
        <w:rPr>
          <w:rFonts w:cs="Segoe UI" w:asciiTheme="minorHAnsi" w:hAnsiTheme="minorHAnsi"/>
          <w:b/>
          <w:bCs/>
          <w:color w:val="000000"/>
          <w:sz w:val="18"/>
          <w:szCs w:val="18"/>
        </w:rPr>
      </w:pPr>
      <w:r w:rsidRPr="000A40E3">
        <w:rPr>
          <w:rStyle w:val="normaltextrun"/>
          <w:rFonts w:eastAsia="Verdana" w:cs="Calibri" w:asciiTheme="minorHAnsi" w:hAnsiTheme="minorHAnsi"/>
          <w:b/>
          <w:bCs/>
          <w:sz w:val="22"/>
          <w:szCs w:val="22"/>
        </w:rPr>
        <w:t>Afwegingsvragen</w:t>
      </w:r>
      <w:r w:rsidRPr="000A40E3">
        <w:rPr>
          <w:rStyle w:val="eop"/>
          <w:rFonts w:eastAsia="Verdana" w:cs="Calibri" w:asciiTheme="minorHAnsi" w:hAnsiTheme="minorHAnsi"/>
          <w:b/>
          <w:bCs/>
          <w:sz w:val="22"/>
          <w:szCs w:val="22"/>
        </w:rPr>
        <w:t> </w:t>
      </w:r>
    </w:p>
    <w:p w:rsidRPr="000A40E3" w:rsidR="00C6158E" w:rsidP="00C6158E" w:rsidRDefault="00C6158E" w14:paraId="45D22CFC" w14:textId="77777777">
      <w:pPr>
        <w:pStyle w:val="paragraph"/>
        <w:spacing w:before="0" w:beforeAutospacing="0" w:after="0" w:afterAutospacing="0"/>
        <w:textAlignment w:val="baseline"/>
        <w:rPr>
          <w:rFonts w:cs="Segoe UI" w:asciiTheme="minorHAnsi" w:hAnsiTheme="minorHAnsi"/>
          <w:sz w:val="18"/>
          <w:szCs w:val="18"/>
        </w:rPr>
      </w:pPr>
      <w:r w:rsidRPr="000A40E3">
        <w:rPr>
          <w:rStyle w:val="normaltextrun"/>
          <w:rFonts w:eastAsia="Verdana" w:cs="Calibri" w:asciiTheme="minorHAnsi" w:hAnsiTheme="minorHAnsi"/>
          <w:sz w:val="22"/>
          <w:szCs w:val="22"/>
        </w:rPr>
        <w:t xml:space="preserve">Het </w:t>
      </w:r>
      <w:r w:rsidRPr="000A40E3">
        <w:rPr>
          <w:rStyle w:val="normaltextrun"/>
          <w:rFonts w:eastAsia="Verdana" w:cs="Calibri" w:asciiTheme="minorHAnsi" w:hAnsiTheme="minorHAnsi"/>
          <w:i/>
          <w:iCs/>
          <w:sz w:val="22"/>
          <w:szCs w:val="22"/>
        </w:rPr>
        <w:t>afwegingskader</w:t>
      </w:r>
      <w:r w:rsidRPr="000A40E3">
        <w:rPr>
          <w:rStyle w:val="normaltextrun"/>
          <w:rFonts w:eastAsia="Verdana" w:cs="Calibri" w:asciiTheme="minorHAnsi" w:hAnsiTheme="minorHAnsi"/>
          <w:sz w:val="22"/>
          <w:szCs w:val="22"/>
        </w:rPr>
        <w:t xml:space="preserve"> (toe te passen in stap 4 van de meldcode), bevat de vijf </w:t>
      </w:r>
      <w:r w:rsidRPr="000A40E3">
        <w:rPr>
          <w:rStyle w:val="normaltextrun"/>
          <w:rFonts w:eastAsia="Verdana" w:cs="Calibri" w:asciiTheme="minorHAnsi" w:hAnsiTheme="minorHAnsi"/>
          <w:i/>
          <w:iCs/>
          <w:sz w:val="22"/>
          <w:szCs w:val="22"/>
        </w:rPr>
        <w:t>afwegingsvragen</w:t>
      </w:r>
      <w:r w:rsidRPr="000A40E3">
        <w:rPr>
          <w:rStyle w:val="normaltextrun"/>
          <w:rFonts w:eastAsia="Verdana" w:cs="Calibri" w:asciiTheme="minorHAnsi" w:hAnsiTheme="minorHAnsi"/>
          <w:sz w:val="22"/>
          <w:szCs w:val="22"/>
        </w:rPr>
        <w:t xml:space="preserve"> waarmee beroepskrachten bij de twee beslissingen, die in stap 5 van de meldcode moeten worden genomen, worden ondersteund.</w:t>
      </w:r>
      <w:r w:rsidRPr="000A40E3">
        <w:rPr>
          <w:rStyle w:val="eop"/>
          <w:rFonts w:eastAsia="Verdana" w:cs="Calibri" w:asciiTheme="minorHAnsi" w:hAnsiTheme="minorHAnsi"/>
          <w:sz w:val="22"/>
          <w:szCs w:val="22"/>
        </w:rPr>
        <w:t> </w:t>
      </w:r>
    </w:p>
    <w:p w:rsidR="00E72279" w:rsidP="00E72279" w:rsidRDefault="00E72279" w14:paraId="06B28257" w14:textId="77777777">
      <w:pPr>
        <w:rPr>
          <w:lang w:eastAsia="nl-NL"/>
        </w:rPr>
      </w:pPr>
    </w:p>
    <w:tbl>
      <w:tblPr>
        <w:tblW w:w="0" w:type="dxa"/>
        <w:tblBorders>
          <w:top w:val="outset" w:color="auto" w:sz="6" w:space="0"/>
          <w:left w:val="outset" w:color="auto" w:sz="6" w:space="0"/>
          <w:bottom w:val="outset" w:color="auto" w:sz="6" w:space="0"/>
          <w:right w:val="outset" w:color="auto" w:sz="6" w:space="0"/>
        </w:tblBorders>
        <w:tblCellMar>
          <w:left w:w="0" w:type="dxa"/>
          <w:right w:w="0" w:type="dxa"/>
        </w:tblCellMar>
        <w:tblLook w:val="04A0" w:firstRow="1" w:lastRow="0" w:firstColumn="1" w:lastColumn="0" w:noHBand="0" w:noVBand="1"/>
      </w:tblPr>
      <w:tblGrid>
        <w:gridCol w:w="3525"/>
        <w:gridCol w:w="4980"/>
      </w:tblGrid>
      <w:tr w:rsidRPr="00182444" w:rsidR="00182444" w:rsidTr="00182444" w14:paraId="3DA5EC1F" w14:textId="77777777">
        <w:trPr>
          <w:trHeight w:val="30"/>
        </w:trPr>
        <w:tc>
          <w:tcPr>
            <w:tcW w:w="3525" w:type="dxa"/>
            <w:tcBorders>
              <w:top w:val="single" w:color="4472C4" w:sz="12" w:space="0"/>
              <w:left w:val="single" w:color="4472C4" w:sz="12" w:space="0"/>
              <w:bottom w:val="nil"/>
              <w:right w:val="single" w:color="4472C4" w:sz="12" w:space="0"/>
            </w:tcBorders>
            <w:shd w:val="clear" w:color="auto" w:fill="4472C4"/>
            <w:vAlign w:val="center"/>
            <w:hideMark/>
          </w:tcPr>
          <w:p w:rsidRPr="00182444" w:rsidR="00182444" w:rsidP="00182444" w:rsidRDefault="00182444" w14:paraId="1EA853F9" w14:textId="77777777">
            <w:pPr>
              <w:spacing w:after="0" w:line="240" w:lineRule="auto"/>
              <w:jc w:val="center"/>
              <w:textAlignment w:val="baseline"/>
              <w:rPr>
                <w:rFonts w:ascii="Segoe UI" w:hAnsi="Segoe UI" w:eastAsia="Times New Roman" w:cs="Segoe UI"/>
                <w:b/>
                <w:bCs/>
                <w:color w:val="FFFFFF"/>
                <w:sz w:val="18"/>
                <w:szCs w:val="18"/>
                <w:lang w:eastAsia="nl-NL"/>
              </w:rPr>
            </w:pPr>
            <w:r w:rsidRPr="00182444">
              <w:rPr>
                <w:rFonts w:ascii="Calibri" w:hAnsi="Calibri" w:eastAsia="Times New Roman" w:cs="Calibri"/>
                <w:b/>
                <w:bCs/>
                <w:color w:val="FFFFFF"/>
                <w:sz w:val="20"/>
                <w:szCs w:val="20"/>
                <w:lang w:eastAsia="nl-NL"/>
              </w:rPr>
              <w:t>Stap 1 </w:t>
            </w:r>
          </w:p>
        </w:tc>
        <w:tc>
          <w:tcPr>
            <w:tcW w:w="4965" w:type="dxa"/>
            <w:vMerge w:val="restart"/>
            <w:tcBorders>
              <w:top w:val="nil"/>
              <w:left w:val="single" w:color="4472C4" w:sz="12" w:space="0"/>
              <w:bottom w:val="single" w:color="000000" w:sz="6" w:space="0"/>
              <w:right w:val="nil"/>
            </w:tcBorders>
            <w:shd w:val="clear" w:color="auto" w:fill="auto"/>
            <w:hideMark/>
          </w:tcPr>
          <w:p w:rsidRPr="00182444" w:rsidR="00182444" w:rsidP="007E1B80" w:rsidRDefault="00182444" w14:paraId="3AAA48AE" w14:textId="603D2971">
            <w:pPr>
              <w:pStyle w:val="Lijstalinea"/>
              <w:numPr>
                <w:ilvl w:val="0"/>
                <w:numId w:val="118"/>
              </w:num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De leerkracht en/of intern begeleider observeert </w:t>
            </w:r>
          </w:p>
          <w:p w:rsidRPr="00182444" w:rsidR="00182444" w:rsidP="007E1B80" w:rsidRDefault="00182444" w14:paraId="31B31128" w14:textId="77777777">
            <w:pPr>
              <w:pStyle w:val="Lijstalinea"/>
              <w:numPr>
                <w:ilvl w:val="0"/>
                <w:numId w:val="118"/>
              </w:num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 xml:space="preserve">De leerkracht en/of intern begeleider brengt signalen in kaart en noteert in </w:t>
            </w:r>
            <w:proofErr w:type="spellStart"/>
            <w:r w:rsidRPr="00182444">
              <w:rPr>
                <w:rFonts w:ascii="Calibri" w:hAnsi="Calibri" w:eastAsia="Times New Roman" w:cs="Calibri"/>
                <w:sz w:val="20"/>
                <w:szCs w:val="20"/>
                <w:lang w:eastAsia="nl-NL"/>
              </w:rPr>
              <w:t>Parnassys</w:t>
            </w:r>
            <w:proofErr w:type="spellEnd"/>
            <w:r w:rsidRPr="00182444">
              <w:rPr>
                <w:rFonts w:ascii="Calibri" w:hAnsi="Calibri" w:eastAsia="Times New Roman" w:cs="Calibri"/>
                <w:sz w:val="20"/>
                <w:szCs w:val="20"/>
                <w:lang w:eastAsia="nl-NL"/>
              </w:rPr>
              <w:t xml:space="preserve"> (leerling&gt; documenten/ nieuwe notitie &gt;categorie: meldcode) </w:t>
            </w:r>
          </w:p>
        </w:tc>
      </w:tr>
      <w:tr w:rsidRPr="00182444" w:rsidR="00182444" w:rsidTr="00182444" w14:paraId="4874FA20" w14:textId="77777777">
        <w:trPr>
          <w:trHeight w:val="360"/>
        </w:trPr>
        <w:tc>
          <w:tcPr>
            <w:tcW w:w="3525" w:type="dxa"/>
            <w:tcBorders>
              <w:top w:val="nil"/>
              <w:left w:val="single" w:color="4472C4" w:sz="12" w:space="0"/>
              <w:bottom w:val="single" w:color="4472C4" w:sz="12" w:space="0"/>
              <w:right w:val="single" w:color="4472C4" w:sz="12" w:space="0"/>
            </w:tcBorders>
            <w:shd w:val="clear" w:color="auto" w:fill="auto"/>
            <w:hideMark/>
          </w:tcPr>
          <w:p w:rsidRPr="00182444" w:rsidR="00182444" w:rsidP="00182444" w:rsidRDefault="00182444" w14:paraId="21602AC5" w14:textId="77777777">
            <w:p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In kaart brengen van signalen </w:t>
            </w:r>
          </w:p>
        </w:tc>
        <w:tc>
          <w:tcPr>
            <w:tcW w:w="0" w:type="auto"/>
            <w:vMerge/>
            <w:tcBorders>
              <w:top w:val="nil"/>
              <w:left w:val="single" w:color="4472C4" w:sz="12" w:space="0"/>
              <w:bottom w:val="single" w:color="000000" w:sz="6" w:space="0"/>
              <w:right w:val="nil"/>
            </w:tcBorders>
            <w:shd w:val="clear" w:color="auto" w:fill="auto"/>
            <w:vAlign w:val="center"/>
            <w:hideMark/>
          </w:tcPr>
          <w:p w:rsidRPr="00182444" w:rsidR="00182444" w:rsidP="00182444" w:rsidRDefault="00182444" w14:paraId="01558250" w14:textId="77777777">
            <w:pPr>
              <w:spacing w:after="0" w:line="240" w:lineRule="auto"/>
              <w:rPr>
                <w:rFonts w:ascii="Calibri" w:hAnsi="Calibri" w:eastAsia="Times New Roman" w:cs="Calibri"/>
                <w:sz w:val="20"/>
                <w:szCs w:val="20"/>
                <w:lang w:eastAsia="nl-NL"/>
              </w:rPr>
            </w:pPr>
          </w:p>
        </w:tc>
      </w:tr>
      <w:tr w:rsidRPr="00182444" w:rsidR="00182444" w:rsidTr="00182444" w14:paraId="0F2896B0" w14:textId="77777777">
        <w:trPr>
          <w:trHeight w:val="300"/>
        </w:trPr>
        <w:tc>
          <w:tcPr>
            <w:tcW w:w="3525" w:type="dxa"/>
            <w:tcBorders>
              <w:top w:val="single" w:color="4472C4" w:sz="12" w:space="0"/>
              <w:left w:val="nil"/>
              <w:bottom w:val="single" w:color="4472C4" w:sz="12" w:space="0"/>
              <w:right w:val="nil"/>
            </w:tcBorders>
            <w:shd w:val="clear" w:color="auto" w:fill="auto"/>
            <w:hideMark/>
          </w:tcPr>
          <w:p w:rsidRPr="00182444" w:rsidR="00182444" w:rsidP="00182444" w:rsidRDefault="00182444" w14:paraId="4AAC66E8" w14:textId="31FF18D6">
            <w:pPr>
              <w:spacing w:after="0" w:line="240" w:lineRule="auto"/>
              <w:jc w:val="center"/>
              <w:textAlignment w:val="baseline"/>
              <w:rPr>
                <w:rFonts w:ascii="Segoe UI" w:hAnsi="Segoe UI" w:eastAsia="Times New Roman" w:cs="Segoe UI"/>
                <w:sz w:val="18"/>
                <w:szCs w:val="18"/>
                <w:lang w:eastAsia="nl-NL"/>
              </w:rPr>
            </w:pPr>
            <w:r w:rsidRPr="00182444">
              <w:rPr>
                <w:rFonts w:ascii="Segoe UI" w:hAnsi="Segoe UI" w:eastAsia="Times New Roman" w:cs="Segoe UI"/>
                <w:noProof/>
                <w:sz w:val="18"/>
                <w:szCs w:val="18"/>
                <w:lang w:eastAsia="nl-NL"/>
              </w:rPr>
              <w:drawing>
                <wp:inline distT="0" distB="0" distL="0" distR="0" wp14:anchorId="44B59C7F" wp14:editId="606F899C">
                  <wp:extent cx="228600" cy="190500"/>
                  <wp:effectExtent l="0" t="0" r="0" b="0"/>
                  <wp:docPr id="773978510" name="Afbeelding 4" descr="Vor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Vorm"/>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228600" cy="190500"/>
                          </a:xfrm>
                          <a:prstGeom prst="rect">
                            <a:avLst/>
                          </a:prstGeom>
                          <a:noFill/>
                          <a:ln>
                            <a:noFill/>
                          </a:ln>
                        </pic:spPr>
                      </pic:pic>
                    </a:graphicData>
                  </a:graphic>
                </wp:inline>
              </w:drawing>
            </w:r>
            <w:r w:rsidRPr="00182444">
              <w:rPr>
                <w:rFonts w:ascii="Calibri" w:hAnsi="Calibri" w:eastAsia="Times New Roman" w:cs="Calibri"/>
                <w:sz w:val="6"/>
                <w:szCs w:val="6"/>
                <w:lang w:eastAsia="nl-NL"/>
              </w:rPr>
              <w:t> </w:t>
            </w:r>
          </w:p>
        </w:tc>
        <w:tc>
          <w:tcPr>
            <w:tcW w:w="4965" w:type="dxa"/>
            <w:tcBorders>
              <w:top w:val="nil"/>
              <w:left w:val="nil"/>
              <w:bottom w:val="nil"/>
              <w:right w:val="nil"/>
            </w:tcBorders>
            <w:shd w:val="clear" w:color="auto" w:fill="auto"/>
            <w:hideMark/>
          </w:tcPr>
          <w:p w:rsidRPr="00182444" w:rsidR="00182444" w:rsidP="00182444" w:rsidRDefault="00182444" w14:paraId="52F4A9F2" w14:textId="77777777">
            <w:pPr>
              <w:spacing w:after="0" w:line="240" w:lineRule="auto"/>
              <w:textAlignment w:val="baseline"/>
              <w:rPr>
                <w:rFonts w:ascii="Segoe UI" w:hAnsi="Segoe UI" w:eastAsia="Times New Roman" w:cs="Segoe UI"/>
                <w:sz w:val="18"/>
                <w:szCs w:val="18"/>
                <w:lang w:eastAsia="nl-NL"/>
              </w:rPr>
            </w:pPr>
            <w:r w:rsidRPr="00182444">
              <w:rPr>
                <w:rFonts w:ascii="Calibri" w:hAnsi="Calibri" w:eastAsia="Times New Roman" w:cs="Calibri"/>
                <w:sz w:val="20"/>
                <w:szCs w:val="20"/>
                <w:lang w:eastAsia="nl-NL"/>
              </w:rPr>
              <w:t> </w:t>
            </w:r>
          </w:p>
        </w:tc>
      </w:tr>
      <w:tr w:rsidRPr="00182444" w:rsidR="00182444" w:rsidTr="00182444" w14:paraId="2ED9462E" w14:textId="77777777">
        <w:trPr>
          <w:trHeight w:val="30"/>
        </w:trPr>
        <w:tc>
          <w:tcPr>
            <w:tcW w:w="3525" w:type="dxa"/>
            <w:tcBorders>
              <w:top w:val="single" w:color="4472C4" w:sz="12" w:space="0"/>
              <w:left w:val="single" w:color="4472C4" w:sz="12" w:space="0"/>
              <w:bottom w:val="nil"/>
              <w:right w:val="single" w:color="4472C4" w:sz="12" w:space="0"/>
            </w:tcBorders>
            <w:shd w:val="clear" w:color="auto" w:fill="4472C4"/>
            <w:vAlign w:val="center"/>
            <w:hideMark/>
          </w:tcPr>
          <w:p w:rsidRPr="00182444" w:rsidR="00182444" w:rsidP="00182444" w:rsidRDefault="00182444" w14:paraId="23299563" w14:textId="77777777">
            <w:pPr>
              <w:spacing w:after="0" w:line="240" w:lineRule="auto"/>
              <w:jc w:val="center"/>
              <w:textAlignment w:val="baseline"/>
              <w:rPr>
                <w:rFonts w:ascii="Segoe UI" w:hAnsi="Segoe UI" w:eastAsia="Times New Roman" w:cs="Segoe UI"/>
                <w:b/>
                <w:bCs/>
                <w:color w:val="FFFFFF"/>
                <w:sz w:val="18"/>
                <w:szCs w:val="18"/>
                <w:lang w:eastAsia="nl-NL"/>
              </w:rPr>
            </w:pPr>
            <w:r w:rsidRPr="00182444">
              <w:rPr>
                <w:rFonts w:ascii="Calibri" w:hAnsi="Calibri" w:eastAsia="Times New Roman" w:cs="Calibri"/>
                <w:b/>
                <w:bCs/>
                <w:color w:val="FFFFFF"/>
                <w:sz w:val="20"/>
                <w:szCs w:val="20"/>
                <w:lang w:eastAsia="nl-NL"/>
              </w:rPr>
              <w:t>Stap 2 </w:t>
            </w:r>
          </w:p>
        </w:tc>
        <w:tc>
          <w:tcPr>
            <w:tcW w:w="4965" w:type="dxa"/>
            <w:vMerge w:val="restart"/>
            <w:tcBorders>
              <w:top w:val="nil"/>
              <w:left w:val="single" w:color="4472C4" w:sz="12" w:space="0"/>
              <w:bottom w:val="single" w:color="000000" w:sz="6" w:space="0"/>
              <w:right w:val="nil"/>
            </w:tcBorders>
            <w:shd w:val="clear" w:color="auto" w:fill="auto"/>
            <w:hideMark/>
          </w:tcPr>
          <w:p w:rsidRPr="00182444" w:rsidR="00182444" w:rsidP="007E1B80" w:rsidRDefault="00182444" w14:paraId="0D54BA54" w14:textId="369D0BB2">
            <w:pPr>
              <w:pStyle w:val="Lijstalinea"/>
              <w:numPr>
                <w:ilvl w:val="0"/>
                <w:numId w:val="119"/>
              </w:num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Medewerker vraagt advies bij de intern begeleider op schoolniveau.</w:t>
            </w:r>
          </w:p>
          <w:p w:rsidRPr="00182444" w:rsidR="00182444" w:rsidP="007E1B80" w:rsidRDefault="00182444" w14:paraId="067CE74F" w14:textId="5C56C859">
            <w:pPr>
              <w:pStyle w:val="Lijstalinea"/>
              <w:numPr>
                <w:ilvl w:val="0"/>
                <w:numId w:val="119"/>
              </w:num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De intern begeleider brengt de directeur op de hoogte van de situatie.</w:t>
            </w:r>
          </w:p>
          <w:p w:rsidRPr="00182444" w:rsidR="00182444" w:rsidP="007E1B80" w:rsidRDefault="00182444" w14:paraId="00C27D6C" w14:textId="77777777">
            <w:pPr>
              <w:pStyle w:val="Lijstalinea"/>
              <w:numPr>
                <w:ilvl w:val="0"/>
                <w:numId w:val="119"/>
              </w:num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Directeur/IB-er vraagt bij twijfel altijd advies bij Veilig Thuis  </w:t>
            </w:r>
          </w:p>
          <w:p w:rsidRPr="00182444" w:rsidR="00182444" w:rsidP="007E1B80" w:rsidRDefault="00182444" w14:paraId="405242CB" w14:textId="5B20D60B">
            <w:pPr>
              <w:pStyle w:val="Lijstalinea"/>
              <w:numPr>
                <w:ilvl w:val="0"/>
                <w:numId w:val="119"/>
              </w:num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 xml:space="preserve">Notitiecategorie </w:t>
            </w:r>
            <w:proofErr w:type="spellStart"/>
            <w:r w:rsidRPr="00182444">
              <w:rPr>
                <w:rFonts w:ascii="Calibri" w:hAnsi="Calibri" w:eastAsia="Times New Roman" w:cs="Calibri"/>
                <w:sz w:val="20"/>
                <w:szCs w:val="20"/>
                <w:lang w:eastAsia="nl-NL"/>
              </w:rPr>
              <w:t>Parnassys</w:t>
            </w:r>
            <w:proofErr w:type="spellEnd"/>
            <w:r w:rsidRPr="00182444">
              <w:rPr>
                <w:rFonts w:ascii="Calibri" w:hAnsi="Calibri" w:eastAsia="Times New Roman" w:cs="Calibri"/>
                <w:sz w:val="20"/>
                <w:szCs w:val="20"/>
                <w:lang w:eastAsia="nl-NL"/>
              </w:rPr>
              <w:t xml:space="preserve"> Meldcode stap 2 invullen door directeur/IB-er.</w:t>
            </w:r>
          </w:p>
        </w:tc>
      </w:tr>
      <w:tr w:rsidRPr="00182444" w:rsidR="00182444" w:rsidTr="00182444" w14:paraId="67E2282B" w14:textId="77777777">
        <w:trPr>
          <w:trHeight w:val="570"/>
        </w:trPr>
        <w:tc>
          <w:tcPr>
            <w:tcW w:w="3525" w:type="dxa"/>
            <w:tcBorders>
              <w:top w:val="nil"/>
              <w:left w:val="single" w:color="4472C4" w:sz="12" w:space="0"/>
              <w:bottom w:val="single" w:color="4472C4" w:sz="12" w:space="0"/>
              <w:right w:val="single" w:color="4472C4" w:sz="12" w:space="0"/>
            </w:tcBorders>
            <w:shd w:val="clear" w:color="auto" w:fill="auto"/>
            <w:hideMark/>
          </w:tcPr>
          <w:p w:rsidRPr="00182444" w:rsidR="00182444" w:rsidP="00182444" w:rsidRDefault="00182444" w14:paraId="60662F3F" w14:textId="77777777">
            <w:p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Collegiale consultatie </w:t>
            </w:r>
          </w:p>
          <w:p w:rsidRPr="00182444" w:rsidR="00182444" w:rsidP="00182444" w:rsidRDefault="00182444" w14:paraId="4B2F6A3D" w14:textId="77777777">
            <w:pPr>
              <w:spacing w:after="0" w:line="240" w:lineRule="auto"/>
              <w:textAlignment w:val="baseline"/>
              <w:rPr>
                <w:rFonts w:ascii="Segoe UI" w:hAnsi="Segoe UI" w:eastAsia="Times New Roman" w:cs="Segoe UI"/>
                <w:sz w:val="18"/>
                <w:szCs w:val="18"/>
                <w:lang w:eastAsia="nl-NL"/>
              </w:rPr>
            </w:pPr>
            <w:r w:rsidRPr="00182444">
              <w:rPr>
                <w:rFonts w:ascii="Calibri" w:hAnsi="Calibri" w:eastAsia="Times New Roman" w:cs="Calibri"/>
                <w:sz w:val="20"/>
                <w:szCs w:val="20"/>
                <w:lang w:eastAsia="nl-NL"/>
              </w:rPr>
              <w:t> </w:t>
            </w:r>
          </w:p>
          <w:p w:rsidRPr="00182444" w:rsidR="00182444" w:rsidP="00182444" w:rsidRDefault="00182444" w14:paraId="750B84A4" w14:textId="77777777">
            <w:pPr>
              <w:spacing w:after="0" w:line="240" w:lineRule="auto"/>
              <w:textAlignment w:val="baseline"/>
              <w:rPr>
                <w:rFonts w:ascii="Segoe UI" w:hAnsi="Segoe UI" w:eastAsia="Times New Roman" w:cs="Segoe UI"/>
                <w:sz w:val="18"/>
                <w:szCs w:val="18"/>
                <w:lang w:eastAsia="nl-NL"/>
              </w:rPr>
            </w:pPr>
            <w:r w:rsidRPr="00182444">
              <w:rPr>
                <w:rFonts w:ascii="Calibri" w:hAnsi="Calibri" w:eastAsia="Times New Roman" w:cs="Calibri"/>
                <w:sz w:val="20"/>
                <w:szCs w:val="20"/>
                <w:lang w:eastAsia="nl-NL"/>
              </w:rPr>
              <w:t>Bij twijfel: Veilig Thuis (anoniem) </w:t>
            </w:r>
          </w:p>
          <w:p w:rsidRPr="00182444" w:rsidR="00182444" w:rsidP="00182444" w:rsidRDefault="00182444" w14:paraId="55EC89A7" w14:textId="77777777">
            <w:pPr>
              <w:spacing w:after="0" w:line="240" w:lineRule="auto"/>
              <w:textAlignment w:val="baseline"/>
              <w:rPr>
                <w:rFonts w:ascii="Segoe UI" w:hAnsi="Segoe UI" w:eastAsia="Times New Roman" w:cs="Segoe UI"/>
                <w:sz w:val="18"/>
                <w:szCs w:val="18"/>
                <w:lang w:eastAsia="nl-NL"/>
              </w:rPr>
            </w:pPr>
            <w:r w:rsidRPr="00182444">
              <w:rPr>
                <w:rFonts w:ascii="Calibri" w:hAnsi="Calibri" w:eastAsia="Times New Roman" w:cs="Calibri"/>
                <w:sz w:val="20"/>
                <w:szCs w:val="20"/>
                <w:lang w:eastAsia="nl-NL"/>
              </w:rPr>
              <w:t>Bij twijfel: letseldeskundige </w:t>
            </w:r>
          </w:p>
        </w:tc>
        <w:tc>
          <w:tcPr>
            <w:tcW w:w="0" w:type="auto"/>
            <w:vMerge/>
            <w:tcBorders>
              <w:top w:val="nil"/>
              <w:left w:val="single" w:color="4472C4" w:sz="12" w:space="0"/>
              <w:bottom w:val="single" w:color="000000" w:sz="6" w:space="0"/>
              <w:right w:val="nil"/>
            </w:tcBorders>
            <w:shd w:val="clear" w:color="auto" w:fill="auto"/>
            <w:vAlign w:val="center"/>
            <w:hideMark/>
          </w:tcPr>
          <w:p w:rsidRPr="00182444" w:rsidR="00182444" w:rsidP="00182444" w:rsidRDefault="00182444" w14:paraId="6E69B218" w14:textId="77777777">
            <w:pPr>
              <w:spacing w:after="0" w:line="240" w:lineRule="auto"/>
              <w:rPr>
                <w:rFonts w:ascii="Calibri" w:hAnsi="Calibri" w:eastAsia="Times New Roman" w:cs="Calibri"/>
                <w:sz w:val="20"/>
                <w:szCs w:val="20"/>
                <w:lang w:eastAsia="nl-NL"/>
              </w:rPr>
            </w:pPr>
          </w:p>
        </w:tc>
      </w:tr>
      <w:tr w:rsidRPr="00182444" w:rsidR="00182444" w:rsidTr="00182444" w14:paraId="1D85E59B" w14:textId="77777777">
        <w:trPr>
          <w:trHeight w:val="165"/>
        </w:trPr>
        <w:tc>
          <w:tcPr>
            <w:tcW w:w="3525" w:type="dxa"/>
            <w:tcBorders>
              <w:top w:val="single" w:color="4472C4" w:sz="12" w:space="0"/>
              <w:left w:val="nil"/>
              <w:bottom w:val="single" w:color="4472C4" w:sz="12" w:space="0"/>
              <w:right w:val="nil"/>
            </w:tcBorders>
            <w:shd w:val="clear" w:color="auto" w:fill="auto"/>
            <w:hideMark/>
          </w:tcPr>
          <w:p w:rsidRPr="00182444" w:rsidR="00182444" w:rsidP="00182444" w:rsidRDefault="00182444" w14:paraId="6A2BF7B9" w14:textId="271DE309">
            <w:pPr>
              <w:spacing w:after="0" w:line="240" w:lineRule="auto"/>
              <w:jc w:val="center"/>
              <w:textAlignment w:val="baseline"/>
              <w:rPr>
                <w:rFonts w:ascii="Segoe UI" w:hAnsi="Segoe UI" w:eastAsia="Times New Roman" w:cs="Segoe UI"/>
                <w:sz w:val="18"/>
                <w:szCs w:val="18"/>
                <w:lang w:eastAsia="nl-NL"/>
              </w:rPr>
            </w:pPr>
            <w:r w:rsidRPr="00182444">
              <w:rPr>
                <w:rFonts w:ascii="Segoe UI" w:hAnsi="Segoe UI" w:eastAsia="Times New Roman" w:cs="Segoe UI"/>
                <w:noProof/>
                <w:sz w:val="18"/>
                <w:szCs w:val="18"/>
                <w:lang w:eastAsia="nl-NL"/>
              </w:rPr>
              <w:drawing>
                <wp:inline distT="0" distB="0" distL="0" distR="0" wp14:anchorId="0641A0A3" wp14:editId="74818024">
                  <wp:extent cx="228600" cy="190500"/>
                  <wp:effectExtent l="0" t="0" r="0" b="0"/>
                  <wp:docPr id="882756129" name="Afbeelding 3" descr="Vor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Vorm"/>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228600" cy="190500"/>
                          </a:xfrm>
                          <a:prstGeom prst="rect">
                            <a:avLst/>
                          </a:prstGeom>
                          <a:noFill/>
                          <a:ln>
                            <a:noFill/>
                          </a:ln>
                        </pic:spPr>
                      </pic:pic>
                    </a:graphicData>
                  </a:graphic>
                </wp:inline>
              </w:drawing>
            </w:r>
            <w:r w:rsidRPr="00182444">
              <w:rPr>
                <w:rFonts w:ascii="Calibri" w:hAnsi="Calibri" w:eastAsia="Times New Roman" w:cs="Calibri"/>
                <w:sz w:val="6"/>
                <w:szCs w:val="6"/>
                <w:lang w:eastAsia="nl-NL"/>
              </w:rPr>
              <w:t> </w:t>
            </w:r>
          </w:p>
        </w:tc>
        <w:tc>
          <w:tcPr>
            <w:tcW w:w="4965" w:type="dxa"/>
            <w:tcBorders>
              <w:top w:val="nil"/>
              <w:left w:val="nil"/>
              <w:bottom w:val="nil"/>
              <w:right w:val="nil"/>
            </w:tcBorders>
            <w:shd w:val="clear" w:color="auto" w:fill="auto"/>
            <w:hideMark/>
          </w:tcPr>
          <w:p w:rsidRPr="00182444" w:rsidR="00182444" w:rsidP="00182444" w:rsidRDefault="00182444" w14:paraId="33CB68F2" w14:textId="77777777">
            <w:pPr>
              <w:spacing w:after="0" w:line="240" w:lineRule="auto"/>
              <w:textAlignment w:val="baseline"/>
              <w:rPr>
                <w:rFonts w:ascii="Segoe UI" w:hAnsi="Segoe UI" w:eastAsia="Times New Roman" w:cs="Segoe UI"/>
                <w:sz w:val="18"/>
                <w:szCs w:val="18"/>
                <w:lang w:eastAsia="nl-NL"/>
              </w:rPr>
            </w:pPr>
            <w:r w:rsidRPr="00182444">
              <w:rPr>
                <w:rFonts w:ascii="Calibri" w:hAnsi="Calibri" w:eastAsia="Times New Roman" w:cs="Calibri"/>
                <w:sz w:val="20"/>
                <w:szCs w:val="20"/>
                <w:lang w:eastAsia="nl-NL"/>
              </w:rPr>
              <w:t> </w:t>
            </w:r>
          </w:p>
        </w:tc>
      </w:tr>
      <w:tr w:rsidRPr="00182444" w:rsidR="00182444" w:rsidTr="00182444" w14:paraId="4B333B64" w14:textId="77777777">
        <w:trPr>
          <w:trHeight w:val="30"/>
        </w:trPr>
        <w:tc>
          <w:tcPr>
            <w:tcW w:w="3525" w:type="dxa"/>
            <w:tcBorders>
              <w:top w:val="single" w:color="4472C4" w:sz="12" w:space="0"/>
              <w:left w:val="single" w:color="4472C4" w:sz="12" w:space="0"/>
              <w:bottom w:val="nil"/>
              <w:right w:val="single" w:color="4472C4" w:sz="12" w:space="0"/>
            </w:tcBorders>
            <w:shd w:val="clear" w:color="auto" w:fill="4472C4"/>
            <w:vAlign w:val="center"/>
            <w:hideMark/>
          </w:tcPr>
          <w:p w:rsidRPr="00182444" w:rsidR="00182444" w:rsidP="00182444" w:rsidRDefault="00182444" w14:paraId="34C62F0B" w14:textId="77777777">
            <w:pPr>
              <w:spacing w:after="0" w:line="240" w:lineRule="auto"/>
              <w:jc w:val="center"/>
              <w:textAlignment w:val="baseline"/>
              <w:rPr>
                <w:rFonts w:ascii="Segoe UI" w:hAnsi="Segoe UI" w:eastAsia="Times New Roman" w:cs="Segoe UI"/>
                <w:b/>
                <w:bCs/>
                <w:color w:val="FFFFFF"/>
                <w:sz w:val="18"/>
                <w:szCs w:val="18"/>
                <w:lang w:eastAsia="nl-NL"/>
              </w:rPr>
            </w:pPr>
            <w:r w:rsidRPr="00182444">
              <w:rPr>
                <w:rFonts w:ascii="Calibri" w:hAnsi="Calibri" w:eastAsia="Times New Roman" w:cs="Calibri"/>
                <w:b/>
                <w:bCs/>
                <w:color w:val="FFFFFF"/>
                <w:sz w:val="20"/>
                <w:szCs w:val="20"/>
                <w:lang w:eastAsia="nl-NL"/>
              </w:rPr>
              <w:t>Stap 3 </w:t>
            </w:r>
          </w:p>
        </w:tc>
        <w:tc>
          <w:tcPr>
            <w:tcW w:w="4965" w:type="dxa"/>
            <w:vMerge w:val="restart"/>
            <w:tcBorders>
              <w:top w:val="nil"/>
              <w:left w:val="single" w:color="4472C4" w:sz="12" w:space="0"/>
              <w:bottom w:val="single" w:color="000000" w:sz="6" w:space="0"/>
              <w:right w:val="nil"/>
            </w:tcBorders>
            <w:shd w:val="clear" w:color="auto" w:fill="auto"/>
            <w:hideMark/>
          </w:tcPr>
          <w:p w:rsidRPr="00182444" w:rsidR="00182444" w:rsidP="007E1B80" w:rsidRDefault="00182444" w14:paraId="32079AA1" w14:textId="77777777">
            <w:pPr>
              <w:pStyle w:val="Lijstalinea"/>
              <w:numPr>
                <w:ilvl w:val="0"/>
                <w:numId w:val="117"/>
              </w:num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De leerkracht voert dit gesprek niet alleen.  </w:t>
            </w:r>
          </w:p>
          <w:p w:rsidRPr="00182444" w:rsidR="00182444" w:rsidP="007E1B80" w:rsidRDefault="00182444" w14:paraId="68C3DFF6" w14:textId="77777777">
            <w:pPr>
              <w:pStyle w:val="Lijstalinea"/>
              <w:numPr>
                <w:ilvl w:val="0"/>
                <w:numId w:val="117"/>
              </w:num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De directeur bepaalt met betrokkenen wie de signalen bespreekt met ouders en/of kind (minimaal 2 mensen van school waarvan 1 de directeur/ib-er is).  </w:t>
            </w:r>
          </w:p>
          <w:p w:rsidRPr="00182444" w:rsidR="00182444" w:rsidP="007E1B80" w:rsidRDefault="00182444" w14:paraId="3D73D987" w14:textId="77777777">
            <w:pPr>
              <w:pStyle w:val="Lijstalinea"/>
              <w:numPr>
                <w:ilvl w:val="0"/>
                <w:numId w:val="117"/>
              </w:num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Er wordt advies gevraagd bij de ib-er/directeur RET (AF)/Veilig Thuis ter voorbereiding van dit gesprek.  </w:t>
            </w:r>
          </w:p>
          <w:p w:rsidRPr="00182444" w:rsidR="00182444" w:rsidP="007E1B80" w:rsidRDefault="00182444" w14:paraId="206CDEDF" w14:textId="77777777">
            <w:pPr>
              <w:pStyle w:val="Lijstalinea"/>
              <w:numPr>
                <w:ilvl w:val="0"/>
                <w:numId w:val="117"/>
              </w:num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Signaal zetten in Zorg voor Jeugd wanneer onduidelijk is welke hulpverlener/hulpverlening betrokken zijn en er meer zicht wenselijk is wie/wat betrokken is bij het gezin of de leerling (directeur)   </w:t>
            </w:r>
          </w:p>
          <w:p w:rsidRPr="00182444" w:rsidR="00182444" w:rsidP="00182444" w:rsidRDefault="00182444" w14:paraId="0BAEC7CA" w14:textId="77777777">
            <w:pPr>
              <w:spacing w:after="0" w:line="240" w:lineRule="auto"/>
              <w:textAlignment w:val="baseline"/>
              <w:rPr>
                <w:rFonts w:ascii="Segoe UI" w:hAnsi="Segoe UI" w:eastAsia="Times New Roman" w:cs="Segoe UI"/>
                <w:sz w:val="18"/>
                <w:szCs w:val="18"/>
                <w:lang w:eastAsia="nl-NL"/>
              </w:rPr>
            </w:pPr>
            <w:r w:rsidRPr="00182444">
              <w:rPr>
                <w:rFonts w:ascii="Calibri" w:hAnsi="Calibri" w:eastAsia="Times New Roman" w:cs="Calibri"/>
                <w:sz w:val="20"/>
                <w:szCs w:val="20"/>
                <w:lang w:eastAsia="nl-NL"/>
              </w:rPr>
              <w:t>Leg vast wie je hebt gesproken, datum, naam en functie) en wat er is afgesproken. Vermelden in notitiecategorie Meldcode stap 3 (</w:t>
            </w:r>
            <w:proofErr w:type="spellStart"/>
            <w:r w:rsidRPr="00182444">
              <w:rPr>
                <w:rFonts w:ascii="Calibri" w:hAnsi="Calibri" w:eastAsia="Times New Roman" w:cs="Calibri"/>
                <w:sz w:val="20"/>
                <w:szCs w:val="20"/>
                <w:lang w:eastAsia="nl-NL"/>
              </w:rPr>
              <w:t>ParnasSys</w:t>
            </w:r>
            <w:proofErr w:type="spellEnd"/>
            <w:r w:rsidRPr="00182444">
              <w:rPr>
                <w:rFonts w:ascii="Calibri" w:hAnsi="Calibri" w:eastAsia="Times New Roman" w:cs="Calibri"/>
                <w:sz w:val="20"/>
                <w:szCs w:val="20"/>
                <w:lang w:eastAsia="nl-NL"/>
              </w:rPr>
              <w:t xml:space="preserve"> leerling&gt; documenten/ nieuwe notitie &gt;categorie: meldcode) </w:t>
            </w:r>
          </w:p>
        </w:tc>
      </w:tr>
      <w:tr w:rsidRPr="00182444" w:rsidR="00182444" w:rsidTr="00182444" w14:paraId="24D607FD" w14:textId="77777777">
        <w:trPr>
          <w:trHeight w:val="240"/>
        </w:trPr>
        <w:tc>
          <w:tcPr>
            <w:tcW w:w="3525" w:type="dxa"/>
            <w:tcBorders>
              <w:top w:val="nil"/>
              <w:left w:val="single" w:color="4472C4" w:sz="12" w:space="0"/>
              <w:bottom w:val="single" w:color="4472C4" w:sz="12" w:space="0"/>
              <w:right w:val="single" w:color="4472C4" w:sz="12" w:space="0"/>
            </w:tcBorders>
            <w:shd w:val="clear" w:color="auto" w:fill="auto"/>
            <w:hideMark/>
          </w:tcPr>
          <w:p w:rsidRPr="00182444" w:rsidR="00182444" w:rsidP="00182444" w:rsidRDefault="00182444" w14:paraId="077A4F36" w14:textId="77777777">
            <w:p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Gesprek met betrokkene(n) en </w:t>
            </w:r>
            <w:r w:rsidRPr="00182444">
              <w:rPr>
                <w:rFonts w:ascii="Calibri" w:hAnsi="Calibri" w:eastAsia="Times New Roman" w:cs="Calibri"/>
                <w:sz w:val="20"/>
                <w:szCs w:val="20"/>
                <w:lang w:eastAsia="nl-NL"/>
              </w:rPr>
              <w:br/>
            </w:r>
            <w:r w:rsidRPr="00182444">
              <w:rPr>
                <w:rFonts w:ascii="Calibri" w:hAnsi="Calibri" w:eastAsia="Times New Roman" w:cs="Calibri"/>
                <w:sz w:val="20"/>
                <w:szCs w:val="20"/>
                <w:lang w:eastAsia="nl-NL"/>
              </w:rPr>
              <w:t>(indien van toepassing) kind </w:t>
            </w:r>
          </w:p>
        </w:tc>
        <w:tc>
          <w:tcPr>
            <w:tcW w:w="0" w:type="auto"/>
            <w:vMerge/>
            <w:tcBorders>
              <w:top w:val="nil"/>
              <w:left w:val="single" w:color="4472C4" w:sz="12" w:space="0"/>
              <w:bottom w:val="single" w:color="000000" w:sz="6" w:space="0"/>
              <w:right w:val="nil"/>
            </w:tcBorders>
            <w:shd w:val="clear" w:color="auto" w:fill="auto"/>
            <w:vAlign w:val="center"/>
            <w:hideMark/>
          </w:tcPr>
          <w:p w:rsidRPr="00182444" w:rsidR="00182444" w:rsidP="00182444" w:rsidRDefault="00182444" w14:paraId="7A3D82F6" w14:textId="77777777">
            <w:pPr>
              <w:spacing w:after="0" w:line="240" w:lineRule="auto"/>
              <w:rPr>
                <w:rFonts w:ascii="Segoe UI" w:hAnsi="Segoe UI" w:eastAsia="Times New Roman" w:cs="Segoe UI"/>
                <w:sz w:val="18"/>
                <w:szCs w:val="18"/>
                <w:lang w:eastAsia="nl-NL"/>
              </w:rPr>
            </w:pPr>
          </w:p>
        </w:tc>
      </w:tr>
      <w:tr w:rsidRPr="00182444" w:rsidR="00182444" w:rsidTr="00182444" w14:paraId="5661012A" w14:textId="77777777">
        <w:trPr>
          <w:trHeight w:val="180"/>
        </w:trPr>
        <w:tc>
          <w:tcPr>
            <w:tcW w:w="3525" w:type="dxa"/>
            <w:tcBorders>
              <w:top w:val="single" w:color="4472C4" w:sz="12" w:space="0"/>
              <w:left w:val="nil"/>
              <w:bottom w:val="single" w:color="4472C4" w:sz="12" w:space="0"/>
              <w:right w:val="nil"/>
            </w:tcBorders>
            <w:shd w:val="clear" w:color="auto" w:fill="auto"/>
            <w:hideMark/>
          </w:tcPr>
          <w:p w:rsidRPr="00182444" w:rsidR="00182444" w:rsidP="00182444" w:rsidRDefault="00182444" w14:paraId="41FD28B0" w14:textId="217009E7">
            <w:pPr>
              <w:spacing w:after="0" w:line="240" w:lineRule="auto"/>
              <w:jc w:val="center"/>
              <w:textAlignment w:val="baseline"/>
              <w:rPr>
                <w:rFonts w:ascii="Segoe UI" w:hAnsi="Segoe UI" w:eastAsia="Times New Roman" w:cs="Segoe UI"/>
                <w:sz w:val="18"/>
                <w:szCs w:val="18"/>
                <w:lang w:eastAsia="nl-NL"/>
              </w:rPr>
            </w:pPr>
            <w:r w:rsidRPr="00182444">
              <w:rPr>
                <w:rFonts w:ascii="Segoe UI" w:hAnsi="Segoe UI" w:eastAsia="Times New Roman" w:cs="Segoe UI"/>
                <w:noProof/>
                <w:sz w:val="18"/>
                <w:szCs w:val="18"/>
                <w:lang w:eastAsia="nl-NL"/>
              </w:rPr>
              <w:drawing>
                <wp:inline distT="0" distB="0" distL="0" distR="0" wp14:anchorId="1EBC414B" wp14:editId="549CE0FC">
                  <wp:extent cx="228600" cy="190500"/>
                  <wp:effectExtent l="0" t="0" r="0" b="0"/>
                  <wp:docPr id="992548956" name="Afbeelding 2" descr="Vor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Vorm"/>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228600" cy="190500"/>
                          </a:xfrm>
                          <a:prstGeom prst="rect">
                            <a:avLst/>
                          </a:prstGeom>
                          <a:noFill/>
                          <a:ln>
                            <a:noFill/>
                          </a:ln>
                        </pic:spPr>
                      </pic:pic>
                    </a:graphicData>
                  </a:graphic>
                </wp:inline>
              </w:drawing>
            </w:r>
            <w:r w:rsidRPr="00182444">
              <w:rPr>
                <w:rFonts w:ascii="Calibri" w:hAnsi="Calibri" w:eastAsia="Times New Roman" w:cs="Calibri"/>
                <w:sz w:val="6"/>
                <w:szCs w:val="6"/>
                <w:lang w:eastAsia="nl-NL"/>
              </w:rPr>
              <w:t> </w:t>
            </w:r>
          </w:p>
        </w:tc>
        <w:tc>
          <w:tcPr>
            <w:tcW w:w="4965" w:type="dxa"/>
            <w:tcBorders>
              <w:top w:val="nil"/>
              <w:left w:val="nil"/>
              <w:bottom w:val="nil"/>
              <w:right w:val="nil"/>
            </w:tcBorders>
            <w:shd w:val="clear" w:color="auto" w:fill="auto"/>
            <w:hideMark/>
          </w:tcPr>
          <w:p w:rsidRPr="00182444" w:rsidR="00182444" w:rsidP="00182444" w:rsidRDefault="00182444" w14:paraId="280EAF1F" w14:textId="77777777">
            <w:pPr>
              <w:spacing w:after="0" w:line="240" w:lineRule="auto"/>
              <w:textAlignment w:val="baseline"/>
              <w:rPr>
                <w:rFonts w:ascii="Segoe UI" w:hAnsi="Segoe UI" w:eastAsia="Times New Roman" w:cs="Segoe UI"/>
                <w:sz w:val="18"/>
                <w:szCs w:val="18"/>
                <w:lang w:eastAsia="nl-NL"/>
              </w:rPr>
            </w:pPr>
            <w:r w:rsidRPr="00182444">
              <w:rPr>
                <w:rFonts w:ascii="Calibri" w:hAnsi="Calibri" w:eastAsia="Times New Roman" w:cs="Calibri"/>
                <w:sz w:val="6"/>
                <w:szCs w:val="6"/>
                <w:lang w:eastAsia="nl-NL"/>
              </w:rPr>
              <w:t> </w:t>
            </w:r>
          </w:p>
        </w:tc>
      </w:tr>
      <w:tr w:rsidRPr="00182444" w:rsidR="00182444" w:rsidTr="00182444" w14:paraId="4DC01DA8" w14:textId="77777777">
        <w:trPr>
          <w:trHeight w:val="225"/>
        </w:trPr>
        <w:tc>
          <w:tcPr>
            <w:tcW w:w="3525" w:type="dxa"/>
            <w:tcBorders>
              <w:top w:val="single" w:color="4472C4" w:sz="12" w:space="0"/>
              <w:left w:val="single" w:color="4472C4" w:sz="12" w:space="0"/>
              <w:bottom w:val="nil"/>
              <w:right w:val="single" w:color="4472C4" w:sz="12" w:space="0"/>
            </w:tcBorders>
            <w:shd w:val="clear" w:color="auto" w:fill="4472C4"/>
            <w:vAlign w:val="center"/>
            <w:hideMark/>
          </w:tcPr>
          <w:p w:rsidRPr="00182444" w:rsidR="00182444" w:rsidP="00182444" w:rsidRDefault="00182444" w14:paraId="62769E58" w14:textId="77777777">
            <w:pPr>
              <w:spacing w:after="0" w:line="240" w:lineRule="auto"/>
              <w:jc w:val="center"/>
              <w:textAlignment w:val="baseline"/>
              <w:rPr>
                <w:rFonts w:ascii="Segoe UI" w:hAnsi="Segoe UI" w:eastAsia="Times New Roman" w:cs="Segoe UI"/>
                <w:b/>
                <w:bCs/>
                <w:color w:val="FFFFFF"/>
                <w:sz w:val="18"/>
                <w:szCs w:val="18"/>
                <w:lang w:eastAsia="nl-NL"/>
              </w:rPr>
            </w:pPr>
            <w:r w:rsidRPr="00182444">
              <w:rPr>
                <w:rFonts w:ascii="Calibri" w:hAnsi="Calibri" w:eastAsia="Times New Roman" w:cs="Calibri"/>
                <w:b/>
                <w:bCs/>
                <w:color w:val="FFFFFF"/>
                <w:sz w:val="20"/>
                <w:szCs w:val="20"/>
                <w:lang w:eastAsia="nl-NL"/>
              </w:rPr>
              <w:t>Stap 4 </w:t>
            </w:r>
          </w:p>
        </w:tc>
        <w:tc>
          <w:tcPr>
            <w:tcW w:w="4965" w:type="dxa"/>
            <w:vMerge w:val="restart"/>
            <w:tcBorders>
              <w:top w:val="nil"/>
              <w:left w:val="single" w:color="4472C4" w:sz="12" w:space="0"/>
              <w:bottom w:val="single" w:color="000000" w:sz="6" w:space="0"/>
              <w:right w:val="nil"/>
            </w:tcBorders>
            <w:shd w:val="clear" w:color="auto" w:fill="auto"/>
            <w:hideMark/>
          </w:tcPr>
          <w:p w:rsidRPr="00182444" w:rsidR="00182444" w:rsidP="007E1B80" w:rsidRDefault="00182444" w14:paraId="7BA579FF" w14:textId="77777777">
            <w:pPr>
              <w:pStyle w:val="Lijstalinea"/>
              <w:numPr>
                <w:ilvl w:val="0"/>
                <w:numId w:val="116"/>
              </w:num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Leerkracht, intern begeleider en directeur brengen de risico’s van de veiligheidssituatie in beeld. De 5 vragen van het afwegingskader worden hiervoor gebruikt.  </w:t>
            </w:r>
          </w:p>
          <w:p w:rsidRPr="00182444" w:rsidR="00182444" w:rsidP="007E1B80" w:rsidRDefault="00182444" w14:paraId="16461849" w14:textId="77777777">
            <w:pPr>
              <w:pStyle w:val="Lijstalinea"/>
              <w:numPr>
                <w:ilvl w:val="0"/>
                <w:numId w:val="116"/>
              </w:num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Directeur neemt contact op met Veilig Thuis en directeur RET (AF). </w:t>
            </w:r>
          </w:p>
          <w:p w:rsidRPr="00182444" w:rsidR="00182444" w:rsidP="007E1B80" w:rsidRDefault="00182444" w14:paraId="1A1E6AAF" w14:textId="77777777">
            <w:pPr>
              <w:pStyle w:val="Lijstalinea"/>
              <w:numPr>
                <w:ilvl w:val="0"/>
                <w:numId w:val="116"/>
              </w:num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Directeur beslist over afsluiten van de meldcode of doorgaan naar stap 5.   </w:t>
            </w:r>
          </w:p>
          <w:p w:rsidRPr="00182444" w:rsidR="00182444" w:rsidP="007E1B80" w:rsidRDefault="00182444" w14:paraId="1BEF7DF7" w14:textId="77777777">
            <w:pPr>
              <w:pStyle w:val="Lijstalinea"/>
              <w:numPr>
                <w:ilvl w:val="0"/>
                <w:numId w:val="116"/>
              </w:num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Directeur legt de weging en het besluit vast in de notitiecategorie meldcode stap 4 (</w:t>
            </w:r>
            <w:proofErr w:type="spellStart"/>
            <w:r w:rsidRPr="00182444">
              <w:rPr>
                <w:rFonts w:ascii="Calibri" w:hAnsi="Calibri" w:eastAsia="Times New Roman" w:cs="Calibri"/>
                <w:sz w:val="20"/>
                <w:szCs w:val="20"/>
                <w:lang w:eastAsia="nl-NL"/>
              </w:rPr>
              <w:t>ParnasSys</w:t>
            </w:r>
            <w:proofErr w:type="spellEnd"/>
            <w:r w:rsidRPr="00182444">
              <w:rPr>
                <w:rFonts w:ascii="Calibri" w:hAnsi="Calibri" w:eastAsia="Times New Roman" w:cs="Calibri"/>
                <w:sz w:val="20"/>
                <w:szCs w:val="20"/>
                <w:lang w:eastAsia="nl-NL"/>
              </w:rPr>
              <w:t xml:space="preserve"> leerling&gt; documenten/ nieuwe notitie &gt;categorie: meldcode) </w:t>
            </w:r>
          </w:p>
        </w:tc>
      </w:tr>
      <w:tr w:rsidRPr="00182444" w:rsidR="00182444" w:rsidTr="00182444" w14:paraId="7C88B82B" w14:textId="77777777">
        <w:trPr>
          <w:trHeight w:val="600"/>
        </w:trPr>
        <w:tc>
          <w:tcPr>
            <w:tcW w:w="3525" w:type="dxa"/>
            <w:tcBorders>
              <w:top w:val="nil"/>
              <w:left w:val="single" w:color="4472C4" w:sz="12" w:space="0"/>
              <w:bottom w:val="single" w:color="4472C4" w:sz="12" w:space="0"/>
              <w:right w:val="single" w:color="4472C4" w:sz="12" w:space="0"/>
            </w:tcBorders>
            <w:shd w:val="clear" w:color="auto" w:fill="auto"/>
            <w:hideMark/>
          </w:tcPr>
          <w:p w:rsidRPr="00182444" w:rsidR="00182444" w:rsidP="00182444" w:rsidRDefault="00182444" w14:paraId="5E3EA752" w14:textId="77777777">
            <w:p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Wegen van geweld en/of kindermishandeling </w:t>
            </w:r>
          </w:p>
          <w:p w:rsidRPr="00182444" w:rsidR="00182444" w:rsidP="00182444" w:rsidRDefault="00182444" w14:paraId="24A5E735" w14:textId="77777777">
            <w:pPr>
              <w:spacing w:after="0" w:line="240" w:lineRule="auto"/>
              <w:textAlignment w:val="baseline"/>
              <w:rPr>
                <w:rFonts w:ascii="Segoe UI" w:hAnsi="Segoe UI" w:eastAsia="Times New Roman" w:cs="Segoe UI"/>
                <w:sz w:val="18"/>
                <w:szCs w:val="18"/>
                <w:lang w:eastAsia="nl-NL"/>
              </w:rPr>
            </w:pPr>
            <w:r w:rsidRPr="00182444">
              <w:rPr>
                <w:rFonts w:ascii="Calibri" w:hAnsi="Calibri" w:eastAsia="Times New Roman" w:cs="Calibri"/>
                <w:sz w:val="20"/>
                <w:szCs w:val="20"/>
                <w:lang w:eastAsia="nl-NL"/>
              </w:rPr>
              <w:t> </w:t>
            </w:r>
          </w:p>
          <w:p w:rsidRPr="00182444" w:rsidR="00182444" w:rsidP="00182444" w:rsidRDefault="00182444" w14:paraId="0BA39DBF" w14:textId="3B7BD0C3">
            <w:pPr>
              <w:spacing w:after="0" w:line="240" w:lineRule="auto"/>
              <w:textAlignment w:val="baseline"/>
              <w:rPr>
                <w:rFonts w:ascii="Segoe UI" w:hAnsi="Segoe UI" w:eastAsia="Times New Roman" w:cs="Segoe UI"/>
                <w:sz w:val="18"/>
                <w:szCs w:val="18"/>
                <w:lang w:eastAsia="nl-NL"/>
              </w:rPr>
            </w:pPr>
            <w:r w:rsidRPr="00182444">
              <w:rPr>
                <w:rFonts w:ascii="Calibri" w:hAnsi="Calibri" w:eastAsia="Times New Roman" w:cs="Calibri"/>
                <w:sz w:val="20"/>
                <w:szCs w:val="20"/>
                <w:lang w:eastAsia="nl-NL"/>
              </w:rPr>
              <w:t xml:space="preserve">Gebruik het afwegingskader </w:t>
            </w:r>
          </w:p>
          <w:p w:rsidRPr="00182444" w:rsidR="00182444" w:rsidP="00182444" w:rsidRDefault="00182444" w14:paraId="1EE7526D" w14:textId="77777777">
            <w:pPr>
              <w:spacing w:after="0" w:line="240" w:lineRule="auto"/>
              <w:textAlignment w:val="baseline"/>
              <w:rPr>
                <w:rFonts w:ascii="Segoe UI" w:hAnsi="Segoe UI" w:eastAsia="Times New Roman" w:cs="Segoe UI"/>
                <w:sz w:val="18"/>
                <w:szCs w:val="18"/>
                <w:lang w:eastAsia="nl-NL"/>
              </w:rPr>
            </w:pPr>
            <w:r w:rsidRPr="00182444">
              <w:rPr>
                <w:rFonts w:ascii="Calibri" w:hAnsi="Calibri" w:eastAsia="Times New Roman" w:cs="Calibri"/>
                <w:sz w:val="20"/>
                <w:szCs w:val="20"/>
                <w:lang w:eastAsia="nl-NL"/>
              </w:rPr>
              <w:t>Bij twijfel: altijd Veilig Thuis </w:t>
            </w:r>
          </w:p>
        </w:tc>
        <w:tc>
          <w:tcPr>
            <w:tcW w:w="0" w:type="auto"/>
            <w:vMerge/>
            <w:tcBorders>
              <w:top w:val="nil"/>
              <w:left w:val="single" w:color="4472C4" w:sz="12" w:space="0"/>
              <w:bottom w:val="single" w:color="000000" w:sz="6" w:space="0"/>
              <w:right w:val="nil"/>
            </w:tcBorders>
            <w:shd w:val="clear" w:color="auto" w:fill="auto"/>
            <w:vAlign w:val="center"/>
            <w:hideMark/>
          </w:tcPr>
          <w:p w:rsidRPr="00182444" w:rsidR="00182444" w:rsidP="00182444" w:rsidRDefault="00182444" w14:paraId="2B51CF41" w14:textId="77777777">
            <w:pPr>
              <w:spacing w:after="0" w:line="240" w:lineRule="auto"/>
              <w:rPr>
                <w:rFonts w:ascii="Calibri" w:hAnsi="Calibri" w:eastAsia="Times New Roman" w:cs="Calibri"/>
                <w:sz w:val="20"/>
                <w:szCs w:val="20"/>
                <w:lang w:eastAsia="nl-NL"/>
              </w:rPr>
            </w:pPr>
          </w:p>
        </w:tc>
      </w:tr>
      <w:tr w:rsidRPr="00182444" w:rsidR="00182444" w:rsidTr="00182444" w14:paraId="4935D126" w14:textId="77777777">
        <w:trPr>
          <w:trHeight w:val="450"/>
        </w:trPr>
        <w:tc>
          <w:tcPr>
            <w:tcW w:w="3525" w:type="dxa"/>
            <w:tcBorders>
              <w:top w:val="single" w:color="4472C4" w:sz="12" w:space="0"/>
              <w:left w:val="nil"/>
              <w:bottom w:val="dotted" w:color="4472C4" w:sz="18" w:space="0"/>
              <w:right w:val="nil"/>
            </w:tcBorders>
            <w:shd w:val="clear" w:color="auto" w:fill="auto"/>
            <w:hideMark/>
          </w:tcPr>
          <w:p w:rsidRPr="00182444" w:rsidR="00182444" w:rsidP="00182444" w:rsidRDefault="00182444" w14:paraId="240E355F" w14:textId="28BA60CB">
            <w:pPr>
              <w:spacing w:after="0" w:line="240" w:lineRule="auto"/>
              <w:jc w:val="center"/>
              <w:textAlignment w:val="baseline"/>
              <w:rPr>
                <w:rFonts w:ascii="Segoe UI" w:hAnsi="Segoe UI" w:eastAsia="Times New Roman" w:cs="Segoe UI"/>
                <w:sz w:val="18"/>
                <w:szCs w:val="18"/>
                <w:lang w:eastAsia="nl-NL"/>
              </w:rPr>
            </w:pPr>
            <w:r w:rsidRPr="00182444">
              <w:rPr>
                <w:rFonts w:ascii="Segoe UI" w:hAnsi="Segoe UI" w:eastAsia="Times New Roman" w:cs="Segoe UI"/>
                <w:noProof/>
                <w:sz w:val="18"/>
                <w:szCs w:val="18"/>
                <w:lang w:eastAsia="nl-NL"/>
              </w:rPr>
              <w:drawing>
                <wp:inline distT="0" distB="0" distL="0" distR="0" wp14:anchorId="372196F0" wp14:editId="22D03628">
                  <wp:extent cx="228600" cy="190500"/>
                  <wp:effectExtent l="0" t="0" r="0" b="0"/>
                  <wp:docPr id="318383642" name="Afbeelding 1" descr="Vor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Vorm"/>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228600" cy="190500"/>
                          </a:xfrm>
                          <a:prstGeom prst="rect">
                            <a:avLst/>
                          </a:prstGeom>
                          <a:noFill/>
                          <a:ln>
                            <a:noFill/>
                          </a:ln>
                        </pic:spPr>
                      </pic:pic>
                    </a:graphicData>
                  </a:graphic>
                </wp:inline>
              </w:drawing>
            </w:r>
            <w:r w:rsidRPr="00182444">
              <w:rPr>
                <w:rFonts w:ascii="Calibri" w:hAnsi="Calibri" w:eastAsia="Times New Roman" w:cs="Calibri"/>
                <w:sz w:val="6"/>
                <w:szCs w:val="6"/>
                <w:lang w:eastAsia="nl-NL"/>
              </w:rPr>
              <w:t> </w:t>
            </w:r>
          </w:p>
        </w:tc>
        <w:tc>
          <w:tcPr>
            <w:tcW w:w="4965" w:type="dxa"/>
            <w:tcBorders>
              <w:top w:val="nil"/>
              <w:left w:val="nil"/>
              <w:bottom w:val="dotted" w:color="4472C4" w:sz="18" w:space="0"/>
              <w:right w:val="nil"/>
            </w:tcBorders>
            <w:shd w:val="clear" w:color="auto" w:fill="auto"/>
            <w:hideMark/>
          </w:tcPr>
          <w:p w:rsidRPr="00182444" w:rsidR="00182444" w:rsidP="00182444" w:rsidRDefault="00182444" w14:paraId="502238C8" w14:textId="77777777">
            <w:pPr>
              <w:spacing w:after="0" w:line="240" w:lineRule="auto"/>
              <w:textAlignment w:val="baseline"/>
              <w:rPr>
                <w:rFonts w:ascii="Segoe UI" w:hAnsi="Segoe UI" w:eastAsia="Times New Roman" w:cs="Segoe UI"/>
                <w:sz w:val="18"/>
                <w:szCs w:val="18"/>
                <w:lang w:eastAsia="nl-NL"/>
              </w:rPr>
            </w:pPr>
            <w:r w:rsidRPr="00182444">
              <w:rPr>
                <w:rFonts w:ascii="Calibri" w:hAnsi="Calibri" w:eastAsia="Times New Roman" w:cs="Calibri"/>
                <w:sz w:val="18"/>
                <w:szCs w:val="18"/>
                <w:lang w:eastAsia="nl-NL"/>
              </w:rPr>
              <w:t> </w:t>
            </w:r>
          </w:p>
          <w:p w:rsidRPr="00182444" w:rsidR="00182444" w:rsidP="00182444" w:rsidRDefault="00182444" w14:paraId="4BE91E22" w14:textId="77777777">
            <w:pPr>
              <w:spacing w:after="0" w:line="240" w:lineRule="auto"/>
              <w:textAlignment w:val="baseline"/>
              <w:rPr>
                <w:rFonts w:ascii="Segoe UI" w:hAnsi="Segoe UI" w:eastAsia="Times New Roman" w:cs="Segoe UI"/>
                <w:sz w:val="18"/>
                <w:szCs w:val="18"/>
                <w:lang w:eastAsia="nl-NL"/>
              </w:rPr>
            </w:pPr>
            <w:r w:rsidRPr="00182444">
              <w:rPr>
                <w:rFonts w:ascii="Calibri" w:hAnsi="Calibri" w:eastAsia="Times New Roman" w:cs="Calibri"/>
                <w:sz w:val="20"/>
                <w:szCs w:val="20"/>
                <w:lang w:eastAsia="nl-NL"/>
              </w:rPr>
              <w:t> </w:t>
            </w:r>
          </w:p>
        </w:tc>
      </w:tr>
      <w:tr w:rsidRPr="00182444" w:rsidR="00182444" w:rsidTr="00182444" w14:paraId="0DB50EF8" w14:textId="77777777">
        <w:trPr>
          <w:trHeight w:val="2340"/>
        </w:trPr>
        <w:tc>
          <w:tcPr>
            <w:tcW w:w="8505" w:type="dxa"/>
            <w:gridSpan w:val="2"/>
            <w:tcBorders>
              <w:top w:val="dotted" w:color="4472C4" w:sz="18" w:space="0"/>
              <w:left w:val="dotted" w:color="4472C4" w:sz="18" w:space="0"/>
              <w:bottom w:val="dotted" w:color="4472C4" w:sz="18" w:space="0"/>
              <w:right w:val="dotted" w:color="4472C4" w:sz="18" w:space="0"/>
            </w:tcBorders>
            <w:shd w:val="clear" w:color="auto" w:fill="auto"/>
            <w:hideMark/>
          </w:tcPr>
          <w:tbl>
            <w:tblPr>
              <w:tblW w:w="0" w:type="dxa"/>
              <w:tblBorders>
                <w:top w:val="outset" w:color="auto" w:sz="6" w:space="0"/>
                <w:left w:val="outset" w:color="auto" w:sz="6" w:space="0"/>
                <w:bottom w:val="outset" w:color="auto" w:sz="6" w:space="0"/>
                <w:right w:val="outset" w:color="auto" w:sz="6" w:space="0"/>
              </w:tblBorders>
              <w:tblCellMar>
                <w:left w:w="0" w:type="dxa"/>
                <w:right w:w="0" w:type="dxa"/>
              </w:tblCellMar>
              <w:tblLook w:val="04A0" w:firstRow="1" w:lastRow="0" w:firstColumn="1" w:lastColumn="0" w:noHBand="0" w:noVBand="1"/>
            </w:tblPr>
            <w:tblGrid>
              <w:gridCol w:w="3390"/>
              <w:gridCol w:w="4950"/>
            </w:tblGrid>
            <w:tr w:rsidRPr="00182444" w:rsidR="00182444" w14:paraId="7BBA8529" w14:textId="77777777">
              <w:trPr>
                <w:trHeight w:val="390"/>
              </w:trPr>
              <w:tc>
                <w:tcPr>
                  <w:tcW w:w="3390" w:type="dxa"/>
                  <w:tcBorders>
                    <w:top w:val="single" w:color="4472C4" w:sz="12" w:space="0"/>
                    <w:left w:val="single" w:color="4472C4" w:sz="12" w:space="0"/>
                    <w:bottom w:val="nil"/>
                    <w:right w:val="single" w:color="4472C4" w:sz="12" w:space="0"/>
                  </w:tcBorders>
                  <w:shd w:val="clear" w:color="auto" w:fill="4472C4"/>
                  <w:vAlign w:val="center"/>
                  <w:hideMark/>
                </w:tcPr>
                <w:p w:rsidRPr="00182444" w:rsidR="00182444" w:rsidP="00182444" w:rsidRDefault="00182444" w14:paraId="30A56DA1" w14:textId="77777777">
                  <w:pPr>
                    <w:spacing w:after="0" w:line="240" w:lineRule="auto"/>
                    <w:jc w:val="center"/>
                    <w:textAlignment w:val="baseline"/>
                    <w:rPr>
                      <w:rFonts w:ascii="Times New Roman" w:hAnsi="Times New Roman" w:eastAsia="Times New Roman" w:cs="Times New Roman"/>
                      <w:b/>
                      <w:bCs/>
                      <w:color w:val="FFFFFF"/>
                      <w:sz w:val="24"/>
                      <w:szCs w:val="24"/>
                      <w:lang w:eastAsia="nl-NL"/>
                    </w:rPr>
                  </w:pPr>
                  <w:r w:rsidRPr="00182444">
                    <w:rPr>
                      <w:rFonts w:ascii="Calibri" w:hAnsi="Calibri" w:eastAsia="Times New Roman" w:cs="Calibri"/>
                      <w:b/>
                      <w:bCs/>
                      <w:color w:val="FFFFFF"/>
                      <w:sz w:val="24"/>
                      <w:szCs w:val="24"/>
                      <w:lang w:eastAsia="nl-NL"/>
                    </w:rPr>
                    <w:t>Stap 5 </w:t>
                  </w:r>
                </w:p>
              </w:tc>
              <w:tc>
                <w:tcPr>
                  <w:tcW w:w="4950" w:type="dxa"/>
                  <w:vMerge w:val="restart"/>
                  <w:tcBorders>
                    <w:top w:val="nil"/>
                    <w:left w:val="single" w:color="4472C4" w:sz="12" w:space="0"/>
                    <w:bottom w:val="single" w:color="000000" w:sz="6" w:space="0"/>
                    <w:right w:val="nil"/>
                  </w:tcBorders>
                  <w:shd w:val="clear" w:color="auto" w:fill="auto"/>
                  <w:hideMark/>
                </w:tcPr>
                <w:p w:rsidRPr="00182444" w:rsidR="00182444" w:rsidP="007E1B80" w:rsidRDefault="00182444" w14:paraId="556B96A0" w14:textId="77777777">
                  <w:pPr>
                    <w:pStyle w:val="Lijstalinea"/>
                    <w:numPr>
                      <w:ilvl w:val="0"/>
                      <w:numId w:val="115"/>
                    </w:num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De directeur neemt met Veilig Thuis de laatste drie vragen van het afwegingskader door en beslissen samen: 1 of 2. </w:t>
                  </w:r>
                </w:p>
                <w:p w:rsidRPr="00182444" w:rsidR="00182444" w:rsidP="007E1B80" w:rsidRDefault="00182444" w14:paraId="1B7E4980" w14:textId="77777777">
                  <w:pPr>
                    <w:pStyle w:val="Lijstalinea"/>
                    <w:numPr>
                      <w:ilvl w:val="0"/>
                      <w:numId w:val="115"/>
                    </w:num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De directeur bespreekt de beslissing/melding met de betrokkenen. </w:t>
                  </w:r>
                </w:p>
                <w:p w:rsidRPr="00182444" w:rsidR="00182444" w:rsidP="00182444" w:rsidRDefault="00182444" w14:paraId="56D67104" w14:textId="77777777">
                  <w:pPr>
                    <w:spacing w:after="0" w:line="240" w:lineRule="auto"/>
                    <w:textAlignment w:val="baseline"/>
                    <w:rPr>
                      <w:rFonts w:ascii="Times New Roman" w:hAnsi="Times New Roman" w:eastAsia="Times New Roman" w:cs="Times New Roman"/>
                      <w:sz w:val="24"/>
                      <w:szCs w:val="24"/>
                      <w:lang w:eastAsia="nl-NL"/>
                    </w:rPr>
                  </w:pPr>
                  <w:r w:rsidRPr="00182444">
                    <w:rPr>
                      <w:rFonts w:ascii="Calibri" w:hAnsi="Calibri" w:eastAsia="Times New Roman" w:cs="Calibri"/>
                      <w:sz w:val="20"/>
                      <w:szCs w:val="20"/>
                      <w:lang w:eastAsia="nl-NL"/>
                    </w:rPr>
                    <w:t>De directeur documenteert de vervolgstappen in notitiecategorie meldcode stap 5 (</w:t>
                  </w:r>
                  <w:proofErr w:type="spellStart"/>
                  <w:r w:rsidRPr="00182444">
                    <w:rPr>
                      <w:rFonts w:ascii="Calibri" w:hAnsi="Calibri" w:eastAsia="Times New Roman" w:cs="Calibri"/>
                      <w:sz w:val="20"/>
                      <w:szCs w:val="20"/>
                      <w:lang w:eastAsia="nl-NL"/>
                    </w:rPr>
                    <w:t>ParnasSys</w:t>
                  </w:r>
                  <w:proofErr w:type="spellEnd"/>
                  <w:r w:rsidRPr="00182444">
                    <w:rPr>
                      <w:rFonts w:ascii="Calibri" w:hAnsi="Calibri" w:eastAsia="Times New Roman" w:cs="Calibri"/>
                      <w:sz w:val="20"/>
                      <w:szCs w:val="20"/>
                      <w:lang w:eastAsia="nl-NL"/>
                    </w:rPr>
                    <w:t xml:space="preserve"> leerling&gt; documenten/ nieuwe notitie &gt;categorie: meldcode). </w:t>
                  </w:r>
                </w:p>
              </w:tc>
            </w:tr>
            <w:tr w:rsidRPr="00182444" w:rsidR="00182444" w14:paraId="02791B90" w14:textId="77777777">
              <w:trPr>
                <w:trHeight w:val="225"/>
              </w:trPr>
              <w:tc>
                <w:tcPr>
                  <w:tcW w:w="3390" w:type="dxa"/>
                  <w:tcBorders>
                    <w:top w:val="nil"/>
                    <w:left w:val="single" w:color="4472C4" w:sz="12" w:space="0"/>
                    <w:bottom w:val="single" w:color="4472C4" w:sz="12" w:space="0"/>
                    <w:right w:val="single" w:color="4472C4" w:sz="12" w:space="0"/>
                  </w:tcBorders>
                  <w:shd w:val="clear" w:color="auto" w:fill="auto"/>
                  <w:hideMark/>
                </w:tcPr>
                <w:p w:rsidRPr="00182444" w:rsidR="00182444" w:rsidP="00182444" w:rsidRDefault="00182444" w14:paraId="3D936683" w14:textId="0E7609EA">
                  <w:pPr>
                    <w:spacing w:after="0" w:line="240" w:lineRule="auto"/>
                    <w:textAlignment w:val="baseline"/>
                    <w:rPr>
                      <w:rFonts w:ascii="Calibri" w:hAnsi="Calibri" w:eastAsia="Times New Roman" w:cs="Calibri"/>
                      <w:sz w:val="20"/>
                      <w:szCs w:val="20"/>
                      <w:lang w:eastAsia="nl-NL"/>
                    </w:rPr>
                  </w:pPr>
                  <w:r w:rsidRPr="00182444">
                    <w:rPr>
                      <w:rFonts w:ascii="Calibri" w:hAnsi="Calibri" w:eastAsia="Times New Roman" w:cs="Calibri"/>
                      <w:sz w:val="20"/>
                      <w:szCs w:val="20"/>
                      <w:lang w:eastAsia="nl-NL"/>
                    </w:rPr>
                    <w:t>Beslissen met Veilig Thuis </w:t>
                  </w:r>
                  <w:r>
                    <w:rPr>
                      <w:rFonts w:ascii="Calibri" w:hAnsi="Calibri" w:eastAsia="Times New Roman" w:cs="Calibri"/>
                      <w:sz w:val="20"/>
                      <w:szCs w:val="20"/>
                      <w:lang w:eastAsia="nl-NL"/>
                    </w:rPr>
                    <w:br/>
                  </w:r>
                </w:p>
                <w:p w:rsidRPr="00182444" w:rsidR="00182444" w:rsidP="00182444" w:rsidRDefault="00182444" w14:paraId="5AD089BA" w14:textId="77777777">
                  <w:pPr>
                    <w:spacing w:after="0" w:line="240" w:lineRule="auto"/>
                    <w:textAlignment w:val="baseline"/>
                    <w:rPr>
                      <w:rFonts w:ascii="Times New Roman" w:hAnsi="Times New Roman" w:eastAsia="Times New Roman" w:cs="Times New Roman"/>
                      <w:sz w:val="24"/>
                      <w:szCs w:val="24"/>
                      <w:lang w:eastAsia="nl-NL"/>
                    </w:rPr>
                  </w:pPr>
                  <w:r w:rsidRPr="00182444">
                    <w:rPr>
                      <w:rFonts w:ascii="Calibri" w:hAnsi="Calibri" w:eastAsia="Times New Roman" w:cs="Calibri"/>
                      <w:sz w:val="20"/>
                      <w:szCs w:val="20"/>
                      <w:lang w:eastAsia="nl-NL"/>
                    </w:rPr>
                    <w:t>1: Is melden bij Veilig Thuis noodzakelijk? </w:t>
                  </w:r>
                </w:p>
                <w:p w:rsidRPr="00182444" w:rsidR="00182444" w:rsidP="00182444" w:rsidRDefault="00182444" w14:paraId="0D40921E" w14:textId="77777777">
                  <w:pPr>
                    <w:spacing w:after="0" w:line="240" w:lineRule="auto"/>
                    <w:textAlignment w:val="baseline"/>
                    <w:rPr>
                      <w:rFonts w:ascii="Times New Roman" w:hAnsi="Times New Roman" w:eastAsia="Times New Roman" w:cs="Times New Roman"/>
                      <w:sz w:val="24"/>
                      <w:szCs w:val="24"/>
                      <w:lang w:eastAsia="nl-NL"/>
                    </w:rPr>
                  </w:pPr>
                  <w:r w:rsidRPr="00182444">
                    <w:rPr>
                      <w:rFonts w:ascii="Calibri" w:hAnsi="Calibri" w:eastAsia="Times New Roman" w:cs="Calibri"/>
                      <w:sz w:val="20"/>
                      <w:szCs w:val="20"/>
                      <w:lang w:eastAsia="nl-NL"/>
                    </w:rPr>
                    <w:t>2. Is hulpverlening (ook) mogelijk? </w:t>
                  </w:r>
                </w:p>
              </w:tc>
              <w:tc>
                <w:tcPr>
                  <w:tcW w:w="0" w:type="auto"/>
                  <w:vMerge/>
                  <w:tcBorders>
                    <w:top w:val="nil"/>
                    <w:left w:val="single" w:color="4472C4" w:sz="12" w:space="0"/>
                    <w:bottom w:val="single" w:color="000000" w:sz="6" w:space="0"/>
                    <w:right w:val="nil"/>
                  </w:tcBorders>
                  <w:shd w:val="clear" w:color="auto" w:fill="auto"/>
                  <w:vAlign w:val="center"/>
                  <w:hideMark/>
                </w:tcPr>
                <w:p w:rsidRPr="00182444" w:rsidR="00182444" w:rsidP="00182444" w:rsidRDefault="00182444" w14:paraId="013251CF" w14:textId="77777777">
                  <w:pPr>
                    <w:spacing w:after="0" w:line="240" w:lineRule="auto"/>
                    <w:rPr>
                      <w:rFonts w:ascii="Times New Roman" w:hAnsi="Times New Roman" w:eastAsia="Times New Roman" w:cs="Times New Roman"/>
                      <w:sz w:val="24"/>
                      <w:szCs w:val="24"/>
                      <w:lang w:eastAsia="nl-NL"/>
                    </w:rPr>
                  </w:pPr>
                </w:p>
              </w:tc>
            </w:tr>
          </w:tbl>
          <w:p w:rsidRPr="00182444" w:rsidR="00182444" w:rsidP="00182444" w:rsidRDefault="00182444" w14:paraId="7B2320FA" w14:textId="77777777">
            <w:pPr>
              <w:spacing w:after="0" w:line="240" w:lineRule="auto"/>
              <w:textAlignment w:val="baseline"/>
              <w:rPr>
                <w:rFonts w:ascii="Segoe UI" w:hAnsi="Segoe UI" w:eastAsia="Times New Roman" w:cs="Segoe UI"/>
                <w:sz w:val="18"/>
                <w:szCs w:val="18"/>
                <w:lang w:eastAsia="nl-NL"/>
              </w:rPr>
            </w:pPr>
            <w:r w:rsidRPr="00182444">
              <w:rPr>
                <w:rFonts w:ascii="Calibri" w:hAnsi="Calibri" w:eastAsia="Times New Roman" w:cs="Calibri"/>
                <w:sz w:val="20"/>
                <w:szCs w:val="20"/>
                <w:lang w:eastAsia="nl-NL"/>
              </w:rPr>
              <w:t> </w:t>
            </w:r>
          </w:p>
        </w:tc>
      </w:tr>
    </w:tbl>
    <w:p w:rsidR="00182444" w:rsidP="00E72279" w:rsidRDefault="00182444" w14:paraId="609AD044" w14:textId="77777777">
      <w:pPr>
        <w:rPr>
          <w:lang w:eastAsia="nl-NL"/>
        </w:rPr>
      </w:pPr>
    </w:p>
    <w:p w:rsidR="000A40E3" w:rsidP="00F9536A" w:rsidRDefault="000A40E3" w14:paraId="6093C759" w14:textId="77777777">
      <w:pPr>
        <w:spacing w:after="0" w:line="240" w:lineRule="auto"/>
        <w:textAlignment w:val="baseline"/>
        <w:rPr>
          <w:rFonts w:ascii="Calibri" w:hAnsi="Calibri" w:eastAsia="Times New Roman" w:cs="Calibri"/>
          <w:b/>
          <w:bCs/>
          <w:sz w:val="28"/>
          <w:szCs w:val="28"/>
          <w:lang w:eastAsia="nl-NL"/>
        </w:rPr>
      </w:pPr>
    </w:p>
    <w:p w:rsidR="000A40E3" w:rsidP="00F9536A" w:rsidRDefault="000A40E3" w14:paraId="3FE7FECB" w14:textId="77777777">
      <w:pPr>
        <w:spacing w:after="0" w:line="240" w:lineRule="auto"/>
        <w:textAlignment w:val="baseline"/>
        <w:rPr>
          <w:rFonts w:ascii="Calibri" w:hAnsi="Calibri" w:eastAsia="Times New Roman" w:cs="Calibri"/>
          <w:b/>
          <w:bCs/>
          <w:sz w:val="28"/>
          <w:szCs w:val="28"/>
          <w:lang w:eastAsia="nl-NL"/>
        </w:rPr>
      </w:pPr>
    </w:p>
    <w:p w:rsidRPr="00F9536A" w:rsidR="00F9536A" w:rsidP="000A40E3" w:rsidRDefault="00F9536A" w14:paraId="403C4F25" w14:textId="20538A29">
      <w:pPr>
        <w:pStyle w:val="Kop4"/>
        <w:rPr>
          <w:rFonts w:ascii="Segoe UI" w:hAnsi="Segoe UI" w:cs="Segoe UI"/>
          <w:color w:val="44546A"/>
          <w:sz w:val="18"/>
          <w:szCs w:val="18"/>
          <w:lang w:eastAsia="nl-NL"/>
        </w:rPr>
      </w:pPr>
      <w:r w:rsidRPr="00F9536A">
        <w:rPr>
          <w:lang w:eastAsia="nl-NL"/>
        </w:rPr>
        <w:t>Omschrijving en uitwerking van de stappen </w:t>
      </w:r>
    </w:p>
    <w:p w:rsidRPr="00F9536A" w:rsidR="00F9536A" w:rsidP="00F9536A" w:rsidRDefault="00F9536A" w14:paraId="64B5070C" w14:textId="77777777">
      <w:pPr>
        <w:spacing w:after="0" w:line="240" w:lineRule="auto"/>
        <w:textAlignment w:val="baseline"/>
        <w:rPr>
          <w:rFonts w:ascii="Segoe UI" w:hAnsi="Segoe UI" w:eastAsia="Times New Roman" w:cs="Segoe UI"/>
          <w:sz w:val="18"/>
          <w:szCs w:val="18"/>
          <w:lang w:eastAsia="nl-NL"/>
        </w:rPr>
      </w:pPr>
      <w:r w:rsidRPr="00F9536A">
        <w:rPr>
          <w:rFonts w:ascii="Calibri" w:hAnsi="Calibri" w:eastAsia="Times New Roman" w:cs="Calibri"/>
          <w:lang w:eastAsia="nl-NL"/>
        </w:rPr>
        <w:t> </w:t>
      </w:r>
    </w:p>
    <w:p w:rsidRPr="00F9536A" w:rsidR="00F9536A" w:rsidP="00F9536A" w:rsidRDefault="00F9536A" w14:paraId="0FDC3194" w14:textId="77777777">
      <w:pPr>
        <w:spacing w:after="0" w:line="240" w:lineRule="auto"/>
        <w:textAlignment w:val="baseline"/>
        <w:rPr>
          <w:rFonts w:eastAsia="Times New Roman" w:cs="Segoe UI"/>
          <w:lang w:eastAsia="nl-NL"/>
        </w:rPr>
      </w:pPr>
      <w:r w:rsidRPr="00F9536A">
        <w:rPr>
          <w:rFonts w:eastAsia="Times New Roman" w:cs="Calibri"/>
          <w:lang w:eastAsia="nl-NL"/>
        </w:rPr>
        <w:t>Iedere werknemer binnen de school kan signalen opvangen (van conciërge/ schoonmaker tot onderwijsassistent, leerkracht en directeur). Deze mensen weten bij wie ze moeten zijn om deze signalen te delen. Dit betekent dat er bij de start van het schooljaar elke werknemer op de hoogte wordt gebracht van de meldcode en dit ook behoort tot het inwerkingsprogramma van nieuwe medewerkers. </w:t>
      </w:r>
    </w:p>
    <w:p w:rsidRPr="00F9536A" w:rsidR="00F9536A" w:rsidP="00F9536A" w:rsidRDefault="00F9536A" w14:paraId="0D66A28E" w14:textId="77777777">
      <w:pPr>
        <w:spacing w:after="0" w:line="240" w:lineRule="auto"/>
        <w:textAlignment w:val="baseline"/>
        <w:rPr>
          <w:rFonts w:eastAsia="Times New Roman" w:cs="Segoe UI"/>
          <w:lang w:eastAsia="nl-NL"/>
        </w:rPr>
      </w:pPr>
      <w:r w:rsidRPr="00F9536A">
        <w:rPr>
          <w:rFonts w:eastAsia="Times New Roman" w:cs="Calibri"/>
          <w:lang w:eastAsia="nl-NL"/>
        </w:rPr>
        <w:t> </w:t>
      </w:r>
    </w:p>
    <w:p w:rsidRPr="00F9536A" w:rsidR="00F9536A" w:rsidP="00F9536A" w:rsidRDefault="00F9536A" w14:paraId="3576E65F" w14:textId="77777777">
      <w:pPr>
        <w:spacing w:after="0" w:line="240" w:lineRule="auto"/>
        <w:textAlignment w:val="baseline"/>
        <w:rPr>
          <w:rFonts w:eastAsia="Times New Roman" w:cs="Segoe UI"/>
          <w:b/>
          <w:bCs/>
          <w:color w:val="000000"/>
          <w:lang w:eastAsia="nl-NL"/>
        </w:rPr>
      </w:pPr>
      <w:r w:rsidRPr="00F9536A">
        <w:rPr>
          <w:rFonts w:eastAsia="Times New Roman" w:cs="Calibri"/>
          <w:b/>
          <w:bCs/>
          <w:lang w:eastAsia="nl-NL"/>
        </w:rPr>
        <w:t xml:space="preserve">Stap 1: </w:t>
      </w:r>
      <w:r w:rsidRPr="00F9536A">
        <w:rPr>
          <w:rFonts w:eastAsia="Times New Roman" w:cs="Calibri"/>
          <w:lang w:eastAsia="nl-NL"/>
        </w:rPr>
        <w:t>In kaart brengen van signalen</w:t>
      </w:r>
      <w:r w:rsidRPr="00F9536A">
        <w:rPr>
          <w:rFonts w:eastAsia="Times New Roman" w:cs="Calibri"/>
          <w:b/>
          <w:bCs/>
          <w:lang w:eastAsia="nl-NL"/>
        </w:rPr>
        <w:t> </w:t>
      </w:r>
    </w:p>
    <w:p w:rsidRPr="00F9536A" w:rsidR="00F9536A" w:rsidP="00F9536A" w:rsidRDefault="00F9536A" w14:paraId="2D709A9D" w14:textId="77777777">
      <w:pPr>
        <w:spacing w:after="0" w:line="240" w:lineRule="auto"/>
        <w:textAlignment w:val="baseline"/>
        <w:rPr>
          <w:rFonts w:eastAsia="Times New Roman" w:cs="Segoe UI"/>
          <w:lang w:eastAsia="nl-NL"/>
        </w:rPr>
      </w:pPr>
      <w:r w:rsidRPr="00F9536A">
        <w:rPr>
          <w:rFonts w:eastAsia="Times New Roman" w:cs="Calibri"/>
          <w:lang w:eastAsia="nl-NL"/>
        </w:rPr>
        <w:t>De leerkracht en/of intern begeleider: </w:t>
      </w:r>
    </w:p>
    <w:p w:rsidRPr="00F9536A" w:rsidR="00F9536A" w:rsidP="007E1B80" w:rsidRDefault="00F9536A" w14:paraId="53E8332E" w14:textId="77777777">
      <w:pPr>
        <w:numPr>
          <w:ilvl w:val="0"/>
          <w:numId w:val="120"/>
        </w:numPr>
        <w:spacing w:after="0" w:line="240" w:lineRule="auto"/>
        <w:ind w:left="1080" w:firstLine="0"/>
        <w:textAlignment w:val="baseline"/>
        <w:rPr>
          <w:rFonts w:eastAsia="Times New Roman" w:cs="Calibri"/>
          <w:lang w:eastAsia="nl-NL"/>
        </w:rPr>
      </w:pPr>
      <w:r w:rsidRPr="00F9536A">
        <w:rPr>
          <w:rFonts w:eastAsia="Times New Roman" w:cs="Calibri"/>
          <w:lang w:eastAsia="nl-NL"/>
        </w:rPr>
        <w:t>observeert de leerling en </w:t>
      </w:r>
    </w:p>
    <w:p w:rsidRPr="00F9536A" w:rsidR="00F9536A" w:rsidP="007E1B80" w:rsidRDefault="00F9536A" w14:paraId="0E0043C1" w14:textId="77777777">
      <w:pPr>
        <w:numPr>
          <w:ilvl w:val="0"/>
          <w:numId w:val="120"/>
        </w:numPr>
        <w:spacing w:after="0" w:line="240" w:lineRule="auto"/>
        <w:ind w:left="1080" w:firstLine="0"/>
        <w:textAlignment w:val="baseline"/>
        <w:rPr>
          <w:rFonts w:eastAsia="Times New Roman" w:cs="Calibri"/>
          <w:lang w:eastAsia="nl-NL"/>
        </w:rPr>
      </w:pPr>
      <w:r w:rsidRPr="00F9536A">
        <w:rPr>
          <w:rFonts w:eastAsia="Times New Roman" w:cs="Calibri"/>
          <w:lang w:eastAsia="nl-NL"/>
        </w:rPr>
        <w:t>brengt signalen in kaart. </w:t>
      </w:r>
    </w:p>
    <w:p w:rsidRPr="00F9536A" w:rsidR="00F9536A" w:rsidP="00F9536A" w:rsidRDefault="00F9536A" w14:paraId="3B340700" w14:textId="77777777">
      <w:pPr>
        <w:spacing w:after="0" w:line="240" w:lineRule="auto"/>
        <w:textAlignment w:val="baseline"/>
        <w:rPr>
          <w:rFonts w:eastAsia="Times New Roman" w:cs="Segoe UI"/>
          <w:lang w:eastAsia="nl-NL"/>
        </w:rPr>
      </w:pPr>
      <w:r w:rsidRPr="00F9536A">
        <w:rPr>
          <w:rFonts w:eastAsia="Times New Roman" w:cs="Calibri"/>
          <w:lang w:eastAsia="nl-NL"/>
        </w:rPr>
        <w:t>Leg de uitkomsten vast (datum, naam en functie) en wat er is afgesproken. Vermelden in notitiecategorie Meldcode stap 1 (</w:t>
      </w:r>
      <w:proofErr w:type="spellStart"/>
      <w:r w:rsidRPr="00F9536A">
        <w:rPr>
          <w:rFonts w:eastAsia="Times New Roman" w:cs="Calibri"/>
          <w:lang w:eastAsia="nl-NL"/>
        </w:rPr>
        <w:t>ParnasSys</w:t>
      </w:r>
      <w:proofErr w:type="spellEnd"/>
      <w:r w:rsidRPr="00F9536A">
        <w:rPr>
          <w:rFonts w:eastAsia="Times New Roman" w:cs="Calibri"/>
          <w:lang w:eastAsia="nl-NL"/>
        </w:rPr>
        <w:t>: leerling&gt; documenten/ nieuwe notitie &gt;categorie: meldcode). </w:t>
      </w:r>
    </w:p>
    <w:p w:rsidRPr="00F9536A" w:rsidR="00F9536A" w:rsidP="00F9536A" w:rsidRDefault="00F9536A" w14:paraId="55FD5434" w14:textId="77777777">
      <w:pPr>
        <w:spacing w:after="0" w:line="240" w:lineRule="auto"/>
        <w:textAlignment w:val="baseline"/>
        <w:rPr>
          <w:rFonts w:eastAsia="Times New Roman" w:cs="Segoe UI"/>
          <w:lang w:eastAsia="nl-NL"/>
        </w:rPr>
      </w:pPr>
      <w:r w:rsidRPr="00F9536A">
        <w:rPr>
          <w:rFonts w:eastAsia="Times New Roman" w:cs="Calibri"/>
          <w:lang w:eastAsia="nl-NL"/>
        </w:rPr>
        <w:t> </w:t>
      </w:r>
    </w:p>
    <w:p w:rsidRPr="00F9536A" w:rsidR="00F9536A" w:rsidP="007E1B80" w:rsidRDefault="00F9536A" w14:paraId="72943A7C" w14:textId="77777777">
      <w:pPr>
        <w:numPr>
          <w:ilvl w:val="0"/>
          <w:numId w:val="121"/>
        </w:numPr>
        <w:spacing w:after="0" w:line="240" w:lineRule="auto"/>
        <w:ind w:left="1080" w:firstLine="0"/>
        <w:textAlignment w:val="baseline"/>
        <w:rPr>
          <w:rFonts w:eastAsia="Times New Roman" w:cs="Calibri"/>
          <w:lang w:eastAsia="nl-NL"/>
        </w:rPr>
      </w:pPr>
      <w:r w:rsidRPr="00F9536A">
        <w:rPr>
          <w:rFonts w:eastAsia="Times New Roman" w:cs="Calibri"/>
          <w:lang w:eastAsia="nl-NL"/>
        </w:rPr>
        <w:t>Signalen worden gemeld bij de leerkracht en directeur/ib-er.  </w:t>
      </w:r>
    </w:p>
    <w:p w:rsidRPr="00F9536A" w:rsidR="00F9536A" w:rsidP="007E1B80" w:rsidRDefault="00F9536A" w14:paraId="3B94A0F5" w14:textId="77777777">
      <w:pPr>
        <w:numPr>
          <w:ilvl w:val="0"/>
          <w:numId w:val="121"/>
        </w:numPr>
        <w:spacing w:after="0" w:line="240" w:lineRule="auto"/>
        <w:ind w:left="1080" w:firstLine="0"/>
        <w:textAlignment w:val="baseline"/>
        <w:rPr>
          <w:rFonts w:eastAsia="Times New Roman" w:cs="Calibri"/>
          <w:lang w:eastAsia="nl-NL"/>
        </w:rPr>
      </w:pPr>
      <w:r w:rsidRPr="00F9536A">
        <w:rPr>
          <w:rFonts w:eastAsia="Times New Roman" w:cs="Calibri"/>
          <w:lang w:eastAsia="nl-NL"/>
        </w:rPr>
        <w:t>Het in kaart brengen of de verslaglegging ligt bij de leerkracht i.s.m. intern begeleider. De verslaglegging moet aan eisen voldoen (zie bijlage achtergrondinformatie).   </w:t>
      </w:r>
    </w:p>
    <w:p w:rsidRPr="00F9536A" w:rsidR="00F9536A" w:rsidP="007E1B80" w:rsidRDefault="00F9536A" w14:paraId="4FEF9EDC" w14:textId="77777777">
      <w:pPr>
        <w:numPr>
          <w:ilvl w:val="0"/>
          <w:numId w:val="121"/>
        </w:numPr>
        <w:spacing w:after="0" w:line="240" w:lineRule="auto"/>
        <w:ind w:left="1080" w:firstLine="0"/>
        <w:textAlignment w:val="baseline"/>
        <w:rPr>
          <w:rFonts w:eastAsia="Times New Roman" w:cs="Calibri"/>
          <w:lang w:eastAsia="nl-NL"/>
        </w:rPr>
      </w:pPr>
      <w:r w:rsidRPr="00F9536A">
        <w:rPr>
          <w:rFonts w:eastAsia="Times New Roman" w:cs="Calibri"/>
          <w:lang w:eastAsia="nl-NL"/>
        </w:rPr>
        <w:t xml:space="preserve">In het “overzicht wettelijk verplichte stappen” staat vermeld wie welke stap documenteert in </w:t>
      </w:r>
      <w:proofErr w:type="spellStart"/>
      <w:r w:rsidRPr="00F9536A">
        <w:rPr>
          <w:rFonts w:eastAsia="Times New Roman" w:cs="Calibri"/>
          <w:lang w:eastAsia="nl-NL"/>
        </w:rPr>
        <w:t>ParnasSys</w:t>
      </w:r>
      <w:proofErr w:type="spellEnd"/>
      <w:r w:rsidRPr="00F9536A">
        <w:rPr>
          <w:rFonts w:eastAsia="Times New Roman" w:cs="Calibri"/>
          <w:lang w:eastAsia="nl-NL"/>
        </w:rPr>
        <w:t>. </w:t>
      </w:r>
    </w:p>
    <w:p w:rsidRPr="00F9536A" w:rsidR="00F9536A" w:rsidP="007E1B80" w:rsidRDefault="00F9536A" w14:paraId="36AE3F2E" w14:textId="77777777">
      <w:pPr>
        <w:numPr>
          <w:ilvl w:val="0"/>
          <w:numId w:val="121"/>
        </w:numPr>
        <w:spacing w:after="0" w:line="240" w:lineRule="auto"/>
        <w:ind w:left="1080" w:firstLine="0"/>
        <w:textAlignment w:val="baseline"/>
        <w:rPr>
          <w:rFonts w:eastAsia="Times New Roman" w:cs="Calibri"/>
          <w:lang w:eastAsia="nl-NL"/>
        </w:rPr>
      </w:pPr>
      <w:r w:rsidRPr="00F9536A">
        <w:rPr>
          <w:rFonts w:eastAsia="Times New Roman" w:cs="Calibri"/>
          <w:lang w:eastAsia="nl-NL"/>
        </w:rPr>
        <w:t xml:space="preserve">Bij signalen van </w:t>
      </w:r>
      <w:proofErr w:type="spellStart"/>
      <w:r w:rsidRPr="00F9536A">
        <w:rPr>
          <w:rFonts w:eastAsia="Times New Roman" w:cs="Calibri"/>
          <w:lang w:eastAsia="nl-NL"/>
        </w:rPr>
        <w:t>eergerelateerd</w:t>
      </w:r>
      <w:proofErr w:type="spellEnd"/>
      <w:r w:rsidRPr="00F9536A">
        <w:rPr>
          <w:rFonts w:eastAsia="Times New Roman" w:cs="Calibri"/>
          <w:lang w:eastAsia="nl-NL"/>
        </w:rPr>
        <w:t xml:space="preserve"> geweld worden signalen gemeld bij de leerkracht en de directeur.  </w:t>
      </w:r>
    </w:p>
    <w:p w:rsidRPr="00F9536A" w:rsidR="00F9536A" w:rsidP="00F9536A" w:rsidRDefault="00F9536A" w14:paraId="55BA98B5" w14:textId="77777777">
      <w:pPr>
        <w:spacing w:after="0" w:line="240" w:lineRule="auto"/>
        <w:textAlignment w:val="baseline"/>
        <w:rPr>
          <w:rFonts w:eastAsia="Times New Roman" w:cs="Segoe UI"/>
          <w:lang w:eastAsia="nl-NL"/>
        </w:rPr>
      </w:pPr>
      <w:r w:rsidRPr="00F9536A">
        <w:rPr>
          <w:rFonts w:eastAsia="Times New Roman" w:cs="Calibri"/>
          <w:lang w:eastAsia="nl-NL"/>
        </w:rPr>
        <w:t> </w:t>
      </w:r>
    </w:p>
    <w:p w:rsidRPr="00F9536A" w:rsidR="00F9536A" w:rsidP="00F9536A" w:rsidRDefault="00F9536A" w14:paraId="72813F27" w14:textId="77777777">
      <w:pPr>
        <w:spacing w:after="0" w:line="240" w:lineRule="auto"/>
        <w:textAlignment w:val="baseline"/>
        <w:rPr>
          <w:rFonts w:eastAsia="Times New Roman" w:cs="Segoe UI"/>
          <w:b/>
          <w:bCs/>
          <w:color w:val="000000"/>
          <w:lang w:eastAsia="nl-NL"/>
        </w:rPr>
      </w:pPr>
      <w:r w:rsidRPr="00F9536A">
        <w:rPr>
          <w:rFonts w:eastAsia="Times New Roman" w:cs="Calibri"/>
          <w:b/>
          <w:bCs/>
          <w:lang w:eastAsia="nl-NL"/>
        </w:rPr>
        <w:t xml:space="preserve">Stap 2: </w:t>
      </w:r>
      <w:r w:rsidRPr="00F9536A">
        <w:rPr>
          <w:rFonts w:eastAsia="Times New Roman" w:cs="Calibri"/>
          <w:lang w:eastAsia="nl-NL"/>
        </w:rPr>
        <w:t>Collegiale consultatie</w:t>
      </w:r>
      <w:r w:rsidRPr="00F9536A">
        <w:rPr>
          <w:rFonts w:eastAsia="Times New Roman" w:cs="Calibri"/>
          <w:b/>
          <w:bCs/>
          <w:lang w:eastAsia="nl-NL"/>
        </w:rPr>
        <w:t> </w:t>
      </w:r>
    </w:p>
    <w:p w:rsidRPr="00F9536A" w:rsidR="00F9536A" w:rsidP="007E1B80" w:rsidRDefault="00F9536A" w14:paraId="6360AE7B" w14:textId="77777777">
      <w:pPr>
        <w:numPr>
          <w:ilvl w:val="0"/>
          <w:numId w:val="122"/>
        </w:numPr>
        <w:spacing w:after="0" w:line="240" w:lineRule="auto"/>
        <w:ind w:left="1080" w:firstLine="0"/>
        <w:textAlignment w:val="baseline"/>
        <w:rPr>
          <w:rFonts w:eastAsia="Times New Roman" w:cs="Calibri"/>
          <w:lang w:eastAsia="nl-NL"/>
        </w:rPr>
      </w:pPr>
      <w:r w:rsidRPr="00F9536A">
        <w:rPr>
          <w:rFonts w:eastAsia="Times New Roman" w:cs="Calibri"/>
          <w:lang w:eastAsia="nl-NL"/>
        </w:rPr>
        <w:t>Medewerker vraagt advies bij de intern begeleider op schoolniveau.  </w:t>
      </w:r>
    </w:p>
    <w:p w:rsidRPr="00F9536A" w:rsidR="00F9536A" w:rsidP="007E1B80" w:rsidRDefault="00F9536A" w14:paraId="0F129381" w14:textId="77777777">
      <w:pPr>
        <w:numPr>
          <w:ilvl w:val="0"/>
          <w:numId w:val="122"/>
        </w:numPr>
        <w:spacing w:after="0" w:line="240" w:lineRule="auto"/>
        <w:ind w:left="1080" w:firstLine="0"/>
        <w:textAlignment w:val="baseline"/>
        <w:rPr>
          <w:rFonts w:eastAsia="Times New Roman" w:cs="Calibri"/>
          <w:lang w:eastAsia="nl-NL"/>
        </w:rPr>
      </w:pPr>
      <w:r w:rsidRPr="00F9536A">
        <w:rPr>
          <w:rFonts w:eastAsia="Times New Roman" w:cs="Calibri"/>
          <w:lang w:eastAsia="nl-NL"/>
        </w:rPr>
        <w:t>De intern begeleider brengt de directeur op de hoogte van de situatie. </w:t>
      </w:r>
    </w:p>
    <w:p w:rsidRPr="00F9536A" w:rsidR="00F9536A" w:rsidP="007E1B80" w:rsidRDefault="00F9536A" w14:paraId="56B18824" w14:textId="77777777">
      <w:pPr>
        <w:numPr>
          <w:ilvl w:val="0"/>
          <w:numId w:val="122"/>
        </w:numPr>
        <w:spacing w:after="0" w:line="240" w:lineRule="auto"/>
        <w:ind w:left="1080" w:firstLine="0"/>
        <w:textAlignment w:val="baseline"/>
        <w:rPr>
          <w:rFonts w:eastAsia="Times New Roman" w:cs="Calibri"/>
          <w:lang w:eastAsia="nl-NL"/>
        </w:rPr>
      </w:pPr>
      <w:r w:rsidRPr="00F9536A">
        <w:rPr>
          <w:rFonts w:eastAsia="Times New Roman" w:cs="Calibri"/>
          <w:lang w:eastAsia="nl-NL"/>
        </w:rPr>
        <w:t>Directeur/IB-er vraagt bij twijfel altijd anoniem advies bij Veilig Thuis.  </w:t>
      </w:r>
    </w:p>
    <w:p w:rsidRPr="00F9536A" w:rsidR="00F9536A" w:rsidP="007E1B80" w:rsidRDefault="00F9536A" w14:paraId="73C0A378" w14:textId="77777777">
      <w:pPr>
        <w:numPr>
          <w:ilvl w:val="0"/>
          <w:numId w:val="122"/>
        </w:numPr>
        <w:spacing w:after="0" w:line="240" w:lineRule="auto"/>
        <w:ind w:left="1080" w:firstLine="0"/>
        <w:textAlignment w:val="baseline"/>
        <w:rPr>
          <w:rFonts w:eastAsia="Times New Roman" w:cs="Calibri"/>
          <w:lang w:eastAsia="nl-NL"/>
        </w:rPr>
      </w:pPr>
      <w:r w:rsidRPr="00F9536A">
        <w:rPr>
          <w:rFonts w:eastAsia="Times New Roman" w:cs="Calibri"/>
          <w:lang w:eastAsia="nl-NL"/>
        </w:rPr>
        <w:t>Leg vast wie je hebt gesproken, datum, naam en functie) en wat er is afgesproken. Vermelden in notitiecategorie Meldcode stap 2 (</w:t>
      </w:r>
      <w:proofErr w:type="spellStart"/>
      <w:r w:rsidRPr="00F9536A">
        <w:rPr>
          <w:rFonts w:eastAsia="Times New Roman" w:cs="Calibri"/>
          <w:lang w:eastAsia="nl-NL"/>
        </w:rPr>
        <w:t>ParnasSys</w:t>
      </w:r>
      <w:proofErr w:type="spellEnd"/>
      <w:r w:rsidRPr="00F9536A">
        <w:rPr>
          <w:rFonts w:eastAsia="Times New Roman" w:cs="Calibri"/>
          <w:lang w:eastAsia="nl-NL"/>
        </w:rPr>
        <w:t xml:space="preserve"> leerling&gt; documenten/ nieuwe notitie &gt;categorie: meldcode). </w:t>
      </w:r>
    </w:p>
    <w:p w:rsidRPr="00F9536A" w:rsidR="00F9536A" w:rsidP="00F9536A" w:rsidRDefault="00F9536A" w14:paraId="404C1CFE" w14:textId="77777777">
      <w:pPr>
        <w:spacing w:after="0" w:line="240" w:lineRule="auto"/>
        <w:textAlignment w:val="baseline"/>
        <w:rPr>
          <w:rFonts w:eastAsia="Times New Roman" w:cs="Segoe UI"/>
          <w:lang w:eastAsia="nl-NL"/>
        </w:rPr>
      </w:pPr>
      <w:r w:rsidRPr="00F9536A">
        <w:rPr>
          <w:rFonts w:eastAsia="Times New Roman" w:cs="Calibri"/>
          <w:lang w:eastAsia="nl-NL"/>
        </w:rPr>
        <w:t> </w:t>
      </w:r>
    </w:p>
    <w:p w:rsidRPr="00F9536A" w:rsidR="00F9536A" w:rsidP="00F9536A" w:rsidRDefault="00F9536A" w14:paraId="4301136A" w14:textId="77777777">
      <w:pPr>
        <w:spacing w:after="0" w:line="240" w:lineRule="auto"/>
        <w:textAlignment w:val="baseline"/>
        <w:rPr>
          <w:rFonts w:eastAsia="Times New Roman" w:cs="Segoe UI"/>
          <w:lang w:eastAsia="nl-NL"/>
        </w:rPr>
      </w:pPr>
      <w:r w:rsidRPr="00F9536A">
        <w:rPr>
          <w:rFonts w:eastAsia="Times New Roman" w:cs="Calibri"/>
          <w:b/>
          <w:bCs/>
          <w:lang w:eastAsia="nl-NL"/>
        </w:rPr>
        <w:t>Stap 3:</w:t>
      </w:r>
      <w:r w:rsidRPr="00F9536A">
        <w:rPr>
          <w:rFonts w:eastAsia="Times New Roman" w:cs="Calibri"/>
          <w:lang w:eastAsia="nl-NL"/>
        </w:rPr>
        <w:t xml:space="preserve"> Gesprek met betrokkene(n) en kind </w:t>
      </w:r>
    </w:p>
    <w:p w:rsidRPr="00F9536A" w:rsidR="00F9536A" w:rsidP="007E1B80" w:rsidRDefault="00F9536A" w14:paraId="1B52ACDE" w14:textId="77777777">
      <w:pPr>
        <w:numPr>
          <w:ilvl w:val="0"/>
          <w:numId w:val="123"/>
        </w:numPr>
        <w:spacing w:after="0" w:line="240" w:lineRule="auto"/>
        <w:ind w:left="1080" w:firstLine="0"/>
        <w:textAlignment w:val="baseline"/>
        <w:rPr>
          <w:rFonts w:eastAsia="Times New Roman" w:cs="Calibri"/>
          <w:lang w:eastAsia="nl-NL"/>
        </w:rPr>
      </w:pPr>
      <w:r w:rsidRPr="00F9536A">
        <w:rPr>
          <w:rFonts w:eastAsia="Times New Roman" w:cs="Calibri"/>
          <w:lang w:eastAsia="nl-NL"/>
        </w:rPr>
        <w:t>De leerkracht voert dit gesprek niet alleen.  </w:t>
      </w:r>
    </w:p>
    <w:p w:rsidRPr="00F9536A" w:rsidR="00F9536A" w:rsidP="007E1B80" w:rsidRDefault="00F9536A" w14:paraId="4DBE6E94" w14:textId="77777777">
      <w:pPr>
        <w:numPr>
          <w:ilvl w:val="0"/>
          <w:numId w:val="123"/>
        </w:numPr>
        <w:spacing w:after="0" w:line="240" w:lineRule="auto"/>
        <w:ind w:left="1080" w:firstLine="0"/>
        <w:textAlignment w:val="baseline"/>
        <w:rPr>
          <w:rFonts w:eastAsia="Times New Roman" w:cs="Calibri"/>
          <w:lang w:eastAsia="nl-NL"/>
        </w:rPr>
      </w:pPr>
      <w:r w:rsidRPr="00F9536A">
        <w:rPr>
          <w:rFonts w:eastAsia="Times New Roman" w:cs="Calibri"/>
          <w:lang w:eastAsia="nl-NL"/>
        </w:rPr>
        <w:t>De directeur bepaalt met betrokkenen wie de signalen bespreekt met ouders en/of kind (minimaal 2 mensen van school waarvan 1 de directeur/ib-er is).  </w:t>
      </w:r>
    </w:p>
    <w:p w:rsidRPr="00F9536A" w:rsidR="00F9536A" w:rsidP="007E1B80" w:rsidRDefault="00F9536A" w14:paraId="1DA50ADF" w14:textId="77777777">
      <w:pPr>
        <w:numPr>
          <w:ilvl w:val="0"/>
          <w:numId w:val="123"/>
        </w:numPr>
        <w:spacing w:after="0" w:line="240" w:lineRule="auto"/>
        <w:ind w:left="1080" w:firstLine="0"/>
        <w:textAlignment w:val="baseline"/>
        <w:rPr>
          <w:rFonts w:eastAsia="Times New Roman" w:cs="Calibri"/>
          <w:lang w:eastAsia="nl-NL"/>
        </w:rPr>
      </w:pPr>
      <w:r w:rsidRPr="00F9536A">
        <w:rPr>
          <w:rFonts w:eastAsia="Times New Roman" w:cs="Calibri"/>
          <w:lang w:eastAsia="nl-NL"/>
        </w:rPr>
        <w:t>Er wordt anoniem advies gevraagd bij de ib-er/directeur RET (AF)/Veilig Thuis ter voorbereiding van dit gesprek.  </w:t>
      </w:r>
    </w:p>
    <w:p w:rsidRPr="00F9536A" w:rsidR="00F9536A" w:rsidP="007E1B80" w:rsidRDefault="00F9536A" w14:paraId="5F9EBE17" w14:textId="77777777">
      <w:pPr>
        <w:numPr>
          <w:ilvl w:val="0"/>
          <w:numId w:val="123"/>
        </w:numPr>
        <w:spacing w:after="0" w:line="240" w:lineRule="auto"/>
        <w:ind w:left="1080" w:firstLine="0"/>
        <w:textAlignment w:val="baseline"/>
        <w:rPr>
          <w:rFonts w:eastAsia="Times New Roman" w:cs="Calibri"/>
          <w:lang w:eastAsia="nl-NL"/>
        </w:rPr>
      </w:pPr>
      <w:r w:rsidRPr="00F9536A">
        <w:rPr>
          <w:rFonts w:eastAsia="Times New Roman" w:cs="Calibri"/>
          <w:lang w:eastAsia="nl-NL"/>
        </w:rPr>
        <w:t>Signaal zetten in Zorg voor Jeugd wanneer onduidelijk is welke hulpverlener/hulpverlening betrokken zijn en er meer zicht wenselijk is wie/wat betrokken is bij het gezin of de leerling (directeur).   </w:t>
      </w:r>
    </w:p>
    <w:p w:rsidRPr="00F9536A" w:rsidR="00F9536A" w:rsidP="007E1B80" w:rsidRDefault="00F9536A" w14:paraId="67EF5138" w14:textId="77777777">
      <w:pPr>
        <w:numPr>
          <w:ilvl w:val="0"/>
          <w:numId w:val="123"/>
        </w:numPr>
        <w:spacing w:after="0" w:line="240" w:lineRule="auto"/>
        <w:ind w:left="1080" w:firstLine="0"/>
        <w:textAlignment w:val="baseline"/>
        <w:rPr>
          <w:rFonts w:eastAsia="Times New Roman" w:cs="Calibri"/>
          <w:lang w:eastAsia="nl-NL"/>
        </w:rPr>
      </w:pPr>
      <w:r w:rsidRPr="00F9536A">
        <w:rPr>
          <w:rFonts w:eastAsia="Times New Roman" w:cs="Calibri"/>
          <w:lang w:eastAsia="nl-NL"/>
        </w:rPr>
        <w:t>Leg vast wie je hebt gesproken, datum, naam en functie) en wat er is afgesproken. Vermelden in notitiecategorie Meldcode stap 3 (</w:t>
      </w:r>
      <w:proofErr w:type="spellStart"/>
      <w:r w:rsidRPr="00F9536A">
        <w:rPr>
          <w:rFonts w:eastAsia="Times New Roman" w:cs="Calibri"/>
          <w:lang w:eastAsia="nl-NL"/>
        </w:rPr>
        <w:t>ParnasSys</w:t>
      </w:r>
      <w:proofErr w:type="spellEnd"/>
      <w:r w:rsidRPr="00F9536A">
        <w:rPr>
          <w:rFonts w:eastAsia="Times New Roman" w:cs="Calibri"/>
          <w:lang w:eastAsia="nl-NL"/>
        </w:rPr>
        <w:t xml:space="preserve"> leerling&gt; documenten/ nieuwe notitie &gt;categorie: meldcode). </w:t>
      </w:r>
    </w:p>
    <w:p w:rsidRPr="00F9536A" w:rsidR="00F9536A" w:rsidP="00F9536A" w:rsidRDefault="00F9536A" w14:paraId="630BBB84" w14:textId="77777777">
      <w:pPr>
        <w:spacing w:after="0" w:line="240" w:lineRule="auto"/>
        <w:textAlignment w:val="baseline"/>
        <w:rPr>
          <w:rFonts w:eastAsia="Times New Roman" w:cs="Segoe UI"/>
          <w:lang w:eastAsia="nl-NL"/>
        </w:rPr>
      </w:pPr>
      <w:r w:rsidRPr="00F9536A">
        <w:rPr>
          <w:rFonts w:eastAsia="Times New Roman" w:cs="Calibri"/>
          <w:lang w:eastAsia="nl-NL"/>
        </w:rPr>
        <w:t> </w:t>
      </w:r>
    </w:p>
    <w:p w:rsidRPr="00F9536A" w:rsidR="00F9536A" w:rsidP="00F9536A" w:rsidRDefault="00F9536A" w14:paraId="54259F8D" w14:textId="77777777">
      <w:pPr>
        <w:spacing w:after="0" w:line="240" w:lineRule="auto"/>
        <w:textAlignment w:val="baseline"/>
        <w:rPr>
          <w:rFonts w:eastAsia="Times New Roman" w:cs="Segoe UI"/>
          <w:lang w:eastAsia="nl-NL"/>
        </w:rPr>
      </w:pPr>
      <w:r w:rsidRPr="00F9536A">
        <w:rPr>
          <w:rFonts w:eastAsia="Times New Roman" w:cs="Calibri"/>
          <w:b/>
          <w:bCs/>
          <w:lang w:eastAsia="nl-NL"/>
        </w:rPr>
        <w:t>Stap 4:</w:t>
      </w:r>
      <w:r w:rsidRPr="00F9536A">
        <w:rPr>
          <w:rFonts w:eastAsia="Times New Roman" w:cs="Calibri"/>
          <w:lang w:eastAsia="nl-NL"/>
        </w:rPr>
        <w:t xml:space="preserve"> Wegen van geweld en/of kindermishandeling </w:t>
      </w:r>
    </w:p>
    <w:p w:rsidRPr="00F9536A" w:rsidR="00F9536A" w:rsidP="007E1B80" w:rsidRDefault="00F9536A" w14:paraId="4266D3F1" w14:textId="77777777">
      <w:pPr>
        <w:numPr>
          <w:ilvl w:val="0"/>
          <w:numId w:val="124"/>
        </w:numPr>
        <w:spacing w:after="0" w:line="240" w:lineRule="auto"/>
        <w:ind w:left="1080" w:firstLine="0"/>
        <w:textAlignment w:val="baseline"/>
        <w:rPr>
          <w:rFonts w:eastAsia="Times New Roman" w:cs="Calibri"/>
          <w:lang w:eastAsia="nl-NL"/>
        </w:rPr>
      </w:pPr>
      <w:r w:rsidRPr="00F9536A">
        <w:rPr>
          <w:rFonts w:eastAsia="Times New Roman" w:cs="Calibri"/>
          <w:lang w:eastAsia="nl-NL"/>
        </w:rPr>
        <w:t xml:space="preserve">Leerkracht, intern begeleider en directeur brengen de risico’s van de veiligheidssituatie in beeld. De 5 vragen van het </w:t>
      </w:r>
      <w:r w:rsidRPr="00F9536A">
        <w:rPr>
          <w:rFonts w:eastAsia="Times New Roman" w:cs="Calibri"/>
          <w:i/>
          <w:iCs/>
          <w:lang w:eastAsia="nl-NL"/>
        </w:rPr>
        <w:t>afwegingskader</w:t>
      </w:r>
      <w:r w:rsidRPr="00F9536A">
        <w:rPr>
          <w:rFonts w:eastAsia="Times New Roman" w:cs="Calibri"/>
          <w:lang w:eastAsia="nl-NL"/>
        </w:rPr>
        <w:t xml:space="preserve"> worden hiervoor gebruikt.  </w:t>
      </w:r>
    </w:p>
    <w:p w:rsidRPr="00F9536A" w:rsidR="00F9536A" w:rsidP="00F9536A" w:rsidRDefault="00F9536A" w14:paraId="7DDD97B8" w14:textId="77777777">
      <w:pPr>
        <w:spacing w:after="0" w:line="240" w:lineRule="auto"/>
        <w:textAlignment w:val="baseline"/>
        <w:rPr>
          <w:rFonts w:eastAsia="Times New Roman" w:cs="Segoe UI"/>
          <w:lang w:eastAsia="nl-NL"/>
        </w:rPr>
      </w:pPr>
      <w:r w:rsidRPr="00F9536A">
        <w:rPr>
          <w:rFonts w:eastAsia="Times New Roman" w:cs="Calibri"/>
          <w:lang w:eastAsia="nl-NL"/>
        </w:rPr>
        <w:t> </w:t>
      </w:r>
    </w:p>
    <w:p w:rsidRPr="00F9536A" w:rsidR="00F9536A" w:rsidP="00F9536A" w:rsidRDefault="00F9536A" w14:paraId="39125F83" w14:textId="77777777">
      <w:pPr>
        <w:spacing w:after="0" w:line="240" w:lineRule="auto"/>
        <w:textAlignment w:val="baseline"/>
        <w:rPr>
          <w:rFonts w:eastAsia="Times New Roman" w:cs="Segoe UI"/>
          <w:lang w:eastAsia="nl-NL"/>
        </w:rPr>
      </w:pPr>
      <w:r w:rsidRPr="00F9536A">
        <w:rPr>
          <w:rFonts w:eastAsia="Times New Roman" w:cs="Calibri"/>
          <w:lang w:eastAsia="nl-NL"/>
        </w:rPr>
        <w:t> </w:t>
      </w:r>
    </w:p>
    <w:p w:rsidRPr="00F9536A" w:rsidR="00F9536A" w:rsidP="00F9536A" w:rsidRDefault="00F9536A" w14:paraId="10E6ED33" w14:textId="77777777">
      <w:pPr>
        <w:spacing w:after="0" w:line="240" w:lineRule="auto"/>
        <w:textAlignment w:val="baseline"/>
        <w:rPr>
          <w:rFonts w:eastAsia="Times New Roman" w:cs="Segoe UI"/>
          <w:lang w:eastAsia="nl-NL"/>
        </w:rPr>
      </w:pPr>
      <w:r w:rsidRPr="00F9536A">
        <w:rPr>
          <w:rFonts w:eastAsia="Times New Roman" w:cs="Calibri"/>
          <w:lang w:eastAsia="nl-NL"/>
        </w:rPr>
        <w:t> </w:t>
      </w:r>
    </w:p>
    <w:p w:rsidRPr="00F9536A" w:rsidR="00F9536A" w:rsidP="00F9536A" w:rsidRDefault="00F9536A" w14:paraId="06267162" w14:textId="77777777">
      <w:pPr>
        <w:spacing w:after="0" w:line="240" w:lineRule="auto"/>
        <w:textAlignment w:val="baseline"/>
        <w:rPr>
          <w:rFonts w:eastAsia="Times New Roman" w:cs="Segoe UI"/>
          <w:lang w:eastAsia="nl-NL"/>
        </w:rPr>
      </w:pPr>
      <w:r w:rsidRPr="00F9536A">
        <w:rPr>
          <w:rFonts w:eastAsia="Times New Roman" w:cs="Calibri"/>
          <w:b/>
          <w:bCs/>
          <w:lang w:eastAsia="nl-NL"/>
        </w:rPr>
        <w:t>Afwegingskader</w:t>
      </w:r>
      <w:r w:rsidRPr="00F9536A">
        <w:rPr>
          <w:rFonts w:eastAsia="Times New Roman" w:cs="Calibri"/>
          <w:lang w:eastAsia="nl-NL"/>
        </w:rPr>
        <w:t> </w:t>
      </w:r>
    </w:p>
    <w:tbl>
      <w:tblPr>
        <w:tblW w:w="0" w:type="dxa"/>
        <w:tblInd w:w="-15" w:type="dxa"/>
        <w:tblBorders>
          <w:top w:val="outset" w:color="auto" w:sz="6" w:space="0"/>
          <w:left w:val="outset" w:color="auto" w:sz="6" w:space="0"/>
          <w:bottom w:val="outset" w:color="auto" w:sz="6" w:space="0"/>
          <w:right w:val="outset" w:color="auto" w:sz="6" w:space="0"/>
        </w:tblBorders>
        <w:tblCellMar>
          <w:left w:w="0" w:type="dxa"/>
          <w:right w:w="0" w:type="dxa"/>
        </w:tblCellMar>
        <w:tblLook w:val="04A0" w:firstRow="1" w:lastRow="0" w:firstColumn="1" w:lastColumn="0" w:noHBand="0" w:noVBand="1"/>
      </w:tblPr>
      <w:tblGrid>
        <w:gridCol w:w="8490"/>
      </w:tblGrid>
      <w:tr w:rsidRPr="00F9536A" w:rsidR="00F9536A" w:rsidTr="00F9536A" w14:paraId="439C9D76" w14:textId="77777777">
        <w:trPr>
          <w:trHeight w:val="300"/>
        </w:trPr>
        <w:tc>
          <w:tcPr>
            <w:tcW w:w="8490" w:type="dxa"/>
            <w:tcBorders>
              <w:top w:val="single" w:color="000000" w:sz="6" w:space="0"/>
              <w:left w:val="single" w:color="000000" w:sz="6" w:space="0"/>
              <w:bottom w:val="single" w:color="000000" w:sz="6" w:space="0"/>
              <w:right w:val="single" w:color="000000" w:sz="6" w:space="0"/>
            </w:tcBorders>
            <w:shd w:val="clear" w:color="auto" w:fill="auto"/>
            <w:hideMark/>
          </w:tcPr>
          <w:p w:rsidRPr="00F9536A" w:rsidR="00F9536A" w:rsidP="00F9536A" w:rsidRDefault="00F9536A" w14:paraId="0BD86464" w14:textId="77777777">
            <w:pPr>
              <w:spacing w:after="0" w:line="240" w:lineRule="auto"/>
              <w:textAlignment w:val="baseline"/>
              <w:rPr>
                <w:rFonts w:eastAsia="Times New Roman" w:cs="Times New Roman"/>
                <w:lang w:eastAsia="nl-NL"/>
              </w:rPr>
            </w:pPr>
            <w:r w:rsidRPr="00F9536A">
              <w:rPr>
                <w:rFonts w:eastAsia="Times New Roman" w:cs="Calibri"/>
                <w:i/>
                <w:iCs/>
                <w:lang w:eastAsia="nl-NL"/>
              </w:rPr>
              <w:t>Heb ik op basis van de stappen 1 tot en met 4 van de Meldcode een vermoeden van (dreiging van) huiselijk geweld en/of kindermishandeling? </w:t>
            </w:r>
            <w:r w:rsidRPr="00F9536A">
              <w:rPr>
                <w:rFonts w:eastAsia="Times New Roman" w:cs="Calibri"/>
                <w:lang w:eastAsia="nl-NL"/>
              </w:rPr>
              <w:t> </w:t>
            </w:r>
          </w:p>
          <w:p w:rsidRPr="00F9536A" w:rsidR="00F9536A" w:rsidP="00F9536A" w:rsidRDefault="00F9536A" w14:paraId="0790151E" w14:textId="77777777">
            <w:pPr>
              <w:spacing w:after="0" w:line="240" w:lineRule="auto"/>
              <w:textAlignment w:val="baseline"/>
              <w:rPr>
                <w:rFonts w:eastAsia="Times New Roman" w:cs="Times New Roman"/>
                <w:lang w:eastAsia="nl-NL"/>
              </w:rPr>
            </w:pPr>
            <w:r w:rsidRPr="00F9536A">
              <w:rPr>
                <w:rFonts w:eastAsia="Times New Roman" w:cs="Calibri"/>
                <w:lang w:eastAsia="nl-NL"/>
              </w:rPr>
              <w:t> </w:t>
            </w:r>
          </w:p>
          <w:p w:rsidRPr="00F9536A" w:rsidR="00F9536A" w:rsidP="00F9536A" w:rsidRDefault="00F9536A" w14:paraId="3D86C9A2" w14:textId="77777777">
            <w:pPr>
              <w:spacing w:after="0" w:line="240" w:lineRule="auto"/>
              <w:textAlignment w:val="baseline"/>
              <w:rPr>
                <w:rFonts w:eastAsia="Times New Roman" w:cs="Times New Roman"/>
                <w:lang w:eastAsia="nl-NL"/>
              </w:rPr>
            </w:pPr>
            <w:r w:rsidRPr="00F9536A">
              <w:rPr>
                <w:rFonts w:eastAsia="Times New Roman" w:cs="Calibri"/>
                <w:b/>
                <w:bCs/>
                <w:lang w:eastAsia="nl-NL"/>
              </w:rPr>
              <w:t>Nee</w:t>
            </w:r>
            <w:r w:rsidRPr="00F9536A">
              <w:rPr>
                <w:rFonts w:eastAsia="Times New Roman" w:cs="Calibri"/>
                <w:lang w:eastAsia="nl-NL"/>
              </w:rPr>
              <w:t>:</w:t>
            </w:r>
            <w:r w:rsidRPr="00F9536A">
              <w:rPr>
                <w:rFonts w:eastAsia="Times New Roman" w:cs="Calibri"/>
                <w:lang w:eastAsia="nl-NL"/>
              </w:rPr>
              <w:tab/>
            </w:r>
            <w:r w:rsidRPr="00F9536A">
              <w:rPr>
                <w:rFonts w:eastAsia="Times New Roman" w:cs="Calibri"/>
                <w:lang w:eastAsia="nl-NL"/>
              </w:rPr>
              <w:t>Afsluiten en vastleggen in dossier. </w:t>
            </w:r>
          </w:p>
          <w:p w:rsidRPr="00F9536A" w:rsidR="00F9536A" w:rsidP="00F9536A" w:rsidRDefault="00F9536A" w14:paraId="76F22C5B" w14:textId="77777777">
            <w:pPr>
              <w:spacing w:after="0" w:line="240" w:lineRule="auto"/>
              <w:textAlignment w:val="baseline"/>
              <w:rPr>
                <w:rFonts w:eastAsia="Times New Roman" w:cs="Times New Roman"/>
                <w:lang w:eastAsia="nl-NL"/>
              </w:rPr>
            </w:pPr>
            <w:r w:rsidRPr="00F9536A">
              <w:rPr>
                <w:rFonts w:eastAsia="Times New Roman" w:cs="Calibri"/>
                <w:b/>
                <w:bCs/>
                <w:lang w:eastAsia="nl-NL"/>
              </w:rPr>
              <w:t>Ja</w:t>
            </w:r>
            <w:r w:rsidRPr="00F9536A">
              <w:rPr>
                <w:rFonts w:eastAsia="Times New Roman" w:cs="Calibri"/>
                <w:lang w:eastAsia="nl-NL"/>
              </w:rPr>
              <w:t xml:space="preserve">: </w:t>
            </w:r>
            <w:r w:rsidRPr="00F9536A">
              <w:rPr>
                <w:rFonts w:eastAsia="Times New Roman" w:cs="Calibri"/>
                <w:lang w:eastAsia="nl-NL"/>
              </w:rPr>
              <w:tab/>
            </w:r>
            <w:r w:rsidRPr="00F9536A">
              <w:rPr>
                <w:rFonts w:eastAsia="Times New Roman" w:cs="Calibri"/>
                <w:lang w:eastAsia="nl-NL"/>
              </w:rPr>
              <w:t>Ga verder met afweging 2. </w:t>
            </w:r>
          </w:p>
        </w:tc>
      </w:tr>
      <w:tr w:rsidRPr="00F9536A" w:rsidR="00F9536A" w:rsidTr="00F9536A" w14:paraId="79E52BA5" w14:textId="77777777">
        <w:trPr>
          <w:trHeight w:val="300"/>
        </w:trPr>
        <w:tc>
          <w:tcPr>
            <w:tcW w:w="8490" w:type="dxa"/>
            <w:tcBorders>
              <w:top w:val="single" w:color="000000" w:sz="6" w:space="0"/>
              <w:left w:val="single" w:color="000000" w:sz="6" w:space="0"/>
              <w:bottom w:val="single" w:color="000000" w:sz="6" w:space="0"/>
              <w:right w:val="single" w:color="000000" w:sz="6" w:space="0"/>
            </w:tcBorders>
            <w:shd w:val="clear" w:color="auto" w:fill="auto"/>
            <w:hideMark/>
          </w:tcPr>
          <w:p w:rsidRPr="00F9536A" w:rsidR="00F9536A" w:rsidP="00F9536A" w:rsidRDefault="00F9536A" w14:paraId="6A51A230" w14:textId="77777777">
            <w:pPr>
              <w:spacing w:after="0" w:line="240" w:lineRule="auto"/>
              <w:textAlignment w:val="baseline"/>
              <w:rPr>
                <w:rFonts w:eastAsia="Times New Roman" w:cs="Times New Roman"/>
                <w:lang w:eastAsia="nl-NL"/>
              </w:rPr>
            </w:pPr>
            <w:r w:rsidRPr="00F9536A">
              <w:rPr>
                <w:rFonts w:eastAsia="Times New Roman" w:cs="Calibri"/>
                <w:i/>
                <w:iCs/>
                <w:lang w:eastAsia="nl-NL"/>
              </w:rPr>
              <w:t>Schat ik op basis van de stappen 1 tot en met 4 van de Meldcode in dat er sprake is van acute onveiligheid en/of structurele onveiligheid?</w:t>
            </w:r>
            <w:r w:rsidRPr="00F9536A">
              <w:rPr>
                <w:rFonts w:eastAsia="Times New Roman" w:cs="Calibri"/>
                <w:lang w:eastAsia="nl-NL"/>
              </w:rPr>
              <w:t> </w:t>
            </w:r>
          </w:p>
          <w:p w:rsidRPr="00F9536A" w:rsidR="00F9536A" w:rsidP="00F9536A" w:rsidRDefault="00F9536A" w14:paraId="58C801F9" w14:textId="77777777">
            <w:pPr>
              <w:spacing w:after="0" w:line="240" w:lineRule="auto"/>
              <w:textAlignment w:val="baseline"/>
              <w:rPr>
                <w:rFonts w:eastAsia="Times New Roman" w:cs="Times New Roman"/>
                <w:lang w:eastAsia="nl-NL"/>
              </w:rPr>
            </w:pPr>
            <w:r w:rsidRPr="00F9536A">
              <w:rPr>
                <w:rFonts w:eastAsia="Times New Roman" w:cs="Calibri"/>
                <w:lang w:eastAsia="nl-NL"/>
              </w:rPr>
              <w:t> </w:t>
            </w:r>
          </w:p>
          <w:p w:rsidRPr="00F9536A" w:rsidR="00F9536A" w:rsidP="00F9536A" w:rsidRDefault="00F9536A" w14:paraId="0C0094F0" w14:textId="77777777">
            <w:pPr>
              <w:spacing w:after="0" w:line="240" w:lineRule="auto"/>
              <w:textAlignment w:val="baseline"/>
              <w:rPr>
                <w:rFonts w:eastAsia="Times New Roman" w:cs="Times New Roman"/>
                <w:lang w:eastAsia="nl-NL"/>
              </w:rPr>
            </w:pPr>
            <w:r w:rsidRPr="00F9536A">
              <w:rPr>
                <w:rFonts w:eastAsia="Times New Roman" w:cs="Calibri"/>
                <w:b/>
                <w:bCs/>
                <w:lang w:eastAsia="nl-NL"/>
              </w:rPr>
              <w:t>Nee</w:t>
            </w:r>
            <w:r w:rsidRPr="00F9536A">
              <w:rPr>
                <w:rFonts w:eastAsia="Times New Roman" w:cs="Calibri"/>
                <w:lang w:eastAsia="nl-NL"/>
              </w:rPr>
              <w:t>:</w:t>
            </w:r>
            <w:r w:rsidRPr="00F9536A">
              <w:rPr>
                <w:rFonts w:eastAsia="Times New Roman" w:cs="Calibri"/>
                <w:lang w:eastAsia="nl-NL"/>
              </w:rPr>
              <w:tab/>
            </w:r>
            <w:r w:rsidRPr="00F9536A">
              <w:rPr>
                <w:rFonts w:eastAsia="Times New Roman" w:cs="Calibri"/>
                <w:lang w:eastAsia="nl-NL"/>
              </w:rPr>
              <w:t>Ga verder met afweging 3. </w:t>
            </w:r>
          </w:p>
          <w:p w:rsidRPr="00F9536A" w:rsidR="00F9536A" w:rsidP="00F9536A" w:rsidRDefault="00F9536A" w14:paraId="0D5E68BF" w14:textId="77777777">
            <w:pPr>
              <w:spacing w:after="0" w:line="240" w:lineRule="auto"/>
              <w:textAlignment w:val="baseline"/>
              <w:rPr>
                <w:rFonts w:eastAsia="Times New Roman" w:cs="Times New Roman"/>
                <w:lang w:eastAsia="nl-NL"/>
              </w:rPr>
            </w:pPr>
            <w:r w:rsidRPr="00F9536A">
              <w:rPr>
                <w:rFonts w:eastAsia="Times New Roman" w:cs="Calibri"/>
                <w:b/>
                <w:bCs/>
                <w:lang w:eastAsia="nl-NL"/>
              </w:rPr>
              <w:t>Ja</w:t>
            </w:r>
            <w:r w:rsidRPr="00F9536A">
              <w:rPr>
                <w:rFonts w:eastAsia="Times New Roman" w:cs="Calibri"/>
                <w:lang w:eastAsia="nl-NL"/>
              </w:rPr>
              <w:t xml:space="preserve">: </w:t>
            </w:r>
            <w:r w:rsidRPr="00F9536A">
              <w:rPr>
                <w:rFonts w:eastAsia="Times New Roman" w:cs="Calibri"/>
                <w:lang w:eastAsia="nl-NL"/>
              </w:rPr>
              <w:tab/>
            </w:r>
            <w:r w:rsidRPr="00F9536A">
              <w:rPr>
                <w:rFonts w:eastAsia="Times New Roman" w:cs="Calibri"/>
                <w:lang w:eastAsia="nl-NL"/>
              </w:rPr>
              <w:t>Contact opnemen met Veilig Thuis. De afwegingen 3 tot en met 5 worden samen met Veilig Thuis doorlopen. </w:t>
            </w:r>
          </w:p>
        </w:tc>
      </w:tr>
      <w:tr w:rsidRPr="00F9536A" w:rsidR="00F9536A" w:rsidTr="00F9536A" w14:paraId="35794B0D" w14:textId="77777777">
        <w:trPr>
          <w:trHeight w:val="300"/>
        </w:trPr>
        <w:tc>
          <w:tcPr>
            <w:tcW w:w="8490" w:type="dxa"/>
            <w:tcBorders>
              <w:top w:val="single" w:color="000000" w:sz="6" w:space="0"/>
              <w:left w:val="single" w:color="000000" w:sz="6" w:space="0"/>
              <w:bottom w:val="single" w:color="000000" w:sz="6" w:space="0"/>
              <w:right w:val="single" w:color="000000" w:sz="6" w:space="0"/>
            </w:tcBorders>
            <w:shd w:val="clear" w:color="auto" w:fill="auto"/>
            <w:hideMark/>
          </w:tcPr>
          <w:p w:rsidRPr="00F9536A" w:rsidR="00F9536A" w:rsidP="00F9536A" w:rsidRDefault="00F9536A" w14:paraId="67C844FC" w14:textId="77777777">
            <w:pPr>
              <w:spacing w:after="0" w:line="240" w:lineRule="auto"/>
              <w:textAlignment w:val="baseline"/>
              <w:rPr>
                <w:rFonts w:eastAsia="Times New Roman" w:cs="Times New Roman"/>
                <w:lang w:eastAsia="nl-NL"/>
              </w:rPr>
            </w:pPr>
            <w:r w:rsidRPr="00F9536A">
              <w:rPr>
                <w:rFonts w:eastAsia="Times New Roman" w:cs="Calibri"/>
                <w:i/>
                <w:iCs/>
                <w:lang w:eastAsia="nl-NL"/>
              </w:rPr>
              <w:t>Ben ik in staat effectieve hulp te bieden of organiseren om dreiging van (toekomstig) huiselijk geweld en/of kindermishandeling af te wenden?</w:t>
            </w:r>
            <w:r w:rsidRPr="00F9536A">
              <w:rPr>
                <w:rFonts w:eastAsia="Times New Roman" w:cs="Calibri"/>
                <w:lang w:eastAsia="nl-NL"/>
              </w:rPr>
              <w:t xml:space="preserve"> Bij acute onveiligheid en/of structurele onveiligheid wordt deze afweging samen met Veilig Thuis doorlopen. </w:t>
            </w:r>
          </w:p>
          <w:p w:rsidRPr="00F9536A" w:rsidR="00F9536A" w:rsidP="00F9536A" w:rsidRDefault="00F9536A" w14:paraId="090B750E" w14:textId="77777777">
            <w:pPr>
              <w:spacing w:after="0" w:line="240" w:lineRule="auto"/>
              <w:textAlignment w:val="baseline"/>
              <w:rPr>
                <w:rFonts w:eastAsia="Times New Roman" w:cs="Times New Roman"/>
                <w:lang w:eastAsia="nl-NL"/>
              </w:rPr>
            </w:pPr>
            <w:r w:rsidRPr="00F9536A">
              <w:rPr>
                <w:rFonts w:eastAsia="Times New Roman" w:cs="Calibri"/>
                <w:lang w:eastAsia="nl-NL"/>
              </w:rPr>
              <w:t> </w:t>
            </w:r>
          </w:p>
          <w:p w:rsidRPr="00F9536A" w:rsidR="00F9536A" w:rsidP="00F9536A" w:rsidRDefault="00F9536A" w14:paraId="17965715" w14:textId="77777777">
            <w:pPr>
              <w:spacing w:after="0" w:line="240" w:lineRule="auto"/>
              <w:textAlignment w:val="baseline"/>
              <w:rPr>
                <w:rFonts w:eastAsia="Times New Roman" w:cs="Times New Roman"/>
                <w:lang w:eastAsia="nl-NL"/>
              </w:rPr>
            </w:pPr>
            <w:r w:rsidRPr="00F9536A">
              <w:rPr>
                <w:rFonts w:eastAsia="Times New Roman" w:cs="Calibri"/>
                <w:b/>
                <w:bCs/>
                <w:lang w:eastAsia="nl-NL"/>
              </w:rPr>
              <w:t>Nee</w:t>
            </w:r>
            <w:r w:rsidRPr="00F9536A">
              <w:rPr>
                <w:rFonts w:eastAsia="Times New Roman" w:cs="Calibri"/>
                <w:lang w:eastAsia="nl-NL"/>
              </w:rPr>
              <w:t>:</w:t>
            </w:r>
            <w:r w:rsidRPr="00F9536A">
              <w:rPr>
                <w:rFonts w:eastAsia="Times New Roman" w:cs="Calibri"/>
                <w:lang w:eastAsia="nl-NL"/>
              </w:rPr>
              <w:tab/>
            </w:r>
            <w:r w:rsidRPr="00F9536A">
              <w:rPr>
                <w:rFonts w:eastAsia="Times New Roman" w:cs="Calibri"/>
                <w:lang w:eastAsia="nl-NL"/>
              </w:rPr>
              <w:t>Contact opnemen met Veilig Thuis. </w:t>
            </w:r>
          </w:p>
          <w:p w:rsidRPr="00F9536A" w:rsidR="00F9536A" w:rsidP="00F9536A" w:rsidRDefault="00F9536A" w14:paraId="7D976E8E" w14:textId="77777777">
            <w:pPr>
              <w:spacing w:after="0" w:line="240" w:lineRule="auto"/>
              <w:textAlignment w:val="baseline"/>
              <w:rPr>
                <w:rFonts w:eastAsia="Times New Roman" w:cs="Times New Roman"/>
                <w:lang w:eastAsia="nl-NL"/>
              </w:rPr>
            </w:pPr>
            <w:r w:rsidRPr="00F9536A">
              <w:rPr>
                <w:rFonts w:eastAsia="Times New Roman" w:cs="Calibri"/>
                <w:b/>
                <w:bCs/>
                <w:lang w:eastAsia="nl-NL"/>
              </w:rPr>
              <w:t>Ja</w:t>
            </w:r>
            <w:r w:rsidRPr="00F9536A">
              <w:rPr>
                <w:rFonts w:eastAsia="Times New Roman" w:cs="Calibri"/>
                <w:lang w:eastAsia="nl-NL"/>
              </w:rPr>
              <w:t xml:space="preserve">: </w:t>
            </w:r>
            <w:r w:rsidRPr="00F9536A">
              <w:rPr>
                <w:rFonts w:eastAsia="Times New Roman" w:cs="Calibri"/>
                <w:lang w:eastAsia="nl-NL"/>
              </w:rPr>
              <w:tab/>
            </w:r>
            <w:r w:rsidRPr="00F9536A">
              <w:rPr>
                <w:rFonts w:eastAsia="Times New Roman" w:cs="Calibri"/>
                <w:lang w:eastAsia="nl-NL"/>
              </w:rPr>
              <w:t>Ga verder met afweging 4. </w:t>
            </w:r>
          </w:p>
        </w:tc>
      </w:tr>
      <w:tr w:rsidRPr="00F9536A" w:rsidR="00F9536A" w:rsidTr="00F9536A" w14:paraId="3FFAC374" w14:textId="77777777">
        <w:trPr>
          <w:trHeight w:val="300"/>
        </w:trPr>
        <w:tc>
          <w:tcPr>
            <w:tcW w:w="8490" w:type="dxa"/>
            <w:tcBorders>
              <w:top w:val="single" w:color="000000" w:sz="6" w:space="0"/>
              <w:left w:val="single" w:color="000000" w:sz="6" w:space="0"/>
              <w:bottom w:val="single" w:color="000000" w:sz="6" w:space="0"/>
              <w:right w:val="single" w:color="000000" w:sz="6" w:space="0"/>
            </w:tcBorders>
            <w:shd w:val="clear" w:color="auto" w:fill="auto"/>
            <w:hideMark/>
          </w:tcPr>
          <w:p w:rsidRPr="00F9536A" w:rsidR="00F9536A" w:rsidP="00F9536A" w:rsidRDefault="00F9536A" w14:paraId="0941092B" w14:textId="77777777">
            <w:pPr>
              <w:spacing w:after="0" w:line="240" w:lineRule="auto"/>
              <w:textAlignment w:val="baseline"/>
              <w:rPr>
                <w:rFonts w:eastAsia="Times New Roman" w:cs="Times New Roman"/>
                <w:lang w:eastAsia="nl-NL"/>
              </w:rPr>
            </w:pPr>
            <w:r w:rsidRPr="00F9536A">
              <w:rPr>
                <w:rFonts w:eastAsia="Times New Roman" w:cs="Calibri"/>
                <w:i/>
                <w:iCs/>
                <w:lang w:eastAsia="nl-NL"/>
              </w:rPr>
              <w:t>Aanvaarden de betrokkenen hulp om dreiging van (toekomstig) huiselijk geweld en/of kindermishandeling af te wenden en zijn zij bereid zich hiervoor in te zetten?</w:t>
            </w:r>
            <w:r w:rsidRPr="00F9536A">
              <w:rPr>
                <w:rFonts w:eastAsia="Times New Roman" w:cs="Calibri"/>
                <w:lang w:eastAsia="nl-NL"/>
              </w:rPr>
              <w:t xml:space="preserve"> Bij acute onveiligheid en/of structurele onveiligheid wordt deze afweging samen met Veilig Thuis doorlopen. </w:t>
            </w:r>
          </w:p>
          <w:p w:rsidRPr="00F9536A" w:rsidR="00F9536A" w:rsidP="00F9536A" w:rsidRDefault="00F9536A" w14:paraId="1F096920" w14:textId="77777777">
            <w:pPr>
              <w:spacing w:after="0" w:line="240" w:lineRule="auto"/>
              <w:textAlignment w:val="baseline"/>
              <w:rPr>
                <w:rFonts w:eastAsia="Times New Roman" w:cs="Times New Roman"/>
                <w:lang w:eastAsia="nl-NL"/>
              </w:rPr>
            </w:pPr>
            <w:r w:rsidRPr="00F9536A">
              <w:rPr>
                <w:rFonts w:eastAsia="Times New Roman" w:cs="Calibri"/>
                <w:lang w:eastAsia="nl-NL"/>
              </w:rPr>
              <w:t> </w:t>
            </w:r>
          </w:p>
          <w:p w:rsidRPr="00F9536A" w:rsidR="00F9536A" w:rsidP="00F9536A" w:rsidRDefault="00F9536A" w14:paraId="4712B46F" w14:textId="77777777">
            <w:pPr>
              <w:spacing w:after="0" w:line="240" w:lineRule="auto"/>
              <w:textAlignment w:val="baseline"/>
              <w:rPr>
                <w:rFonts w:eastAsia="Times New Roman" w:cs="Times New Roman"/>
                <w:lang w:eastAsia="nl-NL"/>
              </w:rPr>
            </w:pPr>
            <w:r w:rsidRPr="00F9536A">
              <w:rPr>
                <w:rFonts w:eastAsia="Times New Roman" w:cs="Calibri"/>
                <w:b/>
                <w:bCs/>
                <w:lang w:eastAsia="nl-NL"/>
              </w:rPr>
              <w:t>Nee</w:t>
            </w:r>
            <w:r w:rsidRPr="00F9536A">
              <w:rPr>
                <w:rFonts w:eastAsia="Times New Roman" w:cs="Calibri"/>
                <w:lang w:eastAsia="nl-NL"/>
              </w:rPr>
              <w:t>:</w:t>
            </w:r>
            <w:r w:rsidRPr="00F9536A">
              <w:rPr>
                <w:rFonts w:eastAsia="Times New Roman" w:cs="Calibri"/>
                <w:lang w:eastAsia="nl-NL"/>
              </w:rPr>
              <w:tab/>
            </w:r>
            <w:r w:rsidRPr="00F9536A">
              <w:rPr>
                <w:rFonts w:eastAsia="Times New Roman" w:cs="Calibri"/>
                <w:lang w:eastAsia="nl-NL"/>
              </w:rPr>
              <w:t>Contact opnemen met Veilig Thuis. </w:t>
            </w:r>
          </w:p>
          <w:p w:rsidRPr="00F9536A" w:rsidR="00F9536A" w:rsidP="00F9536A" w:rsidRDefault="00F9536A" w14:paraId="33A0EEED" w14:textId="77777777">
            <w:pPr>
              <w:spacing w:after="0" w:line="240" w:lineRule="auto"/>
              <w:textAlignment w:val="baseline"/>
              <w:rPr>
                <w:rFonts w:eastAsia="Times New Roman" w:cs="Times New Roman"/>
                <w:lang w:eastAsia="nl-NL"/>
              </w:rPr>
            </w:pPr>
            <w:r w:rsidRPr="00F9536A">
              <w:rPr>
                <w:rFonts w:eastAsia="Times New Roman" w:cs="Calibri"/>
                <w:b/>
                <w:bCs/>
                <w:lang w:eastAsia="nl-NL"/>
              </w:rPr>
              <w:t>Ja</w:t>
            </w:r>
            <w:r w:rsidRPr="00F9536A">
              <w:rPr>
                <w:rFonts w:eastAsia="Times New Roman" w:cs="Calibri"/>
                <w:lang w:eastAsia="nl-NL"/>
              </w:rPr>
              <w:t>: Hulp bieden of organiseren, ga verder met afweging 5. </w:t>
            </w:r>
          </w:p>
        </w:tc>
      </w:tr>
      <w:tr w:rsidRPr="00F9536A" w:rsidR="00F9536A" w:rsidTr="00F9536A" w14:paraId="1174EAC7" w14:textId="77777777">
        <w:trPr>
          <w:trHeight w:val="300"/>
        </w:trPr>
        <w:tc>
          <w:tcPr>
            <w:tcW w:w="8490" w:type="dxa"/>
            <w:tcBorders>
              <w:top w:val="single" w:color="000000" w:sz="6" w:space="0"/>
              <w:left w:val="single" w:color="000000" w:sz="6" w:space="0"/>
              <w:bottom w:val="single" w:color="000000" w:sz="6" w:space="0"/>
              <w:right w:val="single" w:color="000000" w:sz="6" w:space="0"/>
            </w:tcBorders>
            <w:shd w:val="clear" w:color="auto" w:fill="auto"/>
            <w:hideMark/>
          </w:tcPr>
          <w:p w:rsidRPr="00F9536A" w:rsidR="00F9536A" w:rsidP="00F9536A" w:rsidRDefault="00F9536A" w14:paraId="12290C50" w14:textId="77777777">
            <w:pPr>
              <w:spacing w:after="0" w:line="240" w:lineRule="auto"/>
              <w:textAlignment w:val="baseline"/>
              <w:rPr>
                <w:rFonts w:eastAsia="Times New Roman" w:cs="Times New Roman"/>
                <w:lang w:eastAsia="nl-NL"/>
              </w:rPr>
            </w:pPr>
            <w:r w:rsidRPr="00F9536A">
              <w:rPr>
                <w:rFonts w:eastAsia="Times New Roman" w:cs="Calibri"/>
                <w:i/>
                <w:iCs/>
                <w:lang w:eastAsia="nl-NL"/>
              </w:rPr>
              <w:t>Leidt de hulp binnen de gewenste termijn tot de noodzakelijke resultaten ten aanzien van de veiligheid en/of het welzijn (herstel) van alle betrokkenen?</w:t>
            </w:r>
            <w:r w:rsidRPr="00F9536A">
              <w:rPr>
                <w:rFonts w:eastAsia="Times New Roman" w:cs="Calibri"/>
                <w:lang w:eastAsia="nl-NL"/>
              </w:rPr>
              <w:t xml:space="preserve"> Bij acute onveiligheid en/of structurele onveiligheid wordt deze afweging samen met Veilig Thuis doorlopen. </w:t>
            </w:r>
          </w:p>
          <w:p w:rsidRPr="00F9536A" w:rsidR="00F9536A" w:rsidP="00F9536A" w:rsidRDefault="00F9536A" w14:paraId="4BCA245D" w14:textId="77777777">
            <w:pPr>
              <w:spacing w:after="0" w:line="240" w:lineRule="auto"/>
              <w:textAlignment w:val="baseline"/>
              <w:rPr>
                <w:rFonts w:eastAsia="Times New Roman" w:cs="Times New Roman"/>
                <w:lang w:eastAsia="nl-NL"/>
              </w:rPr>
            </w:pPr>
            <w:r w:rsidRPr="00F9536A">
              <w:rPr>
                <w:rFonts w:eastAsia="Times New Roman" w:cs="Calibri"/>
                <w:lang w:eastAsia="nl-NL"/>
              </w:rPr>
              <w:t> </w:t>
            </w:r>
          </w:p>
          <w:p w:rsidRPr="00F9536A" w:rsidR="00F9536A" w:rsidP="00F9536A" w:rsidRDefault="00F9536A" w14:paraId="24E1F2AE" w14:textId="77777777">
            <w:pPr>
              <w:spacing w:after="0" w:line="240" w:lineRule="auto"/>
              <w:textAlignment w:val="baseline"/>
              <w:rPr>
                <w:rFonts w:eastAsia="Times New Roman" w:cs="Times New Roman"/>
                <w:lang w:eastAsia="nl-NL"/>
              </w:rPr>
            </w:pPr>
            <w:r w:rsidRPr="00F9536A">
              <w:rPr>
                <w:rFonts w:eastAsia="Times New Roman" w:cs="Calibri"/>
                <w:b/>
                <w:bCs/>
                <w:lang w:eastAsia="nl-NL"/>
              </w:rPr>
              <w:t>Nee</w:t>
            </w:r>
            <w:r w:rsidRPr="00F9536A">
              <w:rPr>
                <w:rFonts w:eastAsia="Times New Roman" w:cs="Calibri"/>
                <w:lang w:eastAsia="nl-NL"/>
              </w:rPr>
              <w:t>:</w:t>
            </w:r>
            <w:r w:rsidRPr="00F9536A">
              <w:rPr>
                <w:rFonts w:eastAsia="Times New Roman" w:cs="Calibri"/>
                <w:lang w:eastAsia="nl-NL"/>
              </w:rPr>
              <w:tab/>
            </w:r>
            <w:r w:rsidRPr="00F9536A">
              <w:rPr>
                <w:rFonts w:eastAsia="Times New Roman" w:cs="Calibri"/>
                <w:lang w:eastAsia="nl-NL"/>
              </w:rPr>
              <w:t>(Opnieuw) Contact opnemen met Veilig Thuis. </w:t>
            </w:r>
          </w:p>
          <w:p w:rsidRPr="00F9536A" w:rsidR="00F9536A" w:rsidP="00F9536A" w:rsidRDefault="00F9536A" w14:paraId="0B27D076" w14:textId="77777777">
            <w:pPr>
              <w:spacing w:after="0" w:line="240" w:lineRule="auto"/>
              <w:textAlignment w:val="baseline"/>
              <w:rPr>
                <w:rFonts w:eastAsia="Times New Roman" w:cs="Times New Roman"/>
                <w:lang w:eastAsia="nl-NL"/>
              </w:rPr>
            </w:pPr>
            <w:r w:rsidRPr="00F9536A">
              <w:rPr>
                <w:rFonts w:eastAsia="Times New Roman" w:cs="Calibri"/>
                <w:b/>
                <w:bCs/>
                <w:lang w:eastAsia="nl-NL"/>
              </w:rPr>
              <w:t>Ja</w:t>
            </w:r>
            <w:r w:rsidRPr="00F9536A">
              <w:rPr>
                <w:rFonts w:eastAsia="Times New Roman" w:cs="Calibri"/>
                <w:lang w:eastAsia="nl-NL"/>
              </w:rPr>
              <w:t>:</w:t>
            </w:r>
            <w:r w:rsidRPr="00F9536A">
              <w:rPr>
                <w:rFonts w:eastAsia="Times New Roman" w:cs="Calibri"/>
                <w:lang w:eastAsia="nl-NL"/>
              </w:rPr>
              <w:tab/>
            </w:r>
            <w:r w:rsidRPr="00F9536A">
              <w:rPr>
                <w:rFonts w:eastAsia="Times New Roman" w:cs="Calibri"/>
                <w:lang w:eastAsia="nl-NL"/>
              </w:rPr>
              <w:t>Hulp opstarten met afspraken over het volgen van toekomstige (on)veiligheid met betrokkenen en samenwerkingspartners. </w:t>
            </w:r>
          </w:p>
        </w:tc>
      </w:tr>
    </w:tbl>
    <w:p w:rsidRPr="00F9536A" w:rsidR="00F9536A" w:rsidP="00F9536A" w:rsidRDefault="00F9536A" w14:paraId="4D5F98B4" w14:textId="77777777">
      <w:pPr>
        <w:spacing w:after="0" w:line="240" w:lineRule="auto"/>
        <w:textAlignment w:val="baseline"/>
        <w:rPr>
          <w:rFonts w:eastAsia="Times New Roman" w:cs="Segoe UI"/>
          <w:lang w:eastAsia="nl-NL"/>
        </w:rPr>
      </w:pPr>
      <w:r w:rsidRPr="00F9536A">
        <w:rPr>
          <w:rFonts w:eastAsia="Times New Roman" w:cs="Calibri"/>
          <w:lang w:eastAsia="nl-NL"/>
        </w:rPr>
        <w:t> </w:t>
      </w:r>
    </w:p>
    <w:p w:rsidRPr="00F9536A" w:rsidR="00F9536A" w:rsidP="007E1B80" w:rsidRDefault="00F9536A" w14:paraId="67720502" w14:textId="77777777">
      <w:pPr>
        <w:numPr>
          <w:ilvl w:val="0"/>
          <w:numId w:val="125"/>
        </w:numPr>
        <w:spacing w:after="0" w:line="240" w:lineRule="auto"/>
        <w:ind w:firstLine="0"/>
        <w:textAlignment w:val="baseline"/>
        <w:rPr>
          <w:rFonts w:eastAsia="Times New Roman" w:cs="Calibri"/>
          <w:lang w:eastAsia="nl-NL"/>
        </w:rPr>
      </w:pPr>
      <w:r w:rsidRPr="00F9536A">
        <w:rPr>
          <w:rFonts w:eastAsia="Times New Roman" w:cs="Calibri"/>
          <w:lang w:eastAsia="nl-NL"/>
        </w:rPr>
        <w:t>Directeur stemt af met Veilig Thuis en directeur RET (AF). </w:t>
      </w:r>
    </w:p>
    <w:p w:rsidRPr="00F9536A" w:rsidR="00F9536A" w:rsidP="007E1B80" w:rsidRDefault="00F9536A" w14:paraId="1C3712D8" w14:textId="77777777">
      <w:pPr>
        <w:numPr>
          <w:ilvl w:val="0"/>
          <w:numId w:val="125"/>
        </w:numPr>
        <w:spacing w:after="0" w:line="240" w:lineRule="auto"/>
        <w:ind w:firstLine="0"/>
        <w:textAlignment w:val="baseline"/>
        <w:rPr>
          <w:rFonts w:eastAsia="Times New Roman" w:cs="Calibri"/>
          <w:lang w:eastAsia="nl-NL"/>
        </w:rPr>
      </w:pPr>
      <w:r w:rsidRPr="00F9536A">
        <w:rPr>
          <w:rFonts w:eastAsia="Times New Roman" w:cs="Calibri"/>
          <w:lang w:eastAsia="nl-NL"/>
        </w:rPr>
        <w:t>Directeur beslist over afsluiten van de meldcode of doorgaan naar stap 5.   </w:t>
      </w:r>
    </w:p>
    <w:p w:rsidRPr="00F9536A" w:rsidR="00F9536A" w:rsidP="007E1B80" w:rsidRDefault="00F9536A" w14:paraId="07DA9847" w14:textId="77777777">
      <w:pPr>
        <w:numPr>
          <w:ilvl w:val="0"/>
          <w:numId w:val="125"/>
        </w:numPr>
        <w:spacing w:after="0" w:line="240" w:lineRule="auto"/>
        <w:ind w:firstLine="0"/>
        <w:textAlignment w:val="baseline"/>
        <w:rPr>
          <w:rFonts w:eastAsia="Times New Roman" w:cs="Calibri"/>
          <w:lang w:eastAsia="nl-NL"/>
        </w:rPr>
      </w:pPr>
      <w:r w:rsidRPr="00F9536A">
        <w:rPr>
          <w:rFonts w:eastAsia="Times New Roman" w:cs="Calibri"/>
          <w:lang w:eastAsia="nl-NL"/>
        </w:rPr>
        <w:t>Indien besloten is om naar stap 5 te gaan, dan wordt het gesprek met de betrokkenen voorbereid en gevoerd. Vermeld in het gesprek dat er contact opgenomen wordt met Veilig Thuis en dat er dan ook een registratie bij Veilig Thuis zal plaatsvinden. </w:t>
      </w:r>
    </w:p>
    <w:p w:rsidRPr="00F9536A" w:rsidR="00F9536A" w:rsidP="007E1B80" w:rsidRDefault="00F9536A" w14:paraId="68108AEC" w14:textId="77777777">
      <w:pPr>
        <w:numPr>
          <w:ilvl w:val="0"/>
          <w:numId w:val="125"/>
        </w:numPr>
        <w:spacing w:after="0" w:line="240" w:lineRule="auto"/>
        <w:ind w:firstLine="0"/>
        <w:textAlignment w:val="baseline"/>
        <w:rPr>
          <w:rFonts w:eastAsia="Times New Roman" w:cs="Calibri"/>
          <w:lang w:eastAsia="nl-NL"/>
        </w:rPr>
      </w:pPr>
      <w:r w:rsidRPr="00F9536A">
        <w:rPr>
          <w:rFonts w:eastAsia="Times New Roman" w:cs="Calibri"/>
          <w:lang w:eastAsia="nl-NL"/>
        </w:rPr>
        <w:t>Directeur legt de weging en het besluit vast in de notitiecategorie meldcode stap 4 (</w:t>
      </w:r>
      <w:proofErr w:type="spellStart"/>
      <w:r w:rsidRPr="00F9536A">
        <w:rPr>
          <w:rFonts w:eastAsia="Times New Roman" w:cs="Calibri"/>
          <w:lang w:eastAsia="nl-NL"/>
        </w:rPr>
        <w:t>ParnasSys</w:t>
      </w:r>
      <w:proofErr w:type="spellEnd"/>
      <w:r w:rsidRPr="00F9536A">
        <w:rPr>
          <w:rFonts w:eastAsia="Times New Roman" w:cs="Calibri"/>
          <w:lang w:eastAsia="nl-NL"/>
        </w:rPr>
        <w:t xml:space="preserve"> leerling&gt; documenten/ nieuwe notitie &gt;categorie: meldcode). </w:t>
      </w:r>
    </w:p>
    <w:p w:rsidRPr="00F9536A" w:rsidR="00F9536A" w:rsidP="00F9536A" w:rsidRDefault="00F9536A" w14:paraId="5DAE633D" w14:textId="77777777">
      <w:pPr>
        <w:spacing w:after="0" w:line="240" w:lineRule="auto"/>
        <w:textAlignment w:val="baseline"/>
        <w:rPr>
          <w:rFonts w:eastAsia="Times New Roman" w:cs="Segoe UI"/>
          <w:lang w:eastAsia="nl-NL"/>
        </w:rPr>
      </w:pPr>
      <w:r w:rsidRPr="00F9536A">
        <w:rPr>
          <w:rFonts w:eastAsia="Times New Roman" w:cs="Calibri"/>
          <w:lang w:eastAsia="nl-NL"/>
        </w:rPr>
        <w:t> </w:t>
      </w:r>
    </w:p>
    <w:p w:rsidRPr="00F9536A" w:rsidR="00F9536A" w:rsidP="00F9536A" w:rsidRDefault="00F9536A" w14:paraId="0621FD65" w14:textId="77777777">
      <w:pPr>
        <w:spacing w:after="0" w:line="240" w:lineRule="auto"/>
        <w:textAlignment w:val="baseline"/>
        <w:rPr>
          <w:rFonts w:eastAsia="Times New Roman" w:cs="Segoe UI"/>
          <w:b/>
          <w:bCs/>
          <w:color w:val="000000"/>
          <w:lang w:eastAsia="nl-NL"/>
        </w:rPr>
      </w:pPr>
      <w:r w:rsidRPr="00F9536A">
        <w:rPr>
          <w:rFonts w:eastAsia="Times New Roman" w:cs="Calibri"/>
          <w:b/>
          <w:bCs/>
          <w:lang w:eastAsia="nl-NL"/>
        </w:rPr>
        <w:t xml:space="preserve">Stap 5: </w:t>
      </w:r>
      <w:r w:rsidRPr="00F9536A">
        <w:rPr>
          <w:rFonts w:eastAsia="Times New Roman" w:cs="Calibri"/>
          <w:lang w:eastAsia="nl-NL"/>
        </w:rPr>
        <w:t>Beslissen met Veilig Thuis:</w:t>
      </w:r>
      <w:r w:rsidRPr="00F9536A">
        <w:rPr>
          <w:rFonts w:eastAsia="Times New Roman" w:cs="Calibri"/>
          <w:b/>
          <w:bCs/>
          <w:lang w:eastAsia="nl-NL"/>
        </w:rPr>
        <w:t> </w:t>
      </w:r>
    </w:p>
    <w:p w:rsidRPr="00F9536A" w:rsidR="00F9536A" w:rsidP="00F9536A" w:rsidRDefault="00F9536A" w14:paraId="6102C430" w14:textId="77777777">
      <w:pPr>
        <w:spacing w:after="0" w:line="240" w:lineRule="auto"/>
        <w:textAlignment w:val="baseline"/>
        <w:rPr>
          <w:rFonts w:eastAsia="Times New Roman" w:cs="Segoe UI"/>
          <w:lang w:eastAsia="nl-NL"/>
        </w:rPr>
      </w:pPr>
      <w:r w:rsidRPr="00F9536A">
        <w:rPr>
          <w:rFonts w:eastAsia="Times New Roman" w:cs="Calibri"/>
          <w:lang w:eastAsia="nl-NL"/>
        </w:rPr>
        <w:t>De directeur neemt met Veilig Thuis de laatste drie vragen van het afwegingskader door en beslissen samen: </w:t>
      </w:r>
    </w:p>
    <w:p w:rsidRPr="00F9536A" w:rsidR="00F9536A" w:rsidP="00F9536A" w:rsidRDefault="00F9536A" w14:paraId="422D3DA1" w14:textId="77777777">
      <w:pPr>
        <w:spacing w:after="0" w:line="240" w:lineRule="auto"/>
        <w:textAlignment w:val="baseline"/>
        <w:rPr>
          <w:rFonts w:eastAsia="Times New Roman" w:cs="Segoe UI"/>
          <w:lang w:eastAsia="nl-NL"/>
        </w:rPr>
      </w:pPr>
      <w:r w:rsidRPr="00F9536A">
        <w:rPr>
          <w:rFonts w:eastAsia="Times New Roman" w:cs="Calibri"/>
          <w:i/>
          <w:iCs/>
          <w:lang w:eastAsia="nl-NL"/>
        </w:rPr>
        <w:t>1: melden is noodzakelijk (dit doet de directeur)</w:t>
      </w:r>
      <w:r w:rsidRPr="00F9536A">
        <w:rPr>
          <w:rFonts w:eastAsia="Times New Roman" w:cs="Calibri"/>
          <w:lang w:eastAsia="nl-NL"/>
        </w:rPr>
        <w:t> </w:t>
      </w:r>
    </w:p>
    <w:p w:rsidRPr="00F9536A" w:rsidR="00F9536A" w:rsidP="00F9536A" w:rsidRDefault="00F9536A" w14:paraId="5CA21B4F" w14:textId="77777777">
      <w:pPr>
        <w:spacing w:after="0" w:line="240" w:lineRule="auto"/>
        <w:textAlignment w:val="baseline"/>
        <w:rPr>
          <w:rFonts w:eastAsia="Times New Roman" w:cs="Segoe UI"/>
          <w:lang w:eastAsia="nl-NL"/>
        </w:rPr>
      </w:pPr>
      <w:r w:rsidRPr="00F9536A">
        <w:rPr>
          <w:rFonts w:eastAsia="Times New Roman" w:cs="Calibri"/>
          <w:i/>
          <w:iCs/>
          <w:lang w:eastAsia="nl-NL"/>
        </w:rPr>
        <w:t>2: hulp inzetten is nog mogelijk. </w:t>
      </w:r>
      <w:r w:rsidRPr="00F9536A">
        <w:rPr>
          <w:rFonts w:eastAsia="Times New Roman" w:cs="Calibri"/>
          <w:lang w:eastAsia="nl-NL"/>
        </w:rPr>
        <w:t> </w:t>
      </w:r>
    </w:p>
    <w:p w:rsidRPr="00F9536A" w:rsidR="00F9536A" w:rsidP="007E1B80" w:rsidRDefault="00F9536A" w14:paraId="51FE8D06" w14:textId="77777777">
      <w:pPr>
        <w:numPr>
          <w:ilvl w:val="0"/>
          <w:numId w:val="126"/>
        </w:numPr>
        <w:spacing w:after="0" w:line="240" w:lineRule="auto"/>
        <w:ind w:firstLine="0"/>
        <w:textAlignment w:val="baseline"/>
        <w:rPr>
          <w:rFonts w:eastAsia="Times New Roman" w:cs="Calibri"/>
          <w:lang w:eastAsia="nl-NL"/>
        </w:rPr>
      </w:pPr>
      <w:r w:rsidRPr="00F9536A">
        <w:rPr>
          <w:rFonts w:eastAsia="Times New Roman" w:cs="Calibri"/>
          <w:lang w:eastAsia="nl-NL"/>
        </w:rPr>
        <w:t>De directeur bespreekt de beslissing/melding met de betrokkenen. </w:t>
      </w:r>
    </w:p>
    <w:p w:rsidRPr="00F9536A" w:rsidR="00F9536A" w:rsidP="007E1B80" w:rsidRDefault="00F9536A" w14:paraId="2D750B87" w14:textId="77777777">
      <w:pPr>
        <w:numPr>
          <w:ilvl w:val="0"/>
          <w:numId w:val="126"/>
        </w:numPr>
        <w:spacing w:after="0" w:line="240" w:lineRule="auto"/>
        <w:ind w:firstLine="0"/>
        <w:textAlignment w:val="baseline"/>
        <w:rPr>
          <w:rFonts w:eastAsia="Times New Roman" w:cs="Calibri"/>
          <w:lang w:eastAsia="nl-NL"/>
        </w:rPr>
      </w:pPr>
      <w:r w:rsidRPr="00F9536A">
        <w:rPr>
          <w:rFonts w:eastAsia="Times New Roman" w:cs="Calibri"/>
          <w:lang w:eastAsia="nl-NL"/>
        </w:rPr>
        <w:t>De directeur documenteert de vervolgstappen in notitiecategorie meldcode stap 5 (</w:t>
      </w:r>
      <w:proofErr w:type="spellStart"/>
      <w:r w:rsidRPr="00F9536A">
        <w:rPr>
          <w:rFonts w:eastAsia="Times New Roman" w:cs="Calibri"/>
          <w:lang w:eastAsia="nl-NL"/>
        </w:rPr>
        <w:t>ParnasSys</w:t>
      </w:r>
      <w:proofErr w:type="spellEnd"/>
      <w:r w:rsidRPr="00F9536A">
        <w:rPr>
          <w:rFonts w:eastAsia="Times New Roman" w:cs="Calibri"/>
          <w:lang w:eastAsia="nl-NL"/>
        </w:rPr>
        <w:t xml:space="preserve"> leerling&gt; documenten/ nieuwe notitie &gt;categorie: meldcode). </w:t>
      </w:r>
    </w:p>
    <w:p w:rsidR="00182444" w:rsidP="00E72279" w:rsidRDefault="00182444" w14:paraId="06D63307" w14:textId="77777777">
      <w:pPr>
        <w:rPr>
          <w:lang w:eastAsia="nl-NL"/>
        </w:rPr>
      </w:pPr>
    </w:p>
    <w:p w:rsidR="00D57C86" w:rsidP="00E72279" w:rsidRDefault="00D57C86" w14:paraId="315DE1F5" w14:textId="77777777">
      <w:pPr>
        <w:rPr>
          <w:lang w:eastAsia="nl-NL"/>
        </w:rPr>
      </w:pPr>
    </w:p>
    <w:p w:rsidRPr="00E72279" w:rsidR="00E72279" w:rsidP="00E72279" w:rsidRDefault="00E72279" w14:paraId="4ACA77CD" w14:textId="77777777">
      <w:pPr>
        <w:rPr>
          <w:lang w:eastAsia="nl-NL"/>
        </w:rPr>
      </w:pPr>
    </w:p>
    <w:p w:rsidRPr="001828A5" w:rsidR="0006158F" w:rsidP="0006158F" w:rsidRDefault="0006158F" w14:paraId="53E92C37" w14:textId="77777777">
      <w:pPr>
        <w:pStyle w:val="Kop3"/>
        <w:ind w:left="0" w:firstLine="0"/>
        <w:rPr>
          <w:lang w:val="nl-NL"/>
        </w:rPr>
      </w:pPr>
      <w:bookmarkStart w:name="_Toc166579793" w:id="35"/>
      <w:r w:rsidRPr="001828A5">
        <w:rPr>
          <w:lang w:val="nl-NL"/>
        </w:rPr>
        <w:t>4.7 Protocol aangifte bij de politie</w:t>
      </w:r>
      <w:r w:rsidRPr="00ED189D">
        <w:rPr>
          <w:rStyle w:val="Voetnootmarkering"/>
          <w:rFonts w:cstheme="minorHAnsi"/>
          <w:b w:val="0"/>
          <w:u w:val="single"/>
        </w:rPr>
        <w:footnoteReference w:id="35"/>
      </w:r>
      <w:bookmarkEnd w:id="35"/>
    </w:p>
    <w:p w:rsidRPr="00FF4D82" w:rsidR="0006158F" w:rsidP="0006158F" w:rsidRDefault="0006158F" w14:paraId="33521851" w14:textId="77777777">
      <w:pPr>
        <w:rPr>
          <w:rFonts w:cstheme="minorHAnsi"/>
        </w:rPr>
      </w:pPr>
      <w:r w:rsidRPr="00FF4D82">
        <w:rPr>
          <w:rFonts w:cstheme="minorHAnsi"/>
        </w:rPr>
        <w:t>Dit protocol heeft tot doel duidelijk te maken bij welke feiten op school melding of aangifte gedaan kan worden bij de politie. Daarnaast bevat het een stappenplan dat omschrijft hoe hierin gehandeld dient te worden.</w:t>
      </w:r>
    </w:p>
    <w:p w:rsidRPr="00FF4D82" w:rsidR="0006158F" w:rsidP="0006158F" w:rsidRDefault="0006158F" w14:paraId="6F7BA933" w14:textId="77777777">
      <w:pPr>
        <w:shd w:val="clear" w:color="auto" w:fill="FFFFFF"/>
        <w:rPr>
          <w:rFonts w:eastAsia="Times New Roman" w:cstheme="minorHAnsi"/>
          <w:lang w:eastAsia="nl-NL"/>
        </w:rPr>
      </w:pPr>
      <w:r w:rsidRPr="00782CFA">
        <w:rPr>
          <w:rFonts w:cstheme="minorHAnsi"/>
          <w:b/>
          <w:bCs/>
          <w:iCs/>
        </w:rPr>
        <w:t>Strafbare feiten in het onderwijs</w:t>
      </w:r>
      <w:r w:rsidRPr="00FF4D82">
        <w:rPr>
          <w:rFonts w:cstheme="minorHAnsi"/>
        </w:rPr>
        <w:br/>
      </w:r>
      <w:r w:rsidRPr="00FF4D82">
        <w:rPr>
          <w:rFonts w:eastAsia="Times New Roman" w:cstheme="minorHAnsi"/>
          <w:lang w:eastAsia="nl-NL"/>
        </w:rPr>
        <w:t>Wat zijn strafbare feiten en welke kunnen zich op school voordoen? Hieronder een korte checklist; bij twijfel vindt er overleg plaats met de politie, meestal in de persoon van de wijkagent.</w:t>
      </w:r>
    </w:p>
    <w:p w:rsidRPr="00FF4D82" w:rsidR="0006158F" w:rsidP="007E1B80" w:rsidRDefault="0006158F" w14:paraId="7616F832" w14:textId="77777777">
      <w:pPr>
        <w:numPr>
          <w:ilvl w:val="0"/>
          <w:numId w:val="62"/>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Fysiek geweld: duwen, trekken, schoppen, slaan e.a. met pijn of letsel als gevolg.</w:t>
      </w:r>
    </w:p>
    <w:p w:rsidRPr="00FF4D82" w:rsidR="0006158F" w:rsidP="007E1B80" w:rsidRDefault="0006158F" w14:paraId="6A3C7AF1" w14:textId="77777777">
      <w:pPr>
        <w:numPr>
          <w:ilvl w:val="0"/>
          <w:numId w:val="62"/>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Bedreiging: verbaal of non-verbaal dreigen om schade toe te brengen aan mensen of eigendommen. Denk aan het bedreigen van een leerkracht of medeleerling via de sociale media, het dreigen iets kapot te maken of aan het dreigen met een wapen.</w:t>
      </w:r>
    </w:p>
    <w:p w:rsidRPr="00FF4D82" w:rsidR="0006158F" w:rsidP="007E1B80" w:rsidRDefault="0006158F" w14:paraId="2D45553B" w14:textId="77777777">
      <w:pPr>
        <w:numPr>
          <w:ilvl w:val="0"/>
          <w:numId w:val="62"/>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Grove pesterijen: herhaaldelijk pesten waarbij sprake is van psychisch geweld (bedreiging, belediging) of fysiek geweld (mishandeling). Ook digitaal pesten (via internet/sociale media) is in deze gevallen strafbaar.</w:t>
      </w:r>
    </w:p>
    <w:p w:rsidRPr="00FF4D82" w:rsidR="0006158F" w:rsidP="007E1B80" w:rsidRDefault="0006158F" w14:paraId="57E37E91" w14:textId="77777777">
      <w:pPr>
        <w:numPr>
          <w:ilvl w:val="0"/>
          <w:numId w:val="62"/>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Seksuele intimidatie en misbruik: (dreigen met) verkrachtingen en ontuchtige handelingen. Let op: bij het vermoeden van een zedendelict zijn schoolbesturen verplicht aangifte te doen.</w:t>
      </w:r>
    </w:p>
    <w:p w:rsidRPr="00FF4D82" w:rsidR="0006158F" w:rsidP="007E1B80" w:rsidRDefault="0006158F" w14:paraId="4D7B5B1D" w14:textId="77777777">
      <w:pPr>
        <w:numPr>
          <w:ilvl w:val="0"/>
          <w:numId w:val="62"/>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Discriminatie: opzettelijk (op negatieve wijze) onderscheid maken op grond van geslacht, huidskleur, geloofsovertuiging of seksuele geaardheid is in een aantal gevallen strafbaar.</w:t>
      </w:r>
    </w:p>
    <w:p w:rsidRPr="00FF4D82" w:rsidR="0006158F" w:rsidP="007E1B80" w:rsidRDefault="0006158F" w14:paraId="10634A98" w14:textId="77777777">
      <w:pPr>
        <w:numPr>
          <w:ilvl w:val="0"/>
          <w:numId w:val="62"/>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Vernieling: het opzettelijk vernielen, beschadigen of onbruikbaar maken van goederen. Denk aan het ingooien van de schoolramen of het kapot maken van een mobieltje van een leerling of medewerker.</w:t>
      </w:r>
    </w:p>
    <w:p w:rsidRPr="00FF4D82" w:rsidR="0006158F" w:rsidP="007E1B80" w:rsidRDefault="0006158F" w14:paraId="4C3161A4" w14:textId="77777777">
      <w:pPr>
        <w:numPr>
          <w:ilvl w:val="0"/>
          <w:numId w:val="62"/>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Diefstal: het stelen van goederen. Op school kan niet alleen aangifte worden gedaan als er iets gestolen is van de school, maar ook als het eigendommen van personeel of leerlingen betreft.</w:t>
      </w:r>
    </w:p>
    <w:p w:rsidRPr="00FF4D82" w:rsidR="0006158F" w:rsidP="007E1B80" w:rsidRDefault="0006158F" w14:paraId="1D7BA1CE" w14:textId="77777777">
      <w:pPr>
        <w:numPr>
          <w:ilvl w:val="0"/>
          <w:numId w:val="62"/>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Wapenbezit: dit betreft niet alleen vuurwapens en steekwapens, maar ook bijvoorbeeld pepperspray of nepwapens.</w:t>
      </w:r>
    </w:p>
    <w:p w:rsidRPr="00FF4D82" w:rsidR="0006158F" w:rsidP="007E1B80" w:rsidRDefault="0006158F" w14:paraId="2AFB0B6B" w14:textId="77777777">
      <w:pPr>
        <w:numPr>
          <w:ilvl w:val="0"/>
          <w:numId w:val="62"/>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Drugs: drugsbezit en drugshandel zijn strafbaar. Scholen kunnen aangifte doen wanneer een leerling drugs in zijn kluisje heeft, bij zich draagt of op school verkoopt.</w:t>
      </w:r>
    </w:p>
    <w:p w:rsidRPr="00B164BC" w:rsidR="0006158F" w:rsidP="0006158F" w:rsidRDefault="0006158F" w14:paraId="7BF1C875" w14:textId="7B7836A6">
      <w:pPr>
        <w:pStyle w:val="Gemiddeldraster21"/>
        <w:rPr>
          <w:rFonts w:asciiTheme="minorHAnsi" w:hAnsiTheme="minorHAnsi"/>
          <w:lang w:val="nl-NL" w:eastAsia="nl-NL"/>
        </w:rPr>
      </w:pPr>
      <w:r w:rsidRPr="00990BDA">
        <w:rPr>
          <w:b/>
          <w:bCs/>
          <w:iCs/>
          <w:lang w:val="nl-NL" w:eastAsia="nl-NL"/>
        </w:rPr>
        <w:t>Procedure</w:t>
      </w:r>
      <w:r w:rsidRPr="00990BDA">
        <w:rPr>
          <w:lang w:val="nl-NL" w:eastAsia="nl-NL"/>
        </w:rPr>
        <w:br/>
      </w:r>
      <w:r w:rsidRPr="00B164BC">
        <w:rPr>
          <w:rFonts w:asciiTheme="minorHAnsi" w:hAnsiTheme="minorHAnsi"/>
          <w:lang w:val="nl-NL" w:eastAsia="nl-NL"/>
        </w:rPr>
        <w:t xml:space="preserve">Binnen </w:t>
      </w:r>
      <w:proofErr w:type="spellStart"/>
      <w:r w:rsidRPr="00B164BC" w:rsidR="00FE6C48">
        <w:rPr>
          <w:rFonts w:asciiTheme="minorHAnsi" w:hAnsiTheme="minorHAnsi"/>
          <w:lang w:val="nl-NL" w:eastAsia="nl-NL"/>
        </w:rPr>
        <w:t>Ommeriek</w:t>
      </w:r>
      <w:proofErr w:type="spellEnd"/>
      <w:r w:rsidRPr="00B164BC">
        <w:rPr>
          <w:rFonts w:asciiTheme="minorHAnsi" w:hAnsiTheme="minorHAnsi"/>
          <w:lang w:val="nl-NL" w:eastAsia="nl-NL"/>
        </w:rPr>
        <w:t xml:space="preserve"> wordt gebruik gemaakt van het volgende stroomschema als hulpmiddel bij het bepalen of er melding gemaakt wordt of aangifte wordt gedaan, en wie dat vervolgens doet.</w:t>
      </w:r>
    </w:p>
    <w:p w:rsidRPr="00B164BC" w:rsidR="0006158F" w:rsidP="0006158F" w:rsidRDefault="0006158F" w14:paraId="05A42060" w14:textId="77777777">
      <w:pPr>
        <w:pStyle w:val="Gemiddeldraster21"/>
        <w:rPr>
          <w:rFonts w:asciiTheme="minorHAnsi" w:hAnsiTheme="minorHAnsi"/>
          <w:lang w:val="nl-NL" w:eastAsia="nl-NL"/>
        </w:rPr>
      </w:pPr>
      <w:r w:rsidRPr="00B164BC">
        <w:rPr>
          <w:rFonts w:asciiTheme="minorHAnsi" w:hAnsiTheme="minorHAnsi"/>
          <w:lang w:val="nl-NL" w:eastAsia="nl-NL"/>
        </w:rPr>
        <w:t>Het stroomschema leidt door de keuzes die je achtereenvolgens tegenkomt als je overweegt aangifte te doen van een incident op school. In de blauwe vakken staan de noodzakelijke stappen uit het veiligheidsplan die schoolintern moeten plaatsvinden: sancties voor dader(s), opvang van slachtoffer(s) en registratie. Hierna (A t/m F) worden verschillende aspecten uit het stroomschema nader toegelicht.</w:t>
      </w:r>
    </w:p>
    <w:p w:rsidRPr="00FF4D82" w:rsidR="0006158F" w:rsidP="0006158F" w:rsidRDefault="0006158F" w14:paraId="047ABDB3" w14:textId="77777777">
      <w:pPr>
        <w:pStyle w:val="Gemiddeldraster21"/>
        <w:rPr>
          <w:lang w:eastAsia="nl-NL"/>
        </w:rPr>
      </w:pPr>
      <w:r>
        <w:rPr>
          <w:noProof/>
        </w:rPr>
        <w:drawing>
          <wp:inline distT="0" distB="0" distL="0" distR="0" wp14:anchorId="26AC592B" wp14:editId="0F1C182C">
            <wp:extent cx="5617210" cy="7380602"/>
            <wp:effectExtent l="0" t="0" r="2540" b="0"/>
            <wp:docPr id="8440" name="Afbeelding 84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fbeelding 8440"/>
                    <pic:cNvPicPr/>
                  </pic:nvPicPr>
                  <pic:blipFill>
                    <a:blip r:embed="rId38">
                      <a:extLst>
                        <a:ext uri="{28A0092B-C50C-407E-A947-70E740481C1C}">
                          <a14:useLocalDpi xmlns:a14="http://schemas.microsoft.com/office/drawing/2010/main" val="0"/>
                        </a:ext>
                      </a:extLst>
                    </a:blip>
                    <a:stretch>
                      <a:fillRect/>
                    </a:stretch>
                  </pic:blipFill>
                  <pic:spPr>
                    <a:xfrm>
                      <a:off x="0" y="0"/>
                      <a:ext cx="5617210" cy="7380602"/>
                    </a:xfrm>
                    <a:prstGeom prst="rect">
                      <a:avLst/>
                    </a:prstGeom>
                  </pic:spPr>
                </pic:pic>
              </a:graphicData>
            </a:graphic>
          </wp:inline>
        </w:drawing>
      </w:r>
    </w:p>
    <w:p w:rsidRPr="00990BDA" w:rsidR="0006158F" w:rsidP="00B164BC" w:rsidRDefault="0006158F" w14:paraId="73CC1FB1" w14:textId="77777777">
      <w:pPr>
        <w:pStyle w:val="Kop4"/>
        <w:rPr>
          <w:lang w:eastAsia="nl-NL"/>
        </w:rPr>
      </w:pPr>
      <w:r w:rsidRPr="00990BDA">
        <w:rPr>
          <w:lang w:eastAsia="nl-NL"/>
        </w:rPr>
        <w:t>Stroomschema: van incident tot melding of aangifte</w:t>
      </w:r>
      <w:r w:rsidRPr="00990BDA">
        <w:rPr>
          <w:lang w:eastAsia="nl-NL"/>
        </w:rPr>
        <w:br/>
      </w:r>
    </w:p>
    <w:p w:rsidRPr="00B164BC" w:rsidR="0006158F" w:rsidP="0006158F" w:rsidRDefault="0006158F" w14:paraId="78E8B4D2" w14:textId="77777777">
      <w:pPr>
        <w:pStyle w:val="Gemiddeldraster21"/>
        <w:rPr>
          <w:rFonts w:asciiTheme="minorHAnsi" w:hAnsiTheme="minorHAnsi"/>
          <w:lang w:val="nl-NL" w:eastAsia="nl-NL"/>
        </w:rPr>
      </w:pPr>
      <w:r w:rsidRPr="00B164BC">
        <w:rPr>
          <w:rFonts w:asciiTheme="minorHAnsi" w:hAnsiTheme="minorHAnsi"/>
          <w:i/>
          <w:iCs/>
          <w:lang w:val="nl-NL" w:eastAsia="nl-NL"/>
        </w:rPr>
        <w:t>A. Bepaal wie de aangifte doet</w:t>
      </w:r>
      <w:r w:rsidRPr="00B164BC">
        <w:rPr>
          <w:rFonts w:asciiTheme="minorHAnsi" w:hAnsiTheme="minorHAnsi"/>
          <w:lang w:val="nl-NL" w:eastAsia="nl-NL"/>
        </w:rPr>
        <w:br/>
      </w:r>
      <w:r w:rsidRPr="00B164BC">
        <w:rPr>
          <w:rFonts w:asciiTheme="minorHAnsi" w:hAnsiTheme="minorHAnsi"/>
          <w:lang w:val="nl-NL" w:eastAsia="nl-NL"/>
        </w:rPr>
        <w:t xml:space="preserve">De getroffene/het slachtoffer </w:t>
      </w:r>
      <w:r w:rsidRPr="00B164BC">
        <w:rPr>
          <w:rFonts w:asciiTheme="minorHAnsi" w:hAnsiTheme="minorHAnsi"/>
          <w:lang w:val="nl-NL" w:eastAsia="nl-NL"/>
        </w:rPr>
        <w:br/>
      </w:r>
      <w:r w:rsidRPr="00B164BC">
        <w:rPr>
          <w:rFonts w:asciiTheme="minorHAnsi" w:hAnsiTheme="minorHAnsi"/>
          <w:lang w:val="nl-NL" w:eastAsia="nl-NL"/>
        </w:rPr>
        <w:t xml:space="preserve">De getroffene/het slachtoffer kan aangifte doen. Dat kan een docent/leerkracht zijn, een </w:t>
      </w:r>
      <w:proofErr w:type="spellStart"/>
      <w:r w:rsidRPr="00B164BC">
        <w:rPr>
          <w:rFonts w:asciiTheme="minorHAnsi" w:hAnsiTheme="minorHAnsi"/>
          <w:lang w:val="nl-NL" w:eastAsia="nl-NL"/>
        </w:rPr>
        <w:t>OOP’er</w:t>
      </w:r>
      <w:proofErr w:type="spellEnd"/>
      <w:r w:rsidRPr="00B164BC">
        <w:rPr>
          <w:rFonts w:asciiTheme="minorHAnsi" w:hAnsiTheme="minorHAnsi"/>
          <w:lang w:val="nl-NL" w:eastAsia="nl-NL"/>
        </w:rPr>
        <w:t xml:space="preserve"> of een leerling (meestal samen met de ouders), maar ook een vertegenwoordiger van de school.</w:t>
      </w:r>
      <w:r w:rsidRPr="00B164BC">
        <w:rPr>
          <w:rFonts w:asciiTheme="minorHAnsi" w:hAnsiTheme="minorHAnsi"/>
          <w:lang w:val="nl-NL" w:eastAsia="nl-NL"/>
        </w:rPr>
        <w:br/>
      </w:r>
    </w:p>
    <w:p w:rsidRPr="00B164BC" w:rsidR="0006158F" w:rsidP="0006158F" w:rsidRDefault="0006158F" w14:paraId="126DCF4F" w14:textId="77777777">
      <w:pPr>
        <w:pStyle w:val="Gemiddeldraster21"/>
        <w:rPr>
          <w:rFonts w:asciiTheme="minorHAnsi" w:hAnsiTheme="minorHAnsi"/>
          <w:lang w:val="nl-NL" w:eastAsia="nl-NL"/>
        </w:rPr>
      </w:pPr>
      <w:r w:rsidRPr="00B164BC">
        <w:rPr>
          <w:rFonts w:asciiTheme="minorHAnsi" w:hAnsiTheme="minorHAnsi"/>
          <w:lang w:val="nl-NL" w:eastAsia="nl-NL"/>
        </w:rPr>
        <w:t xml:space="preserve">De onderwijsinstelling als werkgever </w:t>
      </w:r>
      <w:r w:rsidRPr="00B164BC">
        <w:rPr>
          <w:rFonts w:asciiTheme="minorHAnsi" w:hAnsiTheme="minorHAnsi"/>
          <w:lang w:val="nl-NL" w:eastAsia="nl-NL"/>
        </w:rPr>
        <w:br/>
      </w:r>
      <w:r w:rsidRPr="00B164BC">
        <w:rPr>
          <w:rFonts w:asciiTheme="minorHAnsi" w:hAnsiTheme="minorHAnsi"/>
          <w:lang w:val="nl-NL" w:eastAsia="nl-NL"/>
        </w:rPr>
        <w:t>De onderwijsinstelling kan als werkgever namens een personeelslid/het slachtoffer aangifte doen. Hier kunt u voor kiezen als (1) het slachtoffer zelf psychisch of fysiek niet in staat is om aangifte te doen (maar dat wel graag wil) of (2) u het slachtoffer werk uit handen wilt nemen. Als u namens een werknemer aangifte doet, heeft u een schriftelijke verklaring van hem of haar nodig. Soms wil de politie de werknemer nog nader horen.</w:t>
      </w:r>
      <w:r w:rsidRPr="00B164BC">
        <w:rPr>
          <w:rFonts w:asciiTheme="minorHAnsi" w:hAnsiTheme="minorHAnsi"/>
          <w:lang w:val="nl-NL" w:eastAsia="nl-NL"/>
        </w:rPr>
        <w:br/>
      </w:r>
      <w:r w:rsidRPr="00B164BC">
        <w:rPr>
          <w:rFonts w:asciiTheme="minorHAnsi" w:hAnsiTheme="minorHAnsi"/>
          <w:lang w:val="nl-NL" w:eastAsia="nl-NL"/>
        </w:rPr>
        <w:br/>
      </w:r>
      <w:r w:rsidRPr="00B164BC">
        <w:rPr>
          <w:rFonts w:asciiTheme="minorHAnsi" w:hAnsiTheme="minorHAnsi"/>
          <w:lang w:val="nl-NL" w:eastAsia="nl-NL"/>
        </w:rPr>
        <w:t xml:space="preserve">De onderwijsinstelling als betrokkene </w:t>
      </w:r>
      <w:r w:rsidRPr="00B164BC">
        <w:rPr>
          <w:rFonts w:asciiTheme="minorHAnsi" w:hAnsiTheme="minorHAnsi"/>
          <w:lang w:val="nl-NL" w:eastAsia="nl-NL"/>
        </w:rPr>
        <w:br/>
      </w:r>
      <w:r w:rsidRPr="00B164BC">
        <w:rPr>
          <w:rFonts w:asciiTheme="minorHAnsi" w:hAnsiTheme="minorHAnsi"/>
          <w:lang w:val="nl-NL" w:eastAsia="nl-NL"/>
        </w:rPr>
        <w:t>Vindt u het als instelling belangrijk om aangifte te doen van een bepaald incident, terwijl het slachtoffer (de werknemer of de leerling) zelf heeft besloten dat niet te doen? Dan kunt u als ‘betrokkene’ aangifte doen van het incident. In principe kan namelijk iedereen die weet heeft van een strafbaar feit daarvan aangifte doen.</w:t>
      </w:r>
    </w:p>
    <w:p w:rsidRPr="00B164BC" w:rsidR="0006158F" w:rsidP="0006158F" w:rsidRDefault="0006158F" w14:paraId="19B6B649" w14:textId="77777777">
      <w:pPr>
        <w:pStyle w:val="Gemiddeldraster21"/>
        <w:rPr>
          <w:rFonts w:asciiTheme="minorHAnsi" w:hAnsiTheme="minorHAnsi"/>
          <w:lang w:val="nl-NL" w:eastAsia="nl-NL"/>
        </w:rPr>
      </w:pPr>
    </w:p>
    <w:p w:rsidRPr="00B164BC" w:rsidR="0006158F" w:rsidP="0006158F" w:rsidRDefault="0006158F" w14:paraId="117BC4EC" w14:textId="77777777">
      <w:pPr>
        <w:pStyle w:val="Gemiddeldraster21"/>
        <w:rPr>
          <w:rFonts w:asciiTheme="minorHAnsi" w:hAnsiTheme="minorHAnsi"/>
          <w:lang w:val="nl-NL" w:eastAsia="nl-NL"/>
        </w:rPr>
      </w:pPr>
      <w:r w:rsidRPr="00B164BC">
        <w:rPr>
          <w:rFonts w:asciiTheme="minorHAnsi" w:hAnsiTheme="minorHAnsi"/>
          <w:i/>
          <w:iCs/>
          <w:lang w:val="nl-NL" w:eastAsia="nl-NL"/>
        </w:rPr>
        <w:t>B. Verzamel alle informatie</w:t>
      </w:r>
      <w:r w:rsidRPr="00B164BC">
        <w:rPr>
          <w:rFonts w:asciiTheme="minorHAnsi" w:hAnsiTheme="minorHAnsi"/>
          <w:lang w:val="nl-NL" w:eastAsia="nl-NL"/>
        </w:rPr>
        <w:br/>
      </w:r>
      <w:r w:rsidRPr="00B164BC">
        <w:rPr>
          <w:rFonts w:asciiTheme="minorHAnsi" w:hAnsiTheme="minorHAnsi"/>
          <w:lang w:val="nl-NL" w:eastAsia="nl-NL"/>
        </w:rPr>
        <w:t>Verzamel zoveel mogelijk informatie over het incident, zodat politie, officier van justitie en rechter zich een goed beeld kunnen vormen van de gebeurtenissen. De 7 w’s vormen hiervoor een goede leidraad:</w:t>
      </w:r>
    </w:p>
    <w:p w:rsidRPr="00B164BC" w:rsidR="0006158F" w:rsidP="0006158F" w:rsidRDefault="0006158F" w14:paraId="543E4044" w14:textId="77777777">
      <w:pPr>
        <w:pStyle w:val="Gemiddeldraster21"/>
        <w:rPr>
          <w:rFonts w:asciiTheme="minorHAnsi" w:hAnsiTheme="minorHAnsi"/>
          <w:lang w:val="nl-NL" w:eastAsia="nl-NL"/>
        </w:rPr>
      </w:pPr>
      <w:r w:rsidRPr="00B164BC">
        <w:rPr>
          <w:rFonts w:asciiTheme="minorHAnsi" w:hAnsiTheme="minorHAnsi"/>
          <w:lang w:val="nl-NL" w:eastAsia="nl-NL"/>
        </w:rPr>
        <w:t>Wie kunnen in verband worden gebracht met het incident?</w:t>
      </w:r>
    </w:p>
    <w:p w:rsidRPr="00B164BC" w:rsidR="0006158F" w:rsidP="0006158F" w:rsidRDefault="0006158F" w14:paraId="733442D2" w14:textId="77777777">
      <w:pPr>
        <w:pStyle w:val="Gemiddeldraster21"/>
        <w:rPr>
          <w:rFonts w:asciiTheme="minorHAnsi" w:hAnsiTheme="minorHAnsi"/>
          <w:lang w:val="nl-NL" w:eastAsia="nl-NL"/>
        </w:rPr>
      </w:pPr>
      <w:r w:rsidRPr="00B164BC">
        <w:rPr>
          <w:rFonts w:asciiTheme="minorHAnsi" w:hAnsiTheme="minorHAnsi"/>
          <w:lang w:val="nl-NL" w:eastAsia="nl-NL"/>
        </w:rPr>
        <w:t>Wat is er precies gebeurd?</w:t>
      </w:r>
    </w:p>
    <w:p w:rsidRPr="00B164BC" w:rsidR="0006158F" w:rsidP="0006158F" w:rsidRDefault="0006158F" w14:paraId="36F4757D" w14:textId="77777777">
      <w:pPr>
        <w:pStyle w:val="Gemiddeldraster21"/>
        <w:rPr>
          <w:rFonts w:asciiTheme="minorHAnsi" w:hAnsiTheme="minorHAnsi"/>
          <w:lang w:val="nl-NL" w:eastAsia="nl-NL"/>
        </w:rPr>
      </w:pPr>
      <w:r w:rsidRPr="00B164BC">
        <w:rPr>
          <w:rFonts w:asciiTheme="minorHAnsi" w:hAnsiTheme="minorHAnsi"/>
          <w:lang w:val="nl-NL" w:eastAsia="nl-NL"/>
        </w:rPr>
        <w:t>Waar is het strafbare feit gepleegd en waar zijn eventuele sporen achtergebleven?</w:t>
      </w:r>
    </w:p>
    <w:p w:rsidRPr="00B164BC" w:rsidR="0006158F" w:rsidP="0006158F" w:rsidRDefault="0006158F" w14:paraId="5B4C1859" w14:textId="77777777">
      <w:pPr>
        <w:pStyle w:val="Gemiddeldraster21"/>
        <w:rPr>
          <w:rFonts w:asciiTheme="minorHAnsi" w:hAnsiTheme="minorHAnsi"/>
          <w:lang w:val="nl-NL" w:eastAsia="nl-NL"/>
        </w:rPr>
      </w:pPr>
      <w:r w:rsidRPr="00B164BC">
        <w:rPr>
          <w:rFonts w:asciiTheme="minorHAnsi" w:hAnsiTheme="minorHAnsi"/>
          <w:lang w:val="nl-NL" w:eastAsia="nl-NL"/>
        </w:rPr>
        <w:t>Waarmee is het strafbare feit gepleegd (welke voorwerpen/middelen zijn gebruikt)?</w:t>
      </w:r>
    </w:p>
    <w:p w:rsidRPr="00B164BC" w:rsidR="0006158F" w:rsidP="0006158F" w:rsidRDefault="0006158F" w14:paraId="114EE34E" w14:textId="77777777">
      <w:pPr>
        <w:pStyle w:val="Gemiddeldraster21"/>
        <w:rPr>
          <w:rFonts w:asciiTheme="minorHAnsi" w:hAnsiTheme="minorHAnsi"/>
          <w:lang w:val="nl-NL" w:eastAsia="nl-NL"/>
        </w:rPr>
      </w:pPr>
      <w:r w:rsidRPr="00B164BC">
        <w:rPr>
          <w:rFonts w:asciiTheme="minorHAnsi" w:hAnsiTheme="minorHAnsi"/>
          <w:lang w:val="nl-NL" w:eastAsia="nl-NL"/>
        </w:rPr>
        <w:t>Op welke wijze heeft het incident plaatsgevonden?</w:t>
      </w:r>
    </w:p>
    <w:p w:rsidRPr="00B164BC" w:rsidR="0006158F" w:rsidP="0006158F" w:rsidRDefault="0006158F" w14:paraId="1A72DA11" w14:textId="77777777">
      <w:pPr>
        <w:pStyle w:val="Gemiddeldraster21"/>
        <w:rPr>
          <w:rFonts w:asciiTheme="minorHAnsi" w:hAnsiTheme="minorHAnsi"/>
          <w:lang w:val="nl-NL" w:eastAsia="nl-NL"/>
        </w:rPr>
      </w:pPr>
      <w:r w:rsidRPr="00B164BC">
        <w:rPr>
          <w:rFonts w:asciiTheme="minorHAnsi" w:hAnsiTheme="minorHAnsi"/>
          <w:lang w:val="nl-NL" w:eastAsia="nl-NL"/>
        </w:rPr>
        <w:t>Wanneer heeft het incident plaatsgevonden en wanneer hebben andere relevante feiten plaatsgevonden?</w:t>
      </w:r>
    </w:p>
    <w:p w:rsidRPr="00B164BC" w:rsidR="0006158F" w:rsidP="0006158F" w:rsidRDefault="0006158F" w14:paraId="43247087" w14:textId="77777777">
      <w:pPr>
        <w:pStyle w:val="Gemiddeldraster21"/>
        <w:rPr>
          <w:rFonts w:asciiTheme="minorHAnsi" w:hAnsiTheme="minorHAnsi"/>
          <w:lang w:val="nl-NL" w:eastAsia="nl-NL"/>
        </w:rPr>
      </w:pPr>
      <w:r w:rsidRPr="00B164BC">
        <w:rPr>
          <w:rFonts w:asciiTheme="minorHAnsi" w:hAnsiTheme="minorHAnsi"/>
          <w:lang w:val="nl-NL" w:eastAsia="nl-NL"/>
        </w:rPr>
        <w:t>Waarom heeft het strafbare feit plaatsgevonden?</w:t>
      </w:r>
    </w:p>
    <w:p w:rsidRPr="00B164BC" w:rsidR="0006158F" w:rsidP="0006158F" w:rsidRDefault="0006158F" w14:paraId="67FDC747" w14:textId="77777777">
      <w:pPr>
        <w:pStyle w:val="Gemiddeldraster21"/>
        <w:rPr>
          <w:rFonts w:asciiTheme="minorHAnsi" w:hAnsiTheme="minorHAnsi"/>
          <w:lang w:val="nl-NL" w:eastAsia="nl-NL"/>
        </w:rPr>
      </w:pPr>
      <w:r w:rsidRPr="00B164BC">
        <w:rPr>
          <w:rFonts w:asciiTheme="minorHAnsi" w:hAnsiTheme="minorHAnsi"/>
          <w:lang w:val="nl-NL" w:eastAsia="nl-NL"/>
        </w:rPr>
        <w:t xml:space="preserve">De antwoorden op deze vragen worden genoteerd in het incidentenregistratieformulier (terug te vinden in </w:t>
      </w:r>
      <w:proofErr w:type="spellStart"/>
      <w:r w:rsidRPr="00B164BC">
        <w:rPr>
          <w:rFonts w:asciiTheme="minorHAnsi" w:hAnsiTheme="minorHAnsi"/>
          <w:lang w:val="nl-NL" w:eastAsia="nl-NL"/>
        </w:rPr>
        <w:t>ParnasSys</w:t>
      </w:r>
      <w:proofErr w:type="spellEnd"/>
      <w:r w:rsidRPr="00B164BC">
        <w:rPr>
          <w:rFonts w:asciiTheme="minorHAnsi" w:hAnsiTheme="minorHAnsi"/>
          <w:lang w:val="nl-NL" w:eastAsia="nl-NL"/>
        </w:rPr>
        <w:t>). Het protocol incidenten is leidraad voor de interne communicatie.</w:t>
      </w:r>
    </w:p>
    <w:p w:rsidRPr="00B164BC" w:rsidR="0006158F" w:rsidP="0006158F" w:rsidRDefault="0006158F" w14:paraId="0DD2DFA3" w14:textId="77777777">
      <w:pPr>
        <w:pStyle w:val="Gemiddeldraster21"/>
        <w:rPr>
          <w:rFonts w:asciiTheme="minorHAnsi" w:hAnsiTheme="minorHAnsi"/>
          <w:lang w:val="nl-NL" w:eastAsia="nl-NL"/>
        </w:rPr>
      </w:pPr>
      <w:r w:rsidRPr="00B164BC">
        <w:rPr>
          <w:rFonts w:asciiTheme="minorHAnsi" w:hAnsiTheme="minorHAnsi"/>
          <w:lang w:val="nl-NL" w:eastAsia="nl-NL"/>
        </w:rPr>
        <w:t>TIP: Denk bij het verzamelen van informatie ook aan prints (screenshots computer), foto’s (bijvoorbeeld van de vernieling of van het letsel van het slachtoffer), camerabeelden en de verklaring van een arts of een getuige.</w:t>
      </w:r>
    </w:p>
    <w:p w:rsidRPr="00B164BC" w:rsidR="0006158F" w:rsidP="0006158F" w:rsidRDefault="0006158F" w14:paraId="6DDA38D1" w14:textId="77777777">
      <w:pPr>
        <w:pStyle w:val="Gemiddeldraster21"/>
        <w:rPr>
          <w:rFonts w:asciiTheme="minorHAnsi" w:hAnsiTheme="minorHAnsi"/>
          <w:lang w:val="nl-NL" w:eastAsia="nl-NL"/>
        </w:rPr>
      </w:pPr>
    </w:p>
    <w:p w:rsidRPr="00B164BC" w:rsidR="0006158F" w:rsidP="0006158F" w:rsidRDefault="0006158F" w14:paraId="67C2AA80" w14:textId="77777777">
      <w:pPr>
        <w:pStyle w:val="Gemiddeldraster21"/>
        <w:rPr>
          <w:rFonts w:asciiTheme="minorHAnsi" w:hAnsiTheme="minorHAnsi"/>
          <w:lang w:val="nl-NL" w:eastAsia="nl-NL"/>
        </w:rPr>
      </w:pPr>
      <w:r w:rsidRPr="00B164BC">
        <w:rPr>
          <w:rFonts w:asciiTheme="minorHAnsi" w:hAnsiTheme="minorHAnsi"/>
          <w:i/>
          <w:iCs/>
          <w:lang w:val="nl-NL" w:eastAsia="nl-NL"/>
        </w:rPr>
        <w:t>C. Bepaal de manier van aangifte doen</w:t>
      </w:r>
      <w:r w:rsidRPr="00B164BC">
        <w:rPr>
          <w:rFonts w:asciiTheme="minorHAnsi" w:hAnsiTheme="minorHAnsi"/>
          <w:lang w:val="nl-NL" w:eastAsia="nl-NL"/>
        </w:rPr>
        <w:br/>
      </w:r>
      <w:r w:rsidRPr="00B164BC">
        <w:rPr>
          <w:rFonts w:asciiTheme="minorHAnsi" w:hAnsiTheme="minorHAnsi"/>
          <w:lang w:val="nl-NL" w:eastAsia="nl-NL"/>
        </w:rPr>
        <w:t>Er kan op drie manieren aangifte worden gedaan bij de politie: op het bureau, telefonisch of via internet. Niet elke manier van aangifte doen is geschikt voor elk strafbaar feit. Dat heeft vooral te maken met de ernst van het feit.</w:t>
      </w:r>
      <w:r w:rsidRPr="00B164BC">
        <w:rPr>
          <w:rFonts w:asciiTheme="minorHAnsi" w:hAnsiTheme="minorHAnsi"/>
          <w:lang w:val="nl-NL" w:eastAsia="nl-NL"/>
        </w:rPr>
        <w:br/>
      </w:r>
      <w:r w:rsidRPr="00B164BC">
        <w:rPr>
          <w:rFonts w:asciiTheme="minorHAnsi" w:hAnsiTheme="minorHAnsi"/>
          <w:lang w:val="nl-NL" w:eastAsia="nl-NL"/>
        </w:rPr>
        <w:br/>
      </w:r>
      <w:r w:rsidRPr="00B164BC">
        <w:rPr>
          <w:rFonts w:asciiTheme="minorHAnsi" w:hAnsiTheme="minorHAnsi"/>
          <w:lang w:val="nl-NL" w:eastAsia="nl-NL"/>
        </w:rPr>
        <w:t xml:space="preserve">Mishandeling/bedreiging </w:t>
      </w:r>
      <w:r w:rsidRPr="00B164BC">
        <w:rPr>
          <w:rFonts w:asciiTheme="minorHAnsi" w:hAnsiTheme="minorHAnsi"/>
          <w:lang w:val="nl-NL" w:eastAsia="nl-NL"/>
        </w:rPr>
        <w:br/>
      </w:r>
      <w:r w:rsidRPr="00B164BC">
        <w:rPr>
          <w:rFonts w:asciiTheme="minorHAnsi" w:hAnsiTheme="minorHAnsi"/>
          <w:lang w:val="nl-NL" w:eastAsia="nl-NL"/>
        </w:rPr>
        <w:t>Gaat het om mishandeling of bedreiging, dan doet u altijd aangifte op het bureau. Dat kan op elk politiebureau; bij voorkeur maakt u daarvoor telefonisch een afspraak via het algemene telefoonnummer van de politie (0900 – 8844).</w:t>
      </w:r>
      <w:r w:rsidRPr="00B164BC">
        <w:rPr>
          <w:rFonts w:asciiTheme="minorHAnsi" w:hAnsiTheme="minorHAnsi"/>
          <w:lang w:val="nl-NL" w:eastAsia="nl-NL"/>
        </w:rPr>
        <w:br/>
      </w:r>
      <w:r w:rsidRPr="00B164BC">
        <w:rPr>
          <w:rFonts w:asciiTheme="minorHAnsi" w:hAnsiTheme="minorHAnsi"/>
          <w:lang w:val="nl-NL" w:eastAsia="nl-NL"/>
        </w:rPr>
        <w:br/>
      </w:r>
      <w:r w:rsidRPr="00B164BC">
        <w:rPr>
          <w:rFonts w:asciiTheme="minorHAnsi" w:hAnsiTheme="minorHAnsi"/>
          <w:lang w:val="nl-NL" w:eastAsia="nl-NL"/>
        </w:rPr>
        <w:t xml:space="preserve">Overige strafbare feiten waarbij (een signalement van) de dader bekend is </w:t>
      </w:r>
      <w:r w:rsidRPr="00B164BC">
        <w:rPr>
          <w:rFonts w:asciiTheme="minorHAnsi" w:hAnsiTheme="minorHAnsi"/>
          <w:lang w:val="nl-NL" w:eastAsia="nl-NL"/>
        </w:rPr>
        <w:br/>
      </w:r>
      <w:proofErr w:type="spellStart"/>
      <w:r w:rsidRPr="00B164BC">
        <w:rPr>
          <w:rFonts w:asciiTheme="minorHAnsi" w:hAnsiTheme="minorHAnsi"/>
          <w:lang w:val="nl-NL" w:eastAsia="nl-NL"/>
        </w:rPr>
        <w:t>Is</w:t>
      </w:r>
      <w:proofErr w:type="spellEnd"/>
      <w:r w:rsidRPr="00B164BC">
        <w:rPr>
          <w:rFonts w:asciiTheme="minorHAnsi" w:hAnsiTheme="minorHAnsi"/>
          <w:lang w:val="nl-NL" w:eastAsia="nl-NL"/>
        </w:rPr>
        <w:t xml:space="preserve"> bekend wie de dader is, of is er een signalement van de dader, dan kiest u voor een aangifte op het bureau of is het in sommige gevallen mogelijk telefonische aangifte te doen. Ook voor een telefonische aangifte belt u met 0900 – 8844.</w:t>
      </w:r>
      <w:r w:rsidRPr="00B164BC">
        <w:rPr>
          <w:rFonts w:asciiTheme="minorHAnsi" w:hAnsiTheme="minorHAnsi"/>
          <w:lang w:val="nl-NL" w:eastAsia="nl-NL"/>
        </w:rPr>
        <w:br/>
      </w:r>
      <w:r w:rsidRPr="00B164BC">
        <w:rPr>
          <w:rFonts w:asciiTheme="minorHAnsi" w:hAnsiTheme="minorHAnsi"/>
          <w:lang w:val="nl-NL" w:eastAsia="nl-NL"/>
        </w:rPr>
        <w:br/>
      </w:r>
      <w:r w:rsidRPr="00B164BC">
        <w:rPr>
          <w:rFonts w:asciiTheme="minorHAnsi" w:hAnsiTheme="minorHAnsi"/>
          <w:lang w:val="nl-NL" w:eastAsia="nl-NL"/>
        </w:rPr>
        <w:t xml:space="preserve">Overige strafbare feiten waarbij de dader onbekend is </w:t>
      </w:r>
      <w:r w:rsidRPr="00B164BC">
        <w:rPr>
          <w:rFonts w:asciiTheme="minorHAnsi" w:hAnsiTheme="minorHAnsi"/>
          <w:lang w:val="nl-NL" w:eastAsia="nl-NL"/>
        </w:rPr>
        <w:br/>
      </w:r>
      <w:r w:rsidRPr="00B164BC">
        <w:rPr>
          <w:rFonts w:asciiTheme="minorHAnsi" w:hAnsiTheme="minorHAnsi"/>
          <w:lang w:val="nl-NL" w:eastAsia="nl-NL"/>
        </w:rPr>
        <w:t>Betreft het geen geweldsdelict of bedreiging en is onbekend wie de dader is, dan kunt u in sommige gevallen via internet aangifte doen. Dat doet u via het tabblad ‘Aangifte doen’ op www.politie.nl.</w:t>
      </w:r>
    </w:p>
    <w:p w:rsidRPr="00B164BC" w:rsidR="0006158F" w:rsidP="0006158F" w:rsidRDefault="0006158F" w14:paraId="3213E504" w14:textId="77777777">
      <w:pPr>
        <w:pStyle w:val="Gemiddeldraster21"/>
        <w:rPr>
          <w:rFonts w:asciiTheme="minorHAnsi" w:hAnsiTheme="minorHAnsi"/>
          <w:lang w:val="nl-NL" w:eastAsia="nl-NL"/>
        </w:rPr>
      </w:pPr>
      <w:r w:rsidRPr="00B164BC">
        <w:rPr>
          <w:rFonts w:asciiTheme="minorHAnsi" w:hAnsiTheme="minorHAnsi"/>
          <w:lang w:val="nl-NL" w:eastAsia="nl-NL"/>
        </w:rPr>
        <w:br/>
      </w:r>
      <w:r w:rsidRPr="00B164BC">
        <w:rPr>
          <w:rFonts w:asciiTheme="minorHAnsi" w:hAnsiTheme="minorHAnsi"/>
          <w:i/>
          <w:iCs/>
          <w:lang w:val="nl-NL" w:eastAsia="nl-NL"/>
        </w:rPr>
        <w:t>D. Laat weten dat uw aangifte een publieke taak betreft</w:t>
      </w:r>
      <w:r w:rsidRPr="00B164BC">
        <w:rPr>
          <w:rFonts w:asciiTheme="minorHAnsi" w:hAnsiTheme="minorHAnsi"/>
          <w:lang w:val="nl-NL" w:eastAsia="nl-NL"/>
        </w:rPr>
        <w:br/>
      </w:r>
      <w:r w:rsidRPr="00B164BC">
        <w:rPr>
          <w:rFonts w:asciiTheme="minorHAnsi" w:hAnsiTheme="minorHAnsi"/>
          <w:lang w:val="nl-NL" w:eastAsia="nl-NL"/>
        </w:rPr>
        <w:t>Bij geweld en agressie tegen functionarissen met een publieke taak – dus ook het onderwijs – wordt hoge prioriteit gegeven aan de opsporing en vervolging van daders. Het is dus van belang dat de politie weet dat dat u een publieke taak uitoefent. Zorg dat het in de aangifte wordt vermeld/aangevinkt.</w:t>
      </w:r>
    </w:p>
    <w:p w:rsidRPr="00B164BC" w:rsidR="0006158F" w:rsidP="0006158F" w:rsidRDefault="0006158F" w14:paraId="40458F3D" w14:textId="77777777">
      <w:pPr>
        <w:pStyle w:val="Gemiddeldraster21"/>
        <w:rPr>
          <w:rFonts w:asciiTheme="minorHAnsi" w:hAnsiTheme="minorHAnsi"/>
          <w:lang w:val="nl-NL" w:eastAsia="nl-NL"/>
        </w:rPr>
      </w:pPr>
    </w:p>
    <w:p w:rsidRPr="00B164BC" w:rsidR="0006158F" w:rsidP="0006158F" w:rsidRDefault="0006158F" w14:paraId="4794E742" w14:textId="77777777">
      <w:pPr>
        <w:pStyle w:val="Gemiddeldraster21"/>
        <w:rPr>
          <w:rFonts w:asciiTheme="minorHAnsi" w:hAnsiTheme="minorHAnsi"/>
          <w:lang w:val="nl-NL" w:eastAsia="nl-NL"/>
        </w:rPr>
      </w:pPr>
      <w:r w:rsidRPr="00B164BC">
        <w:rPr>
          <w:rFonts w:asciiTheme="minorHAnsi" w:hAnsiTheme="minorHAnsi"/>
          <w:i/>
          <w:iCs/>
          <w:lang w:val="nl-NL" w:eastAsia="nl-NL"/>
        </w:rPr>
        <w:t>E. Bepaal in hoeverre de gegevens van het slachtoffer onvermeld moeten blijven</w:t>
      </w:r>
      <w:r w:rsidRPr="00B164BC">
        <w:rPr>
          <w:rFonts w:asciiTheme="minorHAnsi" w:hAnsiTheme="minorHAnsi"/>
          <w:lang w:val="nl-NL"/>
        </w:rPr>
        <w:br/>
      </w:r>
      <w:r w:rsidRPr="00B164BC">
        <w:rPr>
          <w:rFonts w:asciiTheme="minorHAnsi" w:hAnsiTheme="minorHAnsi"/>
          <w:lang w:val="nl-NL" w:eastAsia="nl-NL"/>
        </w:rPr>
        <w:t>Bij de aangifte kan de werknemer het adres van de onderwijsinstelling opgeven in plaats van het eigen woonadres. Het privéadres blijft dan uit het dossier, zodat de dader/verdachte het niet onder ogen krijgt. Daarnaast hebben medewerkers met een publieke taak die slachtoffer of getuige zijn van een geweldsincident tegenwoordig ook de mogelijkheid om anoniem aangifte te doen. In deze aangifte (genaamd ‘aangifte op nummer’) wordt de naam van degene die aangifte doet vervangen door een uniek nummer. Ook de adresgegevens worden niet vermeld.</w:t>
      </w:r>
    </w:p>
    <w:p w:rsidRPr="00B164BC" w:rsidR="19113AEA" w:rsidP="19113AEA" w:rsidRDefault="19113AEA" w14:paraId="149BEBE0" w14:textId="0AF17B99">
      <w:pPr>
        <w:pStyle w:val="Gemiddeldraster21"/>
        <w:rPr>
          <w:rFonts w:asciiTheme="minorHAnsi" w:hAnsiTheme="minorHAnsi"/>
          <w:lang w:val="nl-NL" w:eastAsia="nl-NL"/>
        </w:rPr>
      </w:pPr>
    </w:p>
    <w:p w:rsidRPr="00B164BC" w:rsidR="0006158F" w:rsidP="0006158F" w:rsidRDefault="0006158F" w14:paraId="3678AF7C" w14:textId="77777777">
      <w:pPr>
        <w:pStyle w:val="Gemiddeldraster21"/>
        <w:rPr>
          <w:rFonts w:asciiTheme="minorHAnsi" w:hAnsiTheme="minorHAnsi"/>
          <w:lang w:val="nl-NL" w:eastAsia="nl-NL"/>
        </w:rPr>
      </w:pPr>
      <w:r w:rsidRPr="00B164BC">
        <w:rPr>
          <w:rFonts w:asciiTheme="minorHAnsi" w:hAnsiTheme="minorHAnsi"/>
          <w:i/>
          <w:iCs/>
          <w:lang w:val="nl-NL" w:eastAsia="nl-NL"/>
        </w:rPr>
        <w:t>F. Bepaal of het een aangifte wordt of een melding</w:t>
      </w:r>
      <w:r w:rsidRPr="00B164BC">
        <w:rPr>
          <w:rFonts w:asciiTheme="minorHAnsi" w:hAnsiTheme="minorHAnsi"/>
          <w:lang w:val="nl-NL" w:eastAsia="nl-NL"/>
        </w:rPr>
        <w:br/>
      </w:r>
      <w:r w:rsidRPr="00B164BC">
        <w:rPr>
          <w:rFonts w:asciiTheme="minorHAnsi" w:hAnsiTheme="minorHAnsi"/>
          <w:lang w:val="nl-NL" w:eastAsia="nl-NL"/>
        </w:rPr>
        <w:t>In plaats van een officiële aangifte kunt u soms ook volstaan met een melding bij de politie. Er wordt dan geen onderzoek ingesteld, maar het incident wordt wel geregistreerd. Dat draagt bij aan de veiligheid omdat (1) politie-inzet wordt bepaald door het aantal meldingen in een bepaald gebied en (2) er meerdere meldingen geregistreerd kunnen zijn over dezelfde verdachte, zodat er een dossier wordt opgebouwd. Bovendien is het ook bij een melding mogelijk dat de politie de verdachte aanspreekt op zijn of haar gedrag. De melding kan worden gedaan door het slachtoffer, de werkgever of een willekeurige collega.</w:t>
      </w:r>
    </w:p>
    <w:p w:rsidRPr="00990BDA" w:rsidR="0006158F" w:rsidP="0006158F" w:rsidRDefault="0006158F" w14:paraId="4EF10016" w14:textId="77777777">
      <w:pPr>
        <w:pStyle w:val="Gemiddeldraster21"/>
        <w:rPr>
          <w:lang w:val="nl-NL" w:eastAsia="nl-NL"/>
        </w:rPr>
      </w:pPr>
    </w:p>
    <w:p w:rsidRPr="00ED189D" w:rsidR="0006158F" w:rsidP="0006158F" w:rsidRDefault="0006158F" w14:paraId="0E9D363E" w14:textId="77777777">
      <w:pPr>
        <w:rPr>
          <w:rFonts w:cstheme="minorHAnsi"/>
          <w:b/>
        </w:rPr>
      </w:pPr>
      <w:r w:rsidRPr="00ED189D">
        <w:rPr>
          <w:rFonts w:cstheme="minorHAnsi"/>
          <w:b/>
        </w:rPr>
        <w:t>Aangifteprocessen</w:t>
      </w:r>
    </w:p>
    <w:p w:rsidRPr="00FF4D82" w:rsidR="0006158F" w:rsidP="0006158F" w:rsidRDefault="0006158F" w14:paraId="4036B1BB" w14:textId="77777777">
      <w:pPr>
        <w:shd w:val="clear" w:color="auto" w:fill="FFFFFF"/>
        <w:rPr>
          <w:rFonts w:eastAsia="Times New Roman" w:cstheme="minorHAnsi"/>
          <w:lang w:eastAsia="nl-NL"/>
        </w:rPr>
      </w:pPr>
      <w:r w:rsidRPr="00FF4D82">
        <w:rPr>
          <w:rFonts w:eastAsia="Times New Roman" w:cstheme="minorHAnsi"/>
          <w:bCs/>
          <w:lang w:eastAsia="nl-NL"/>
        </w:rPr>
        <w:t>1. Aangifte door (een vertegenwoordiger van) de onderwijsinstelling als getroffene</w:t>
      </w:r>
    </w:p>
    <w:p w:rsidRPr="00FF4D82" w:rsidR="0006158F" w:rsidP="007E1B80" w:rsidRDefault="0006158F" w14:paraId="0D4D182C" w14:textId="77777777">
      <w:pPr>
        <w:numPr>
          <w:ilvl w:val="0"/>
          <w:numId w:val="63"/>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De directeur of diens waarnemer doet de aangifte.</w:t>
      </w:r>
    </w:p>
    <w:p w:rsidRPr="00FF4D82" w:rsidR="0006158F" w:rsidP="007E1B80" w:rsidRDefault="0006158F" w14:paraId="61A4FD2A" w14:textId="77777777">
      <w:pPr>
        <w:numPr>
          <w:ilvl w:val="0"/>
          <w:numId w:val="63"/>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Verzamel alle informatie m.b.t. het incident (zie B).</w:t>
      </w:r>
    </w:p>
    <w:p w:rsidRPr="00FF4D82" w:rsidR="0006158F" w:rsidP="007E1B80" w:rsidRDefault="0006158F" w14:paraId="11912268" w14:textId="77777777">
      <w:pPr>
        <w:numPr>
          <w:ilvl w:val="0"/>
          <w:numId w:val="63"/>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Kies op welke manier u aangifte wilt doen (zie C).</w:t>
      </w:r>
    </w:p>
    <w:p w:rsidRPr="00FF4D82" w:rsidR="0006158F" w:rsidP="007E1B80" w:rsidRDefault="0006158F" w14:paraId="07E1A3B6" w14:textId="77777777">
      <w:pPr>
        <w:numPr>
          <w:ilvl w:val="0"/>
          <w:numId w:val="63"/>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Doe aangifte onder opgave van het adres van de onderwijsinstelling (‘domiciliekeuze’).</w:t>
      </w:r>
    </w:p>
    <w:p w:rsidRPr="00FF4D82" w:rsidR="0006158F" w:rsidP="007E1B80" w:rsidRDefault="0006158F" w14:paraId="76522BDF" w14:textId="77777777">
      <w:pPr>
        <w:numPr>
          <w:ilvl w:val="0"/>
          <w:numId w:val="63"/>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Zorg dat eventuele schade in de aangifte wordt opgenomen. Voor het verhalen van de schade kunt u zich voegen in het strafproces. De politie kan u hierover informeren.</w:t>
      </w:r>
    </w:p>
    <w:p w:rsidRPr="00FF4D82" w:rsidR="0006158F" w:rsidP="007E1B80" w:rsidRDefault="0006158F" w14:paraId="4969F10A" w14:textId="77777777">
      <w:pPr>
        <w:numPr>
          <w:ilvl w:val="0"/>
          <w:numId w:val="63"/>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Spreek duidelijk met de politie af hoe u wordt geïnformeerd over de voortgang van het eventuele strafproces en de zitting.</w:t>
      </w:r>
    </w:p>
    <w:p w:rsidRPr="00FF4D82" w:rsidR="0006158F" w:rsidP="007E1B80" w:rsidRDefault="0006158F" w14:paraId="0050DD2F" w14:textId="103B2BCF">
      <w:pPr>
        <w:numPr>
          <w:ilvl w:val="0"/>
          <w:numId w:val="63"/>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 xml:space="preserve">Het bestuur van </w:t>
      </w:r>
      <w:proofErr w:type="spellStart"/>
      <w:r w:rsidR="00FE6C48">
        <w:rPr>
          <w:rFonts w:eastAsia="Times New Roman" w:cstheme="minorHAnsi"/>
          <w:lang w:eastAsia="nl-NL"/>
        </w:rPr>
        <w:t>Ommeriek</w:t>
      </w:r>
      <w:proofErr w:type="spellEnd"/>
      <w:r w:rsidRPr="00FF4D82">
        <w:rPr>
          <w:rFonts w:eastAsia="Times New Roman" w:cstheme="minorHAnsi"/>
          <w:lang w:eastAsia="nl-NL"/>
        </w:rPr>
        <w:t xml:space="preserve"> wordt zo spoedig mogelijk op de hoogte gebracht van de aangifte.</w:t>
      </w:r>
    </w:p>
    <w:p w:rsidRPr="00FF4D82" w:rsidR="0006158F" w:rsidP="0006158F" w:rsidRDefault="0006158F" w14:paraId="394211AA" w14:textId="77777777">
      <w:pPr>
        <w:shd w:val="clear" w:color="auto" w:fill="FFFFFF"/>
        <w:rPr>
          <w:rFonts w:eastAsia="Times New Roman" w:cstheme="minorHAnsi"/>
          <w:lang w:eastAsia="nl-NL"/>
        </w:rPr>
      </w:pPr>
      <w:r w:rsidRPr="00FF4D82">
        <w:rPr>
          <w:rFonts w:eastAsia="Times New Roman" w:cstheme="minorHAnsi"/>
          <w:bCs/>
          <w:lang w:eastAsia="nl-NL"/>
        </w:rPr>
        <w:t>2. De werkgever doet als betrokkene aangifte (slachtoffer is werknemer die geen aangifte wil doen of een leerling)</w:t>
      </w:r>
    </w:p>
    <w:p w:rsidRPr="00FF4D82" w:rsidR="0006158F" w:rsidP="007E1B80" w:rsidRDefault="0006158F" w14:paraId="36AC8C70" w14:textId="77777777">
      <w:pPr>
        <w:numPr>
          <w:ilvl w:val="0"/>
          <w:numId w:val="64"/>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De directeur of diens waarnemer doet de aangifte.</w:t>
      </w:r>
    </w:p>
    <w:p w:rsidRPr="00FF4D82" w:rsidR="0006158F" w:rsidP="007E1B80" w:rsidRDefault="0006158F" w14:paraId="14947936" w14:textId="77777777">
      <w:pPr>
        <w:numPr>
          <w:ilvl w:val="0"/>
          <w:numId w:val="64"/>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Verzamel alle informatie m.b.t. het incident (zie B).</w:t>
      </w:r>
    </w:p>
    <w:p w:rsidRPr="00FF4D82" w:rsidR="0006158F" w:rsidP="007E1B80" w:rsidRDefault="0006158F" w14:paraId="1EFABBE6" w14:textId="77777777">
      <w:pPr>
        <w:numPr>
          <w:ilvl w:val="0"/>
          <w:numId w:val="64"/>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Kies op welke manier u aangifte wilt doen (zie C).</w:t>
      </w:r>
    </w:p>
    <w:p w:rsidRPr="00FF4D82" w:rsidR="0006158F" w:rsidP="007E1B80" w:rsidRDefault="0006158F" w14:paraId="140731A3" w14:textId="77777777">
      <w:pPr>
        <w:numPr>
          <w:ilvl w:val="0"/>
          <w:numId w:val="64"/>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Doe aangifte onder opgave van het adres van de onderwijsinstelling (‘domiciliekeuze’).</w:t>
      </w:r>
    </w:p>
    <w:p w:rsidRPr="00FF4D82" w:rsidR="0006158F" w:rsidP="007E1B80" w:rsidRDefault="0006158F" w14:paraId="7307EDD6" w14:textId="77777777">
      <w:pPr>
        <w:numPr>
          <w:ilvl w:val="0"/>
          <w:numId w:val="64"/>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Zorg dat eventuele schade in de aangifte wordt opgenomen.</w:t>
      </w:r>
    </w:p>
    <w:p w:rsidRPr="00FF4D82" w:rsidR="0006158F" w:rsidP="007E1B80" w:rsidRDefault="0006158F" w14:paraId="123C30B8" w14:textId="77777777">
      <w:pPr>
        <w:numPr>
          <w:ilvl w:val="0"/>
          <w:numId w:val="64"/>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Spreek duidelijk met de politie af hoe u wordt geïnformeerd over de voortgang van het eventuele strafproces en de zitting.</w:t>
      </w:r>
    </w:p>
    <w:p w:rsidRPr="00FF4D82" w:rsidR="0006158F" w:rsidP="007E1B80" w:rsidRDefault="0006158F" w14:paraId="2A25ADA1" w14:textId="785E8718">
      <w:pPr>
        <w:numPr>
          <w:ilvl w:val="0"/>
          <w:numId w:val="64"/>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 xml:space="preserve">Het bestuur van </w:t>
      </w:r>
      <w:proofErr w:type="spellStart"/>
      <w:r w:rsidR="00FE6C48">
        <w:rPr>
          <w:rFonts w:eastAsia="Times New Roman" w:cstheme="minorHAnsi"/>
          <w:lang w:eastAsia="nl-NL"/>
        </w:rPr>
        <w:t>Ommeriek</w:t>
      </w:r>
      <w:proofErr w:type="spellEnd"/>
      <w:r w:rsidRPr="00FF4D82">
        <w:rPr>
          <w:rFonts w:eastAsia="Times New Roman" w:cstheme="minorHAnsi"/>
          <w:lang w:eastAsia="nl-NL"/>
        </w:rPr>
        <w:t xml:space="preserve"> wordt zo spoedig mogelijk op de hoogte gebracht van de aangifte.</w:t>
      </w:r>
    </w:p>
    <w:p w:rsidRPr="00FF4D82" w:rsidR="0006158F" w:rsidP="0006158F" w:rsidRDefault="0006158F" w14:paraId="0282C877" w14:textId="40D29AAA">
      <w:pPr>
        <w:shd w:val="clear" w:color="auto" w:fill="FFFFFF"/>
        <w:rPr>
          <w:rFonts w:eastAsia="Times New Roman" w:cstheme="minorHAnsi"/>
          <w:lang w:eastAsia="nl-NL"/>
        </w:rPr>
      </w:pPr>
      <w:r w:rsidRPr="00FF4D82">
        <w:rPr>
          <w:rFonts w:eastAsia="Times New Roman" w:cstheme="minorHAnsi"/>
          <w:bCs/>
          <w:lang w:eastAsia="nl-NL"/>
        </w:rPr>
        <w:t xml:space="preserve">3. Aangifte door </w:t>
      </w:r>
      <w:r w:rsidR="0090305E">
        <w:rPr>
          <w:rFonts w:eastAsia="Times New Roman" w:cstheme="minorHAnsi"/>
          <w:bCs/>
          <w:lang w:eastAsia="nl-NL"/>
        </w:rPr>
        <w:t xml:space="preserve">werknemer </w:t>
      </w:r>
    </w:p>
    <w:p w:rsidRPr="00FF4D82" w:rsidR="0006158F" w:rsidP="007E1B80" w:rsidRDefault="0006158F" w14:paraId="6E5141F0" w14:textId="6D3434B0">
      <w:pPr>
        <w:numPr>
          <w:ilvl w:val="0"/>
          <w:numId w:val="65"/>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 xml:space="preserve">Meld aan je schooldirecteur dat je aangifte gaat doen. De directeur brengt het bestuur van </w:t>
      </w:r>
      <w:proofErr w:type="spellStart"/>
      <w:r w:rsidR="00FE6C48">
        <w:rPr>
          <w:rFonts w:eastAsia="Times New Roman" w:cstheme="minorHAnsi"/>
          <w:lang w:eastAsia="nl-NL"/>
        </w:rPr>
        <w:t>Ommeriek</w:t>
      </w:r>
      <w:proofErr w:type="spellEnd"/>
      <w:r w:rsidRPr="00FF4D82">
        <w:rPr>
          <w:rFonts w:eastAsia="Times New Roman" w:cstheme="minorHAnsi"/>
          <w:lang w:eastAsia="nl-NL"/>
        </w:rPr>
        <w:t xml:space="preserve"> hiervan op de hoogte.</w:t>
      </w:r>
    </w:p>
    <w:p w:rsidRPr="00FF4D82" w:rsidR="0006158F" w:rsidP="007E1B80" w:rsidRDefault="0006158F" w14:paraId="3E5B83AF" w14:textId="77777777">
      <w:pPr>
        <w:numPr>
          <w:ilvl w:val="0"/>
          <w:numId w:val="65"/>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Vraag je werkgever om ondersteuning bij de aangifte en eventueel ook de zitting.</w:t>
      </w:r>
    </w:p>
    <w:p w:rsidRPr="00FF4D82" w:rsidR="0006158F" w:rsidP="007E1B80" w:rsidRDefault="0006158F" w14:paraId="57D7A5EB" w14:textId="77777777">
      <w:pPr>
        <w:numPr>
          <w:ilvl w:val="0"/>
          <w:numId w:val="65"/>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Geef bij je werkgever aan dat je bij de aangifte het adres van de onderwijsinstelling opgeeft (‘domiciliekeuze’). Indien nodig kun je kiezen voor aangifte doen onder nummer (zie E).</w:t>
      </w:r>
    </w:p>
    <w:p w:rsidRPr="00FF4D82" w:rsidR="0006158F" w:rsidP="007E1B80" w:rsidRDefault="0006158F" w14:paraId="0704FDF1" w14:textId="77777777">
      <w:pPr>
        <w:numPr>
          <w:ilvl w:val="0"/>
          <w:numId w:val="65"/>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Verzamel alle informatie over het incident (zie B).</w:t>
      </w:r>
    </w:p>
    <w:p w:rsidRPr="00FF4D82" w:rsidR="0006158F" w:rsidP="007E1B80" w:rsidRDefault="0006158F" w14:paraId="658ECAA9" w14:textId="77777777">
      <w:pPr>
        <w:numPr>
          <w:ilvl w:val="0"/>
          <w:numId w:val="65"/>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Kies op welke manier je aangifte wilt doen (zie C).</w:t>
      </w:r>
    </w:p>
    <w:p w:rsidRPr="00FF4D82" w:rsidR="0006158F" w:rsidP="007E1B80" w:rsidRDefault="0006158F" w14:paraId="32019381" w14:textId="77777777">
      <w:pPr>
        <w:numPr>
          <w:ilvl w:val="0"/>
          <w:numId w:val="65"/>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Doe aangifte onder opgave van het adres van de onderwijsinstelling (‘domiciliekeuze’).</w:t>
      </w:r>
    </w:p>
    <w:p w:rsidRPr="00FF4D82" w:rsidR="0006158F" w:rsidP="007E1B80" w:rsidRDefault="0006158F" w14:paraId="01849B1A" w14:textId="77777777">
      <w:pPr>
        <w:numPr>
          <w:ilvl w:val="0"/>
          <w:numId w:val="65"/>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Wijs de politie erop dat het gaat om de uitoefening van een publieke taak (zie D).</w:t>
      </w:r>
    </w:p>
    <w:p w:rsidRPr="00FF4D82" w:rsidR="0006158F" w:rsidP="007E1B80" w:rsidRDefault="0006158F" w14:paraId="573EE2C0" w14:textId="77777777">
      <w:pPr>
        <w:numPr>
          <w:ilvl w:val="0"/>
          <w:numId w:val="65"/>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Houd rekening met de mogelijkheid dat je opgeroepen wordt door de politie of door de rechter om je verklaring toe te lichten. De oproep ontvang je op het adres van de onderwijsinstelling.</w:t>
      </w:r>
    </w:p>
    <w:p w:rsidRPr="00FF4D82" w:rsidR="0006158F" w:rsidP="007E1B80" w:rsidRDefault="0006158F" w14:paraId="228DC355" w14:textId="77777777">
      <w:pPr>
        <w:numPr>
          <w:ilvl w:val="0"/>
          <w:numId w:val="65"/>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Zorg dat eventuele schade in de aangifte wordt opgenomen. Voor het verhalen van de schade kun je je voegen in het strafproces. De politie kan je hierover informeren.</w:t>
      </w:r>
    </w:p>
    <w:p w:rsidRPr="00FF4D82" w:rsidR="0006158F" w:rsidP="007E1B80" w:rsidRDefault="0006158F" w14:paraId="338B622E" w14:textId="77777777">
      <w:pPr>
        <w:numPr>
          <w:ilvl w:val="0"/>
          <w:numId w:val="65"/>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 xml:space="preserve">Vraag je werkgever om ondersteuning bij het verhalen van schade en bij nazorg (bijvoorbeeld door de schade- en letselcoördinator van uw organisatie). </w:t>
      </w:r>
    </w:p>
    <w:p w:rsidRPr="00FF4D82" w:rsidR="0006158F" w:rsidP="007E1B80" w:rsidRDefault="0006158F" w14:paraId="05425170" w14:textId="77777777">
      <w:pPr>
        <w:numPr>
          <w:ilvl w:val="0"/>
          <w:numId w:val="65"/>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De politie zal je de mogelijkheid bieden gebruik te maken van slachtofferhulp.</w:t>
      </w:r>
    </w:p>
    <w:p w:rsidRPr="00FF4D82" w:rsidR="0006158F" w:rsidP="007E1B80" w:rsidRDefault="0006158F" w14:paraId="5C3AD72E" w14:textId="77777777">
      <w:pPr>
        <w:numPr>
          <w:ilvl w:val="0"/>
          <w:numId w:val="65"/>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Spreek duidelijk met de politie af hoe je wordt geïnformeerd over de voortgang van het eventuele strafproces en de zitting.</w:t>
      </w:r>
    </w:p>
    <w:p w:rsidRPr="00FF4D82" w:rsidR="0006158F" w:rsidP="0006158F" w:rsidRDefault="0006158F" w14:paraId="585DE0F7" w14:textId="77777777">
      <w:pPr>
        <w:shd w:val="clear" w:color="auto" w:fill="FFFFFF"/>
        <w:rPr>
          <w:rFonts w:eastAsia="Times New Roman" w:cstheme="minorHAnsi"/>
          <w:lang w:eastAsia="nl-NL"/>
        </w:rPr>
      </w:pPr>
      <w:r w:rsidRPr="00FF4D82">
        <w:rPr>
          <w:rFonts w:eastAsia="Times New Roman" w:cstheme="minorHAnsi"/>
          <w:bCs/>
          <w:lang w:eastAsia="nl-NL"/>
        </w:rPr>
        <w:t>4. De werkgever doet namens de werknemer (het slachtoffer) aangifte</w:t>
      </w:r>
    </w:p>
    <w:p w:rsidRPr="00FF4D82" w:rsidR="0006158F" w:rsidP="007E1B80" w:rsidRDefault="0006158F" w14:paraId="248C5B18" w14:textId="77777777">
      <w:pPr>
        <w:numPr>
          <w:ilvl w:val="0"/>
          <w:numId w:val="66"/>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De directeur of diens waarnemer doet de aangifte.</w:t>
      </w:r>
    </w:p>
    <w:p w:rsidRPr="00FF4D82" w:rsidR="0006158F" w:rsidP="007E1B80" w:rsidRDefault="0006158F" w14:paraId="378F68C2" w14:textId="77777777">
      <w:pPr>
        <w:numPr>
          <w:ilvl w:val="0"/>
          <w:numId w:val="66"/>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Verzamel alle informatie over het incident (zie B).</w:t>
      </w:r>
    </w:p>
    <w:p w:rsidRPr="00FF4D82" w:rsidR="0006158F" w:rsidP="007E1B80" w:rsidRDefault="0006158F" w14:paraId="13B2A76E" w14:textId="77777777">
      <w:pPr>
        <w:numPr>
          <w:ilvl w:val="0"/>
          <w:numId w:val="66"/>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Kies op welke manier je aangifte wil doen (zie C).</w:t>
      </w:r>
    </w:p>
    <w:p w:rsidRPr="00FF4D82" w:rsidR="0006158F" w:rsidP="007E1B80" w:rsidRDefault="0006158F" w14:paraId="47CDEF57" w14:textId="77777777">
      <w:pPr>
        <w:numPr>
          <w:ilvl w:val="0"/>
          <w:numId w:val="66"/>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Vertel de politie dat je als werkgever aangifte doet omdat het gepleegde feit is gericht tegen de functie en/of het werk van het slachtoffer.</w:t>
      </w:r>
    </w:p>
    <w:p w:rsidRPr="00FF4D82" w:rsidR="0006158F" w:rsidP="007E1B80" w:rsidRDefault="0006158F" w14:paraId="4263C847" w14:textId="77777777">
      <w:pPr>
        <w:numPr>
          <w:ilvl w:val="0"/>
          <w:numId w:val="66"/>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Doe aangifte onder opgave van het adres van de onderwijsinstelling (‘domiciliekeuze’). Indien nodig kan gekozen worden voor aangifte doen onder nummer (zie E).</w:t>
      </w:r>
    </w:p>
    <w:p w:rsidRPr="00FF4D82" w:rsidR="0006158F" w:rsidP="007E1B80" w:rsidRDefault="0006158F" w14:paraId="0907264F" w14:textId="77777777">
      <w:pPr>
        <w:numPr>
          <w:ilvl w:val="0"/>
          <w:numId w:val="66"/>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Wijs de politie erop dat het gaat om de uitoefening van een publieke taak (zie D).</w:t>
      </w:r>
    </w:p>
    <w:p w:rsidRPr="00FF4D82" w:rsidR="0006158F" w:rsidP="007E1B80" w:rsidRDefault="0006158F" w14:paraId="7255685B" w14:textId="77777777">
      <w:pPr>
        <w:numPr>
          <w:ilvl w:val="0"/>
          <w:numId w:val="66"/>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Zorg dat eventuele schade in de aangifte wordt opgenomen. Dit geldt zowel voor jouw schade als die van de werknemer. Voor het verhalen van de schade kunt u zich voegen in het strafproces. De politie kan je hierover informeren.</w:t>
      </w:r>
    </w:p>
    <w:p w:rsidRPr="00FF4D82" w:rsidR="0006158F" w:rsidP="007E1B80" w:rsidRDefault="0006158F" w14:paraId="51916C16" w14:textId="77777777">
      <w:pPr>
        <w:numPr>
          <w:ilvl w:val="0"/>
          <w:numId w:val="66"/>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De politie zal je vertellen dat je werknemer gebruik kan maken van slachtofferhulp. Adviseer je werknemer hierop in te gaan.</w:t>
      </w:r>
    </w:p>
    <w:p w:rsidRPr="00FF4D82" w:rsidR="0006158F" w:rsidP="007E1B80" w:rsidRDefault="0006158F" w14:paraId="52EC59BD" w14:textId="77777777">
      <w:pPr>
        <w:numPr>
          <w:ilvl w:val="0"/>
          <w:numId w:val="66"/>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Spreek duidelijk met de politie af hoe je wordt geïnformeerd over de voortgang van het eventuele strafproces en de zitting.</w:t>
      </w:r>
    </w:p>
    <w:p w:rsidRPr="00FF4D82" w:rsidR="0006158F" w:rsidP="007E1B80" w:rsidRDefault="0006158F" w14:paraId="503B8804" w14:textId="77777777">
      <w:pPr>
        <w:numPr>
          <w:ilvl w:val="0"/>
          <w:numId w:val="66"/>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Informeer de werknemer over het verloop van het strafproces en laat weten dat hij/zij door politie of rechter gehoord kan worden als getuige.</w:t>
      </w:r>
    </w:p>
    <w:p w:rsidRPr="00FF4D82" w:rsidR="0006158F" w:rsidP="007E1B80" w:rsidRDefault="0006158F" w14:paraId="16DDF1EC" w14:textId="60D0BB23">
      <w:pPr>
        <w:numPr>
          <w:ilvl w:val="0"/>
          <w:numId w:val="66"/>
        </w:numPr>
        <w:shd w:val="clear" w:color="auto" w:fill="FFFFFF"/>
        <w:spacing w:before="100" w:beforeAutospacing="1" w:after="100" w:afterAutospacing="1" w:line="240" w:lineRule="auto"/>
        <w:rPr>
          <w:rFonts w:eastAsia="Times New Roman" w:cstheme="minorHAnsi"/>
          <w:lang w:eastAsia="nl-NL"/>
        </w:rPr>
      </w:pPr>
      <w:r w:rsidRPr="00FF4D82">
        <w:rPr>
          <w:rFonts w:eastAsia="Times New Roman" w:cstheme="minorHAnsi"/>
          <w:lang w:eastAsia="nl-NL"/>
        </w:rPr>
        <w:t xml:space="preserve">Het bestuur van </w:t>
      </w:r>
      <w:proofErr w:type="spellStart"/>
      <w:r w:rsidR="00FE6C48">
        <w:rPr>
          <w:rFonts w:eastAsia="Times New Roman" w:cstheme="minorHAnsi"/>
          <w:lang w:eastAsia="nl-NL"/>
        </w:rPr>
        <w:t>Ommeriek</w:t>
      </w:r>
      <w:proofErr w:type="spellEnd"/>
      <w:r w:rsidRPr="00FF4D82">
        <w:rPr>
          <w:rFonts w:eastAsia="Times New Roman" w:cstheme="minorHAnsi"/>
          <w:lang w:eastAsia="nl-NL"/>
        </w:rPr>
        <w:t xml:space="preserve"> wordt zo spoedig mogelijk op de hoogte gebracht van de aangifte.</w:t>
      </w:r>
    </w:p>
    <w:p w:rsidR="0006158F" w:rsidP="0006158F" w:rsidRDefault="0006158F" w14:paraId="5B96B6DC" w14:textId="77777777">
      <w:pPr>
        <w:rPr>
          <w:rFonts w:eastAsia="Verdana" w:cstheme="minorHAnsi"/>
          <w:bCs/>
        </w:rPr>
      </w:pPr>
      <w:r>
        <w:rPr>
          <w:rFonts w:eastAsia="Verdana" w:cstheme="minorHAnsi"/>
          <w:bCs/>
        </w:rPr>
        <w:br w:type="page"/>
      </w:r>
    </w:p>
    <w:p w:rsidRPr="001828A5" w:rsidR="0006158F" w:rsidP="0006158F" w:rsidRDefault="0006158F" w14:paraId="3FF204BE" w14:textId="7F85D5CB">
      <w:pPr>
        <w:pStyle w:val="Kop1"/>
        <w:ind w:left="0"/>
        <w:rPr>
          <w:lang w:val="nl-NL"/>
        </w:rPr>
      </w:pPr>
      <w:bookmarkStart w:name="_Toc166579794" w:id="36"/>
      <w:r w:rsidRPr="001828A5">
        <w:rPr>
          <w:lang w:val="nl-NL"/>
        </w:rPr>
        <w:t xml:space="preserve">Hoofdstuk 5: </w:t>
      </w:r>
      <w:r w:rsidR="00754F0B">
        <w:rPr>
          <w:lang w:val="nl-NL"/>
        </w:rPr>
        <w:t>Fysieke veiligheid in en om de school</w:t>
      </w:r>
      <w:bookmarkEnd w:id="36"/>
      <w:r w:rsidRPr="001828A5">
        <w:rPr>
          <w:lang w:val="nl-NL"/>
        </w:rPr>
        <w:t xml:space="preserve"> </w:t>
      </w:r>
    </w:p>
    <w:p w:rsidR="0006158F" w:rsidP="0006158F" w:rsidRDefault="0006158F" w14:paraId="42ACB94D" w14:textId="77777777">
      <w:pPr>
        <w:pStyle w:val="Kop3"/>
        <w:ind w:left="0" w:firstLine="0"/>
        <w:rPr>
          <w:lang w:val="nl-NL"/>
        </w:rPr>
      </w:pPr>
    </w:p>
    <w:p w:rsidRPr="003531E2" w:rsidR="004717CE" w:rsidP="00754F0B" w:rsidRDefault="00754F0B" w14:paraId="585AECAB" w14:textId="7CB204FE">
      <w:pPr>
        <w:pStyle w:val="Kop3"/>
        <w:rPr>
          <w:lang w:val="nl-NL"/>
        </w:rPr>
      </w:pPr>
      <w:bookmarkStart w:name="_Toc166579795" w:id="37"/>
      <w:r w:rsidRPr="003531E2">
        <w:rPr>
          <w:lang w:val="nl-NL"/>
        </w:rPr>
        <w:t>5</w:t>
      </w:r>
      <w:r w:rsidRPr="003531E2" w:rsidR="004717CE">
        <w:rPr>
          <w:lang w:val="nl-NL"/>
        </w:rPr>
        <w:t>.1 Verkeer</w:t>
      </w:r>
      <w:bookmarkEnd w:id="37"/>
    </w:p>
    <w:p w:rsidRPr="006F561F" w:rsidR="004717CE" w:rsidP="004717CE" w:rsidRDefault="004717CE" w14:paraId="3336374F" w14:textId="2B43C352">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Tijdens de MR vergaderingen wordt het onderwerp verkeer en verkeersveiligheid rondom de school regelmatig geagendeerd. Aanspreekpunt in de school omtrent verkeersveiligheid is de verkeer coördinator/directeur.</w:t>
      </w:r>
    </w:p>
    <w:p w:rsidRPr="003531E2" w:rsidR="004717CE" w:rsidP="00754F0B" w:rsidRDefault="00754F0B" w14:paraId="41F4ADB6" w14:textId="5E21B7F8">
      <w:pPr>
        <w:pStyle w:val="Kop3"/>
        <w:rPr>
          <w:rFonts w:asciiTheme="minorHAnsi" w:hAnsiTheme="minorHAnsi" w:cstheme="minorHAnsi"/>
          <w:sz w:val="22"/>
          <w:szCs w:val="22"/>
          <w:lang w:val="nl-NL"/>
        </w:rPr>
      </w:pPr>
      <w:bookmarkStart w:name="_Toc166579796" w:id="38"/>
      <w:r w:rsidRPr="003531E2">
        <w:rPr>
          <w:rFonts w:asciiTheme="minorHAnsi" w:hAnsiTheme="minorHAnsi" w:cstheme="minorHAnsi"/>
          <w:sz w:val="22"/>
          <w:szCs w:val="22"/>
          <w:lang w:val="nl-NL"/>
        </w:rPr>
        <w:t>5</w:t>
      </w:r>
      <w:r w:rsidRPr="003531E2" w:rsidR="004717CE">
        <w:rPr>
          <w:rFonts w:asciiTheme="minorHAnsi" w:hAnsiTheme="minorHAnsi" w:cstheme="minorHAnsi"/>
          <w:sz w:val="22"/>
          <w:szCs w:val="22"/>
          <w:lang w:val="nl-NL"/>
        </w:rPr>
        <w:t>.2 Ophalen van leerlingen</w:t>
      </w:r>
      <w:bookmarkEnd w:id="38"/>
    </w:p>
    <w:p w:rsidRPr="006F561F" w:rsidR="004717CE" w:rsidP="004717CE" w:rsidRDefault="004717CE" w14:paraId="62B8FB0D" w14:textId="61A8F322">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Om het aankomen en vertrek van en naar school veilig en ordelijk te laten verlopen, zijn er afspraken over het halen en brengen op het schoolplein / klas. Dit staat vermeld in de schoolgids (ouders brengen kleuterleerlingen wel/niet tot in de klas e.d.).</w:t>
      </w:r>
    </w:p>
    <w:p w:rsidRPr="006F561F" w:rsidR="004717CE" w:rsidP="004717CE" w:rsidRDefault="004717CE" w14:paraId="6D841D0D" w14:textId="027E5BA3">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 xml:space="preserve">Ouders dienen nadrukkelijk aan de leerkracht door te geven wanneer hun kind door </w:t>
      </w:r>
      <w:r w:rsidRPr="006F561F" w:rsidR="00754F0B">
        <w:rPr>
          <w:rFonts w:asciiTheme="minorHAnsi" w:hAnsiTheme="minorHAnsi" w:cstheme="minorHAnsi"/>
          <w:color w:val="000000"/>
          <w:sz w:val="22"/>
          <w:szCs w:val="22"/>
        </w:rPr>
        <w:t>iemand</w:t>
      </w:r>
      <w:r w:rsidRPr="006F561F">
        <w:rPr>
          <w:rFonts w:asciiTheme="minorHAnsi" w:hAnsiTheme="minorHAnsi" w:cstheme="minorHAnsi"/>
          <w:color w:val="000000"/>
          <w:sz w:val="22"/>
          <w:szCs w:val="22"/>
        </w:rPr>
        <w:t xml:space="preserve"> anders wordt opgehaald. Dit om verdwijning of andere vervelende situaties te voorkomen. Op het schoolplein is een veilige speel omgeving. Leerlingen die met de fiets naar school komen, nemen de fiets aan de hand mee op het schoolplein naar de </w:t>
      </w:r>
      <w:r w:rsidRPr="006F561F" w:rsidR="00754F0B">
        <w:rPr>
          <w:rFonts w:asciiTheme="minorHAnsi" w:hAnsiTheme="minorHAnsi" w:cstheme="minorHAnsi"/>
          <w:color w:val="000000"/>
          <w:sz w:val="22"/>
          <w:szCs w:val="22"/>
        </w:rPr>
        <w:t>fietsenstalling</w:t>
      </w:r>
      <w:r w:rsidRPr="006F561F">
        <w:rPr>
          <w:rFonts w:asciiTheme="minorHAnsi" w:hAnsiTheme="minorHAnsi" w:cstheme="minorHAnsi"/>
          <w:color w:val="000000"/>
          <w:sz w:val="22"/>
          <w:szCs w:val="22"/>
        </w:rPr>
        <w:t>. Op het schoolplein wordt niet gefietst. De school bevordert het lopen en fietsen van en naar school.</w:t>
      </w:r>
    </w:p>
    <w:p w:rsidRPr="003531E2" w:rsidR="004717CE" w:rsidP="00754F0B" w:rsidRDefault="00754F0B" w14:paraId="005B7B2E" w14:textId="3B04084F">
      <w:pPr>
        <w:pStyle w:val="Kop3"/>
        <w:rPr>
          <w:rFonts w:asciiTheme="minorHAnsi" w:hAnsiTheme="minorHAnsi" w:cstheme="minorHAnsi"/>
          <w:sz w:val="22"/>
          <w:szCs w:val="22"/>
          <w:lang w:val="nl-NL"/>
        </w:rPr>
      </w:pPr>
      <w:bookmarkStart w:name="_Toc166579797" w:id="39"/>
      <w:r w:rsidRPr="003531E2">
        <w:rPr>
          <w:rFonts w:asciiTheme="minorHAnsi" w:hAnsiTheme="minorHAnsi" w:cstheme="minorHAnsi"/>
          <w:sz w:val="22"/>
          <w:szCs w:val="22"/>
          <w:lang w:val="nl-NL"/>
        </w:rPr>
        <w:t>5</w:t>
      </w:r>
      <w:r w:rsidRPr="003531E2" w:rsidR="004717CE">
        <w:rPr>
          <w:rFonts w:asciiTheme="minorHAnsi" w:hAnsiTheme="minorHAnsi" w:cstheme="minorHAnsi"/>
          <w:sz w:val="22"/>
          <w:szCs w:val="22"/>
          <w:lang w:val="nl-NL"/>
        </w:rPr>
        <w:t>.3 Begeleiding bij schoolreisje / schoolkamp</w:t>
      </w:r>
      <w:bookmarkEnd w:id="39"/>
    </w:p>
    <w:p w:rsidRPr="006F561F" w:rsidR="004717CE" w:rsidP="004717CE" w:rsidRDefault="004717CE" w14:paraId="50914623" w14:textId="1CC8967D">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 xml:space="preserve">Voor aanvang van het schoolreisje worden alle bijzonderheden over de leerlingen </w:t>
      </w:r>
      <w:r w:rsidRPr="006F561F" w:rsidR="00754F0B">
        <w:rPr>
          <w:rFonts w:asciiTheme="minorHAnsi" w:hAnsiTheme="minorHAnsi" w:cstheme="minorHAnsi"/>
          <w:color w:val="000000"/>
          <w:sz w:val="22"/>
          <w:szCs w:val="22"/>
        </w:rPr>
        <w:t>genoteerd</w:t>
      </w:r>
      <w:r w:rsidRPr="006F561F">
        <w:rPr>
          <w:rFonts w:asciiTheme="minorHAnsi" w:hAnsiTheme="minorHAnsi" w:cstheme="minorHAnsi"/>
          <w:color w:val="000000"/>
          <w:sz w:val="22"/>
          <w:szCs w:val="22"/>
        </w:rPr>
        <w:t>, zoals medicijngebruik, voedselallergie en de telefoonnummers van de leerlingen. Er wordt een lijst gemaakt van de mobiele telefoonnummers van de begeleiders en er gaat een E.H.B.O. koffer mee.</w:t>
      </w:r>
    </w:p>
    <w:p w:rsidRPr="006F561F" w:rsidR="004717CE" w:rsidP="004717CE" w:rsidRDefault="004717CE" w14:paraId="703C8FEB" w14:textId="77777777">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Voor vertrek worden alle regels en afspraken met begeleiders en leerlingen (het liefst gelijktijdig) doorgenomen.</w:t>
      </w:r>
    </w:p>
    <w:p w:rsidRPr="006F561F" w:rsidR="004717CE" w:rsidP="004717CE" w:rsidRDefault="004717CE" w14:paraId="5E6A257A" w14:textId="25F2ACEE">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Regels van het park, bijvoorbeeld over lengte of leeftijd m.b.t. een attractie, worden altijd nageleefd.</w:t>
      </w:r>
    </w:p>
    <w:p w:rsidRPr="006F561F" w:rsidR="004717CE" w:rsidP="004717CE" w:rsidRDefault="004717CE" w14:paraId="292CA3F2" w14:textId="69E0FB0E">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Voor vertrekt verzamelen de leerlingen in de eigen groep en er wordt gekeken of iedereen aanwezig is. Begeleiders worden aan groepjes gekoppeld en per groepje gaan de leerlingen naar hun vervoer. De leerlingen worden geïnstrueerd wat ze moeten doen als ze de groep kwijt zijn (afhankelijk van het park).</w:t>
      </w:r>
    </w:p>
    <w:p w:rsidRPr="006F561F" w:rsidR="004717CE" w:rsidP="004717CE" w:rsidRDefault="004717CE" w14:paraId="309A4099" w14:textId="77777777">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 xml:space="preserve">De groepsleerkracht(-en) en het begeleidingsteam die verantwoordelijk zijn voor de schoolreis / het schoolkamp, nemen ook in de hele organisatie de regels rondom </w:t>
      </w:r>
      <w:proofErr w:type="spellStart"/>
      <w:r w:rsidRPr="006F561F">
        <w:rPr>
          <w:rFonts w:asciiTheme="minorHAnsi" w:hAnsiTheme="minorHAnsi" w:cstheme="minorHAnsi"/>
          <w:color w:val="000000"/>
          <w:sz w:val="22"/>
          <w:szCs w:val="22"/>
        </w:rPr>
        <w:t>leerlin-genvervoer</w:t>
      </w:r>
      <w:proofErr w:type="spellEnd"/>
      <w:r w:rsidRPr="006F561F">
        <w:rPr>
          <w:rFonts w:asciiTheme="minorHAnsi" w:hAnsiTheme="minorHAnsi" w:cstheme="minorHAnsi"/>
          <w:color w:val="000000"/>
          <w:sz w:val="22"/>
          <w:szCs w:val="22"/>
        </w:rPr>
        <w:t>, de veiligheidsvoorschriften en schoolafspraken in acht.</w:t>
      </w:r>
    </w:p>
    <w:p w:rsidRPr="003531E2" w:rsidR="004717CE" w:rsidP="00754F0B" w:rsidRDefault="00754F0B" w14:paraId="28AD0493" w14:textId="304C849A">
      <w:pPr>
        <w:pStyle w:val="Kop3"/>
        <w:rPr>
          <w:rFonts w:asciiTheme="minorHAnsi" w:hAnsiTheme="minorHAnsi" w:cstheme="minorHAnsi"/>
          <w:sz w:val="22"/>
          <w:szCs w:val="22"/>
          <w:lang w:val="nl-NL"/>
        </w:rPr>
      </w:pPr>
      <w:bookmarkStart w:name="_Toc166579798" w:id="40"/>
      <w:r w:rsidRPr="003531E2">
        <w:rPr>
          <w:rFonts w:asciiTheme="minorHAnsi" w:hAnsiTheme="minorHAnsi" w:cstheme="minorHAnsi"/>
          <w:sz w:val="22"/>
          <w:szCs w:val="22"/>
          <w:lang w:val="nl-NL"/>
        </w:rPr>
        <w:t>5</w:t>
      </w:r>
      <w:r w:rsidRPr="003531E2" w:rsidR="004717CE">
        <w:rPr>
          <w:rFonts w:asciiTheme="minorHAnsi" w:hAnsiTheme="minorHAnsi" w:cstheme="minorHAnsi"/>
          <w:sz w:val="22"/>
          <w:szCs w:val="22"/>
          <w:lang w:val="nl-NL"/>
        </w:rPr>
        <w:t>.4 Surveillancebeleid</w:t>
      </w:r>
      <w:bookmarkEnd w:id="40"/>
    </w:p>
    <w:p w:rsidRPr="006F561F" w:rsidR="004717CE" w:rsidP="004717CE" w:rsidRDefault="004717CE" w14:paraId="109550D3" w14:textId="77777777">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 xml:space="preserve">In de ochtend en tijdens pauzes surveilleren leerkrachten op het plein. Hierdoor zijn </w:t>
      </w:r>
      <w:proofErr w:type="spellStart"/>
      <w:r w:rsidRPr="006F561F">
        <w:rPr>
          <w:rFonts w:asciiTheme="minorHAnsi" w:hAnsiTheme="minorHAnsi" w:cstheme="minorHAnsi"/>
          <w:color w:val="000000"/>
          <w:sz w:val="22"/>
          <w:szCs w:val="22"/>
        </w:rPr>
        <w:t>leer-krachten</w:t>
      </w:r>
      <w:proofErr w:type="spellEnd"/>
      <w:r w:rsidRPr="006F561F">
        <w:rPr>
          <w:rFonts w:asciiTheme="minorHAnsi" w:hAnsiTheme="minorHAnsi" w:cstheme="minorHAnsi"/>
          <w:color w:val="000000"/>
          <w:sz w:val="22"/>
          <w:szCs w:val="22"/>
        </w:rPr>
        <w:t xml:space="preserve"> voor leerlingen benaderbaar en nabij. De aanwezigheid van leerkrachten op het plein heeft duidelijk een preventieve werking in het voorkomen van incidenten. Op </w:t>
      </w:r>
      <w:proofErr w:type="spellStart"/>
      <w:r w:rsidRPr="006F561F">
        <w:rPr>
          <w:rFonts w:asciiTheme="minorHAnsi" w:hAnsiTheme="minorHAnsi" w:cstheme="minorHAnsi"/>
          <w:color w:val="000000"/>
          <w:sz w:val="22"/>
          <w:szCs w:val="22"/>
        </w:rPr>
        <w:t>som-mige</w:t>
      </w:r>
      <w:proofErr w:type="spellEnd"/>
      <w:r w:rsidRPr="006F561F">
        <w:rPr>
          <w:rFonts w:asciiTheme="minorHAnsi" w:hAnsiTheme="minorHAnsi" w:cstheme="minorHAnsi"/>
          <w:color w:val="000000"/>
          <w:sz w:val="22"/>
          <w:szCs w:val="22"/>
        </w:rPr>
        <w:t xml:space="preserve"> scholen van </w:t>
      </w:r>
      <w:proofErr w:type="spellStart"/>
      <w:r w:rsidRPr="006F561F">
        <w:rPr>
          <w:rFonts w:asciiTheme="minorHAnsi" w:hAnsiTheme="minorHAnsi" w:cstheme="minorHAnsi"/>
          <w:color w:val="000000"/>
          <w:sz w:val="22"/>
          <w:szCs w:val="22"/>
        </w:rPr>
        <w:t>Marenland</w:t>
      </w:r>
      <w:proofErr w:type="spellEnd"/>
      <w:r w:rsidRPr="006F561F">
        <w:rPr>
          <w:rFonts w:asciiTheme="minorHAnsi" w:hAnsiTheme="minorHAnsi" w:cstheme="minorHAnsi"/>
          <w:color w:val="000000"/>
          <w:sz w:val="22"/>
          <w:szCs w:val="22"/>
        </w:rPr>
        <w:t xml:space="preserve"> is er voor gekozen dat de leerkrachten tijdens de pleindienst een geel hesje dragen (om goed zichtbaar en herkenbaar te zijn).</w:t>
      </w:r>
    </w:p>
    <w:p w:rsidRPr="006F561F" w:rsidR="004717CE" w:rsidP="00754F0B" w:rsidRDefault="00754F0B" w14:paraId="4B4A64D3" w14:textId="65A2D79A">
      <w:pPr>
        <w:pStyle w:val="Kop3"/>
        <w:rPr>
          <w:rFonts w:asciiTheme="minorHAnsi" w:hAnsiTheme="minorHAnsi" w:cstheme="minorHAnsi"/>
          <w:sz w:val="22"/>
          <w:szCs w:val="22"/>
          <w:lang w:val="nl-NL"/>
        </w:rPr>
      </w:pPr>
      <w:bookmarkStart w:name="_Toc166579799" w:id="41"/>
      <w:r w:rsidRPr="006F561F">
        <w:rPr>
          <w:rFonts w:asciiTheme="minorHAnsi" w:hAnsiTheme="minorHAnsi" w:cstheme="minorHAnsi"/>
          <w:sz w:val="22"/>
          <w:szCs w:val="22"/>
          <w:lang w:val="nl-NL"/>
        </w:rPr>
        <w:t>5</w:t>
      </w:r>
      <w:r w:rsidRPr="006F561F" w:rsidR="004717CE">
        <w:rPr>
          <w:rFonts w:asciiTheme="minorHAnsi" w:hAnsiTheme="minorHAnsi" w:cstheme="minorHAnsi"/>
          <w:sz w:val="22"/>
          <w:szCs w:val="22"/>
          <w:lang w:val="nl-NL"/>
        </w:rPr>
        <w:t>.5 Organisatie van schoolactiviteiten</w:t>
      </w:r>
      <w:bookmarkEnd w:id="41"/>
    </w:p>
    <w:p w:rsidRPr="006F561F" w:rsidR="004717CE" w:rsidP="004717CE" w:rsidRDefault="004717CE" w14:paraId="000AD902" w14:textId="29E349C3">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Hieronder vallen alle activiteiten die wij op school organiseren, zoals rapportavonden, informatieavonden, tentoonstellingen, musical, sportdagen, schoonmaakavonden, bazaars, etc.</w:t>
      </w:r>
    </w:p>
    <w:p w:rsidRPr="006F561F" w:rsidR="004717CE" w:rsidP="004717CE" w:rsidRDefault="004717CE" w14:paraId="3B33D9D9" w14:textId="5C44649C">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Voor de veiligheid zorgen we ervoor, dat de in- en uitgangen en gangen vrij worden gehouden. Er is een overal een brede looproute beschikbaar, zodat bij calamiteiten zorgvuldig en snel ontruimd kan worden.</w:t>
      </w:r>
    </w:p>
    <w:p w:rsidRPr="006F561F" w:rsidR="004717CE" w:rsidP="004717CE" w:rsidRDefault="004717CE" w14:paraId="4F39358C" w14:textId="46D4A18B">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Er worden tijdens vieringen (zoals kerstactiviteiten) in principe geen echte kaars gebrand. Op sommige scholen zijn waxinelichtjes in glazen potjes toegestaan. Deze potjes staan dan op een veilige plaats en iedere leerkracht zorgt dan voor een emmer zand en/of water in het lokaal.</w:t>
      </w:r>
    </w:p>
    <w:p w:rsidRPr="006F561F" w:rsidR="004717CE" w:rsidP="00754F0B" w:rsidRDefault="00754F0B" w14:paraId="60C8098F" w14:textId="5E98ADA9">
      <w:pPr>
        <w:pStyle w:val="Kop3"/>
        <w:rPr>
          <w:rFonts w:asciiTheme="minorHAnsi" w:hAnsiTheme="minorHAnsi" w:cstheme="minorHAnsi"/>
          <w:sz w:val="22"/>
          <w:szCs w:val="22"/>
          <w:lang w:val="nl-NL"/>
        </w:rPr>
      </w:pPr>
      <w:bookmarkStart w:name="_Toc166579800" w:id="42"/>
      <w:r w:rsidRPr="006F561F">
        <w:rPr>
          <w:rFonts w:asciiTheme="minorHAnsi" w:hAnsiTheme="minorHAnsi" w:cstheme="minorHAnsi"/>
          <w:sz w:val="22"/>
          <w:szCs w:val="22"/>
          <w:lang w:val="nl-NL"/>
        </w:rPr>
        <w:t>5</w:t>
      </w:r>
      <w:r w:rsidRPr="006F561F" w:rsidR="004717CE">
        <w:rPr>
          <w:rFonts w:asciiTheme="minorHAnsi" w:hAnsiTheme="minorHAnsi" w:cstheme="minorHAnsi"/>
          <w:sz w:val="22"/>
          <w:szCs w:val="22"/>
          <w:lang w:val="nl-NL"/>
        </w:rPr>
        <w:t>.6 Graffiti</w:t>
      </w:r>
      <w:bookmarkEnd w:id="42"/>
    </w:p>
    <w:p w:rsidRPr="006F561F" w:rsidR="004717CE" w:rsidP="004717CE" w:rsidRDefault="004717CE" w14:paraId="75239AA6" w14:textId="66462869">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Bij elke vorm van graffiti en zeker bij aanstootgevende teksten en/of afbeeldingen, teksten die discriminerend zijn, of aanzetten tot geweld, wordt direct contact opgenomen met de onderhoudsservice. Zij dienen deze zo spoedig mogelijk te verwijderen.</w:t>
      </w:r>
    </w:p>
    <w:p w:rsidRPr="003531E2" w:rsidR="004717CE" w:rsidP="00754F0B" w:rsidRDefault="00754F0B" w14:paraId="71F0BB20" w14:textId="34908458">
      <w:pPr>
        <w:pStyle w:val="Kop3"/>
        <w:rPr>
          <w:rFonts w:asciiTheme="minorHAnsi" w:hAnsiTheme="minorHAnsi" w:cstheme="minorHAnsi"/>
          <w:sz w:val="22"/>
          <w:szCs w:val="22"/>
          <w:lang w:val="nl-NL"/>
        </w:rPr>
      </w:pPr>
      <w:bookmarkStart w:name="_Toc166579801" w:id="43"/>
      <w:r w:rsidRPr="003531E2">
        <w:rPr>
          <w:rFonts w:asciiTheme="minorHAnsi" w:hAnsiTheme="minorHAnsi" w:cstheme="minorHAnsi"/>
          <w:sz w:val="22"/>
          <w:szCs w:val="22"/>
          <w:lang w:val="nl-NL"/>
        </w:rPr>
        <w:t xml:space="preserve">5.7 </w:t>
      </w:r>
      <w:r w:rsidRPr="003531E2" w:rsidR="004717CE">
        <w:rPr>
          <w:rFonts w:asciiTheme="minorHAnsi" w:hAnsiTheme="minorHAnsi" w:cstheme="minorHAnsi"/>
          <w:sz w:val="22"/>
          <w:szCs w:val="22"/>
          <w:lang w:val="nl-NL"/>
        </w:rPr>
        <w:t>Dieren op de speelplaats en in het gebouw</w:t>
      </w:r>
      <w:bookmarkEnd w:id="43"/>
    </w:p>
    <w:p w:rsidRPr="006F561F" w:rsidR="004717CE" w:rsidP="004717CE" w:rsidRDefault="004717CE" w14:paraId="3B47BF53" w14:textId="77777777">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Dieren mogen niet zonder toestemming mee naar binnen worden genomen, omdat een aantal kinderen hiervoor bang of allergisch kan zijn.</w:t>
      </w:r>
    </w:p>
    <w:p w:rsidRPr="006F561F" w:rsidR="004717CE" w:rsidP="004717CE" w:rsidRDefault="004717CE" w14:paraId="4A83A101" w14:textId="77777777">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De school vindt honden op het schoolplein bij het in- en uitgaan niet wenselijk. Dit in verband met mogelijke angsten van kinderen en de onberekenbaarheid van het gedrag van honden op grote groepen kinderen.</w:t>
      </w:r>
    </w:p>
    <w:p w:rsidRPr="006F561F" w:rsidR="004717CE" w:rsidP="004717CE" w:rsidRDefault="004717CE" w14:paraId="36C472A3" w14:textId="77777777">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De leerkracht kan toestemming geven om een dier mee te nemen voor bijvoorbeeld een spreekbeurt, het dient dan een educatief doel. Er wordt dan in de groep vooraf gecheckt of kinderen allergisch zijn. De leerkracht draagt na afloop extra zorg voor de hygiëne in het klaslokaal.</w:t>
      </w:r>
    </w:p>
    <w:p w:rsidRPr="003531E2" w:rsidR="004717CE" w:rsidP="00754F0B" w:rsidRDefault="00754F0B" w14:paraId="296EB7CD" w14:textId="7767DDB1">
      <w:pPr>
        <w:pStyle w:val="Kop3"/>
        <w:rPr>
          <w:rFonts w:asciiTheme="minorHAnsi" w:hAnsiTheme="minorHAnsi" w:cstheme="minorHAnsi"/>
          <w:sz w:val="22"/>
          <w:szCs w:val="22"/>
          <w:lang w:val="nl-NL"/>
        </w:rPr>
      </w:pPr>
      <w:bookmarkStart w:name="_Toc166579802" w:id="44"/>
      <w:r w:rsidRPr="003531E2">
        <w:rPr>
          <w:rFonts w:asciiTheme="minorHAnsi" w:hAnsiTheme="minorHAnsi" w:cstheme="minorHAnsi"/>
          <w:sz w:val="22"/>
          <w:szCs w:val="22"/>
          <w:lang w:val="nl-NL"/>
        </w:rPr>
        <w:t>5.8</w:t>
      </w:r>
      <w:r w:rsidRPr="003531E2" w:rsidR="004717CE">
        <w:rPr>
          <w:rFonts w:asciiTheme="minorHAnsi" w:hAnsiTheme="minorHAnsi" w:cstheme="minorHAnsi"/>
          <w:sz w:val="22"/>
          <w:szCs w:val="22"/>
          <w:lang w:val="nl-NL"/>
        </w:rPr>
        <w:t xml:space="preserve"> Speeltoestellen</w:t>
      </w:r>
      <w:bookmarkEnd w:id="44"/>
    </w:p>
    <w:p w:rsidRPr="006F561F" w:rsidR="004717CE" w:rsidP="004717CE" w:rsidRDefault="004717CE" w14:paraId="178DEC1F" w14:textId="77777777">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De speeltoestellen in de gymzaal en op het schoolplein worden elk jaar gecontroleerd. Hiervoor is de gemeente verantwoordelijk.</w:t>
      </w:r>
    </w:p>
    <w:p w:rsidRPr="006F561F" w:rsidR="004717CE" w:rsidP="004717CE" w:rsidRDefault="004717CE" w14:paraId="3AA82107" w14:textId="77777777">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Bij eventuele gebreken draagt de werkgroep/schoolleiding of de gemeente zorg voor het verhelpen van de gebreken.</w:t>
      </w:r>
    </w:p>
    <w:p w:rsidRPr="006F561F" w:rsidR="004717CE" w:rsidP="004717CE" w:rsidRDefault="00754F0B" w14:paraId="5F07D31F" w14:textId="1287A9E7">
      <w:pPr>
        <w:pStyle w:val="Normaalweb"/>
        <w:rPr>
          <w:rFonts w:asciiTheme="minorHAnsi" w:hAnsiTheme="minorHAnsi" w:cstheme="minorHAnsi"/>
          <w:color w:val="000000"/>
          <w:sz w:val="22"/>
          <w:szCs w:val="22"/>
        </w:rPr>
      </w:pPr>
      <w:bookmarkStart w:name="_Toc166579803" w:id="45"/>
      <w:r w:rsidRPr="003531E2">
        <w:rPr>
          <w:rStyle w:val="Kop3Char"/>
          <w:rFonts w:asciiTheme="minorHAnsi" w:hAnsiTheme="minorHAnsi" w:cstheme="minorHAnsi"/>
          <w:sz w:val="22"/>
          <w:szCs w:val="22"/>
          <w:lang w:val="nl-NL"/>
        </w:rPr>
        <w:t>5.9</w:t>
      </w:r>
      <w:r w:rsidRPr="003531E2" w:rsidR="004717CE">
        <w:rPr>
          <w:rStyle w:val="Kop3Char"/>
          <w:rFonts w:asciiTheme="minorHAnsi" w:hAnsiTheme="minorHAnsi" w:cstheme="minorHAnsi"/>
          <w:sz w:val="22"/>
          <w:szCs w:val="22"/>
          <w:lang w:val="nl-NL"/>
        </w:rPr>
        <w:t xml:space="preserve"> Veiligheid bij bewegingsonderwijs</w:t>
      </w:r>
      <w:bookmarkEnd w:id="45"/>
    </w:p>
    <w:p w:rsidRPr="006F561F" w:rsidR="004717CE" w:rsidP="004717CE" w:rsidRDefault="004717CE" w14:paraId="4A3B3456" w14:textId="77777777">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 xml:space="preserve">Tijdens bewegingsonderwijs wordt er altijd voorzichtig gewerkt en gevaarlijk gedrag wordt vermeden. Gebruik van trampolines en het spelen van ‘apenkooi’ is voorbehouden aan de vakleerkracht (en zal dus niet door de leerkrachten worden aangeboden). Tijdens de gymlessen doen leerkrachten en leerlingen sieraden af en lang haar vast in een staart/knotje. Kinderen hebben </w:t>
      </w:r>
      <w:proofErr w:type="spellStart"/>
      <w:r w:rsidRPr="006F561F">
        <w:rPr>
          <w:rFonts w:asciiTheme="minorHAnsi" w:hAnsiTheme="minorHAnsi" w:cstheme="minorHAnsi"/>
          <w:color w:val="000000"/>
          <w:sz w:val="22"/>
          <w:szCs w:val="22"/>
        </w:rPr>
        <w:t>goedzittende</w:t>
      </w:r>
      <w:proofErr w:type="spellEnd"/>
      <w:r w:rsidRPr="006F561F">
        <w:rPr>
          <w:rFonts w:asciiTheme="minorHAnsi" w:hAnsiTheme="minorHAnsi" w:cstheme="minorHAnsi"/>
          <w:color w:val="000000"/>
          <w:sz w:val="22"/>
          <w:szCs w:val="22"/>
        </w:rPr>
        <w:t xml:space="preserve"> sportschoenen en gymkleding aan.</w:t>
      </w:r>
    </w:p>
    <w:p w:rsidRPr="006F561F" w:rsidR="004717CE" w:rsidP="004717CE" w:rsidRDefault="004717CE" w14:paraId="5C53AC8B" w14:textId="77777777">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 xml:space="preserve">Ook de leerkracht draagt gymschoenen en zijn/haar kleding is zodanig afgestemd, dat het geven van een </w:t>
      </w:r>
      <w:proofErr w:type="spellStart"/>
      <w:r w:rsidRPr="006F561F">
        <w:rPr>
          <w:rFonts w:asciiTheme="minorHAnsi" w:hAnsiTheme="minorHAnsi" w:cstheme="minorHAnsi"/>
          <w:color w:val="000000"/>
          <w:sz w:val="22"/>
          <w:szCs w:val="22"/>
        </w:rPr>
        <w:t>bewegingsles</w:t>
      </w:r>
      <w:proofErr w:type="spellEnd"/>
      <w:r w:rsidRPr="006F561F">
        <w:rPr>
          <w:rFonts w:asciiTheme="minorHAnsi" w:hAnsiTheme="minorHAnsi" w:cstheme="minorHAnsi"/>
          <w:color w:val="000000"/>
          <w:sz w:val="22"/>
          <w:szCs w:val="22"/>
        </w:rPr>
        <w:t xml:space="preserve"> mogelijk is.</w:t>
      </w:r>
    </w:p>
    <w:p w:rsidRPr="006F561F" w:rsidR="004717CE" w:rsidP="004717CE" w:rsidRDefault="004717CE" w14:paraId="110F4084" w14:textId="77777777">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De groep wacht in de kleedkamer tot de voorgaande groep de zaal heeft verlaten.</w:t>
      </w:r>
    </w:p>
    <w:p w:rsidRPr="006F561F" w:rsidR="004717CE" w:rsidP="004717CE" w:rsidRDefault="004717CE" w14:paraId="112AD0A3" w14:textId="77777777">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De leerkracht neemt een mobiele telefoon mee en loopt met de leerlingen via een veilige route van en naar school.</w:t>
      </w:r>
    </w:p>
    <w:p w:rsidRPr="003531E2" w:rsidR="004717CE" w:rsidP="00754F0B" w:rsidRDefault="00754F0B" w14:paraId="3292B809" w14:textId="505543E6">
      <w:pPr>
        <w:pStyle w:val="Kop3"/>
        <w:rPr>
          <w:rFonts w:asciiTheme="minorHAnsi" w:hAnsiTheme="minorHAnsi" w:cstheme="minorHAnsi"/>
          <w:sz w:val="22"/>
          <w:szCs w:val="22"/>
          <w:lang w:val="nl-NL"/>
        </w:rPr>
      </w:pPr>
      <w:bookmarkStart w:name="_Toc166579804" w:id="46"/>
      <w:r w:rsidRPr="003531E2">
        <w:rPr>
          <w:rFonts w:asciiTheme="minorHAnsi" w:hAnsiTheme="minorHAnsi" w:cstheme="minorHAnsi"/>
          <w:sz w:val="22"/>
          <w:szCs w:val="22"/>
          <w:lang w:val="nl-NL"/>
        </w:rPr>
        <w:t>5.10</w:t>
      </w:r>
      <w:r w:rsidRPr="003531E2" w:rsidR="004717CE">
        <w:rPr>
          <w:rFonts w:asciiTheme="minorHAnsi" w:hAnsiTheme="minorHAnsi" w:cstheme="minorHAnsi"/>
          <w:sz w:val="22"/>
          <w:szCs w:val="22"/>
          <w:lang w:val="nl-NL"/>
        </w:rPr>
        <w:t xml:space="preserve"> Zwemmen met school</w:t>
      </w:r>
      <w:bookmarkEnd w:id="46"/>
    </w:p>
    <w:p w:rsidRPr="006F561F" w:rsidR="004717CE" w:rsidP="004717CE" w:rsidRDefault="004717CE" w14:paraId="41AAFB4D" w14:textId="77777777">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Naar aanleiding van diverse landelijke incidenten wordt er niet meer onder schooltijd met leerlingen gezwommen. Buiten lestijd zijn ouders verantwoordelijk voor uitjes naar zwembad op zwemplas.</w:t>
      </w:r>
    </w:p>
    <w:p w:rsidRPr="006F561F" w:rsidR="004717CE" w:rsidP="004717CE" w:rsidRDefault="004717CE" w14:paraId="57777E21" w14:textId="77777777">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Uitzonderingen kunnen gemaakt worden tijdens een schoolkamp. Vooraf dienen ouders dan gevraagd te worden om schriftelijke toestemming om te zwemmen op een specifieke dag en locatie. Ouders dienen hiertoe dus vooraf hun toestemming te verlenen middels het ondertekenen van een toestemmingsformulier.</w:t>
      </w:r>
    </w:p>
    <w:p w:rsidRPr="003531E2" w:rsidR="004717CE" w:rsidP="00754F0B" w:rsidRDefault="00754F0B" w14:paraId="1E2EAAEE" w14:textId="112982CF">
      <w:pPr>
        <w:pStyle w:val="Kop3"/>
        <w:rPr>
          <w:rFonts w:asciiTheme="minorHAnsi" w:hAnsiTheme="minorHAnsi" w:cstheme="minorHAnsi"/>
          <w:sz w:val="22"/>
          <w:szCs w:val="22"/>
          <w:lang w:val="nl-NL"/>
        </w:rPr>
      </w:pPr>
      <w:bookmarkStart w:name="_Toc166579805" w:id="47"/>
      <w:r w:rsidRPr="003531E2">
        <w:rPr>
          <w:rFonts w:asciiTheme="minorHAnsi" w:hAnsiTheme="minorHAnsi" w:cstheme="minorHAnsi"/>
          <w:sz w:val="22"/>
          <w:szCs w:val="22"/>
          <w:lang w:val="nl-NL"/>
        </w:rPr>
        <w:t>5</w:t>
      </w:r>
      <w:r w:rsidRPr="003531E2" w:rsidR="004717CE">
        <w:rPr>
          <w:rFonts w:asciiTheme="minorHAnsi" w:hAnsiTheme="minorHAnsi" w:cstheme="minorHAnsi"/>
          <w:sz w:val="22"/>
          <w:szCs w:val="22"/>
          <w:lang w:val="nl-NL"/>
        </w:rPr>
        <w:t>.11 Samenwerking wijkagent</w:t>
      </w:r>
      <w:bookmarkEnd w:id="47"/>
    </w:p>
    <w:p w:rsidRPr="006F561F" w:rsidR="0006158F" w:rsidP="00754F0B" w:rsidRDefault="004717CE" w14:paraId="774D955D" w14:textId="76856A4E">
      <w:pPr>
        <w:pStyle w:val="Normaalweb"/>
        <w:rPr>
          <w:rFonts w:asciiTheme="minorHAnsi" w:hAnsiTheme="minorHAnsi" w:cstheme="minorHAnsi"/>
          <w:color w:val="000000"/>
          <w:sz w:val="22"/>
          <w:szCs w:val="22"/>
        </w:rPr>
      </w:pPr>
      <w:r w:rsidRPr="006F561F">
        <w:rPr>
          <w:rFonts w:asciiTheme="minorHAnsi" w:hAnsiTheme="minorHAnsi" w:cstheme="minorHAnsi"/>
          <w:color w:val="000000"/>
          <w:sz w:val="22"/>
          <w:szCs w:val="22"/>
        </w:rPr>
        <w:t>Met de wijkagent wordt incidenteel samengewerkt, bijvoorbeeld bij overlast rondom de school. Preventief wordt de wijkagent uitgenodigd om voorlichting te geven in de klas.</w:t>
      </w:r>
    </w:p>
    <w:p w:rsidRPr="006F561F" w:rsidR="0006158F" w:rsidP="0006158F" w:rsidRDefault="0006158F" w14:paraId="7667FB2E" w14:textId="77777777">
      <w:pPr>
        <w:pStyle w:val="Kop3"/>
        <w:ind w:left="0" w:firstLine="0"/>
        <w:rPr>
          <w:rFonts w:asciiTheme="minorHAnsi" w:hAnsiTheme="minorHAnsi" w:cstheme="minorHAnsi"/>
          <w:sz w:val="22"/>
          <w:szCs w:val="22"/>
          <w:lang w:val="nl-NL"/>
        </w:rPr>
      </w:pPr>
      <w:r w:rsidRPr="006F561F">
        <w:rPr>
          <w:rFonts w:asciiTheme="minorHAnsi" w:hAnsiTheme="minorHAnsi" w:cstheme="minorHAnsi"/>
          <w:sz w:val="22"/>
          <w:szCs w:val="22"/>
          <w:lang w:val="nl-NL"/>
        </w:rPr>
        <w:br/>
      </w:r>
    </w:p>
    <w:p w:rsidRPr="006F561F" w:rsidR="0006158F" w:rsidP="00754F0B" w:rsidRDefault="0006158F" w14:paraId="1045ED69" w14:textId="2DB91587">
      <w:pPr>
        <w:rPr>
          <w:rFonts w:eastAsia="Verdana" w:cstheme="minorHAnsi"/>
          <w:b/>
          <w:bCs/>
        </w:rPr>
      </w:pPr>
      <w:r w:rsidRPr="006F561F">
        <w:rPr>
          <w:rFonts w:cstheme="minorHAnsi"/>
        </w:rPr>
        <w:br/>
      </w:r>
    </w:p>
    <w:p w:rsidRPr="006F561F" w:rsidR="0006158F" w:rsidP="0006158F" w:rsidRDefault="0006158F" w14:paraId="65B191C2" w14:textId="77777777">
      <w:pPr>
        <w:rPr>
          <w:rFonts w:eastAsia="Verdana" w:cstheme="minorHAnsi"/>
          <w:b/>
          <w:bCs/>
        </w:rPr>
      </w:pPr>
      <w:r w:rsidRPr="006F561F">
        <w:rPr>
          <w:rFonts w:cstheme="minorHAnsi"/>
        </w:rPr>
        <w:br w:type="page"/>
      </w:r>
    </w:p>
    <w:p w:rsidRPr="00673DA8" w:rsidR="0006158F" w:rsidP="0006158F" w:rsidRDefault="0006158F" w14:paraId="6831BDA7" w14:textId="5F375F3D">
      <w:pPr>
        <w:pStyle w:val="Kop3"/>
        <w:ind w:left="0" w:firstLine="0"/>
        <w:rPr>
          <w:lang w:val="nl-NL"/>
        </w:rPr>
      </w:pPr>
      <w:bookmarkStart w:name="_Toc166579806" w:id="48"/>
      <w:r w:rsidRPr="00673DA8">
        <w:rPr>
          <w:lang w:val="nl-NL"/>
        </w:rPr>
        <w:t>5.</w:t>
      </w:r>
      <w:r w:rsidR="00E33288">
        <w:rPr>
          <w:lang w:val="nl-NL"/>
        </w:rPr>
        <w:t>12</w:t>
      </w:r>
      <w:r w:rsidRPr="00673DA8">
        <w:rPr>
          <w:lang w:val="nl-NL"/>
        </w:rPr>
        <w:t xml:space="preserve"> Protocol </w:t>
      </w:r>
      <w:commentRangeStart w:id="49"/>
      <w:r w:rsidRPr="00673DA8">
        <w:rPr>
          <w:lang w:val="nl-NL"/>
        </w:rPr>
        <w:t>buitenschoolse</w:t>
      </w:r>
      <w:commentRangeEnd w:id="49"/>
      <w:r>
        <w:rPr>
          <w:rStyle w:val="Verwijzingopmerking"/>
          <w:rFonts w:asciiTheme="minorHAnsi" w:hAnsiTheme="minorHAnsi" w:eastAsiaTheme="minorHAnsi" w:cstheme="minorBidi"/>
          <w:b w:val="0"/>
          <w:bCs w:val="0"/>
          <w:i/>
          <w:lang w:val="nl-NL"/>
        </w:rPr>
        <w:commentReference w:id="49"/>
      </w:r>
      <w:r w:rsidRPr="00673DA8">
        <w:rPr>
          <w:lang w:val="nl-NL"/>
        </w:rPr>
        <w:t xml:space="preserve"> activiteiten</w:t>
      </w:r>
      <w:bookmarkEnd w:id="48"/>
    </w:p>
    <w:p w:rsidR="0006158F" w:rsidP="0006158F" w:rsidRDefault="0006158F" w14:paraId="5745AB60" w14:textId="77777777">
      <w:pPr>
        <w:pStyle w:val="Kop3"/>
        <w:ind w:left="0" w:firstLine="0"/>
        <w:rPr>
          <w:rFonts w:asciiTheme="minorHAnsi" w:hAnsiTheme="minorHAnsi" w:cstheme="minorHAnsi"/>
          <w:sz w:val="22"/>
          <w:szCs w:val="22"/>
          <w:lang w:val="nl-NL"/>
        </w:rPr>
      </w:pPr>
    </w:p>
    <w:p w:rsidRPr="00673DA8" w:rsidR="0006158F" w:rsidP="0006158F" w:rsidRDefault="0006158F" w14:paraId="26CC5772" w14:textId="77777777">
      <w:pPr>
        <w:pStyle w:val="Plattetekst"/>
        <w:ind w:left="0"/>
        <w:rPr>
          <w:rFonts w:asciiTheme="minorHAnsi" w:hAnsiTheme="minorHAnsi"/>
          <w:b/>
          <w:bCs/>
          <w:sz w:val="22"/>
          <w:szCs w:val="22"/>
          <w:lang w:val="nl-NL"/>
        </w:rPr>
      </w:pPr>
      <w:r w:rsidRPr="00673DA8">
        <w:rPr>
          <w:rFonts w:asciiTheme="minorHAnsi" w:hAnsiTheme="minorHAnsi"/>
          <w:b/>
          <w:bCs/>
          <w:sz w:val="22"/>
          <w:szCs w:val="22"/>
          <w:lang w:val="nl-NL"/>
        </w:rPr>
        <w:t>Inleiding</w:t>
      </w:r>
    </w:p>
    <w:p w:rsidR="0006158F" w:rsidP="0006158F" w:rsidRDefault="0006158F" w14:paraId="08437487" w14:textId="4D430479">
      <w:pPr>
        <w:spacing w:line="248" w:lineRule="auto"/>
        <w:ind w:right="206"/>
      </w:pPr>
      <w:r>
        <w:t xml:space="preserve">Onderwijs zoals dat verzorgd wordt aan leerlingen van de scholen van Stichting </w:t>
      </w:r>
      <w:proofErr w:type="spellStart"/>
      <w:r w:rsidR="00FE6C48">
        <w:t>Ommeriek</w:t>
      </w:r>
      <w:proofErr w:type="spellEnd"/>
      <w:r>
        <w:t xml:space="preserve"> beperkt zich niet tot het verzorgen van lessen binnen een gebouw en/of het speelterrein. Soms worden lessen buiten het schoolterrein verzorgd. Verder kent het onderwijsactiviteiten buiten school, die een bijdrage leveren aan de ontwikkeling van de leerling.</w:t>
      </w:r>
    </w:p>
    <w:p w:rsidR="0006158F" w:rsidP="0006158F" w:rsidRDefault="0006158F" w14:paraId="1EDA16CB" w14:textId="77777777">
      <w:pPr>
        <w:spacing w:line="250" w:lineRule="auto"/>
        <w:ind w:right="6"/>
      </w:pPr>
      <w:r>
        <w:t>Aangezien buitenschoolse activiteiten ook risico's met zich mee kunnen brengen, vinden we het belangrijk dat de voorwaarden, afspraken en regels bij iedereen duidelijk zijn. Ouders die hun kind aan school toevertrouwen, moeten ervan uit kunnen gaan dat buitenschoolse activiteiten op een goede en verantwoorde manier plaatsvinden. Leerkrachten moeten weten wat ze moeten doen en laten, leerlingen moeten weten welke regels en afspraken gelden bij buitenschoolse activiteiten. Met dit protocol willen we bijdragen aan deze duidelijkheid en daarmee aan de veiligheid.</w:t>
      </w:r>
    </w:p>
    <w:p w:rsidR="0006158F" w:rsidP="0006158F" w:rsidRDefault="0006158F" w14:paraId="2FA9229E" w14:textId="2D7A5FB5">
      <w:pPr>
        <w:spacing w:line="249" w:lineRule="auto"/>
        <w:ind w:right="206"/>
      </w:pPr>
      <w:r>
        <w:t xml:space="preserve">De risico's van ongevallen zijn bij een buitenschoolse activiteit groter dan bij het verblijf op school. Een goede verzekering is hierbij van belang. De Stichting </w:t>
      </w:r>
      <w:proofErr w:type="spellStart"/>
      <w:r w:rsidR="00FE6C48">
        <w:t>Ommeriek</w:t>
      </w:r>
      <w:proofErr w:type="spellEnd"/>
      <w:r>
        <w:t xml:space="preserve"> heeft een aansprakelijkheidsverzekering afgesloten. Dit betekent dat als er een ongeval zich voordoet tijdens buitenschoolse activiteiten, de scholen hiervoor verzekerd zijn. Deze verzekering betreft personeelsleden, leerlingen, stagiaires, ouders en vrijwilligers die namens de school handelen ten tijde van de activiteit.</w:t>
      </w:r>
    </w:p>
    <w:p w:rsidR="0006158F" w:rsidP="0006158F" w:rsidRDefault="0006158F" w14:paraId="06A1DC12" w14:textId="77777777">
      <w:pPr>
        <w:spacing w:line="227" w:lineRule="exact"/>
        <w:rPr>
          <w:rFonts w:ascii="Times New Roman" w:hAnsi="Times New Roman" w:eastAsia="Times New Roman"/>
        </w:rPr>
      </w:pPr>
    </w:p>
    <w:p w:rsidR="0006158F" w:rsidP="0006158F" w:rsidRDefault="0006158F" w14:paraId="0A845BC2" w14:textId="77777777">
      <w:pPr>
        <w:spacing w:line="0" w:lineRule="atLeast"/>
        <w:rPr>
          <w:rFonts w:ascii="Times New Roman" w:hAnsi="Times New Roman" w:eastAsia="Times New Roman"/>
        </w:rPr>
      </w:pPr>
      <w:r w:rsidRPr="007F5C15">
        <w:rPr>
          <w:b/>
          <w:bCs/>
        </w:rPr>
        <w:t>Uitgangspunten</w:t>
      </w:r>
      <w:r>
        <w:rPr>
          <w:b/>
          <w:bCs/>
        </w:rPr>
        <w:br/>
      </w:r>
      <w:r>
        <w:t>Met buitenschoolse activiteiten worden activiteiten bedoeld die onder schooltijd plaatsvinden, maar niet op school plaatsvinden. Het zijn activiteiten die passen binnen de doelstellingen van het onderwijs. Deze activiteiten vinden altijd plaats onder verantwoordelijkheid van de school. Voorbeelden van buitenschoolse activiteiten zijn: zwemles, gymles in een gymzaal die niet op het schoolterrein ligt, sportdagen, schoolreisje, schoolkamp, excursie, vieringen (zoals Pasen, Kerst of Sint), schoolfeest.</w:t>
      </w:r>
    </w:p>
    <w:p w:rsidRPr="007F5C15" w:rsidR="0006158F" w:rsidP="0006158F" w:rsidRDefault="0006158F" w14:paraId="12C0E451" w14:textId="77777777">
      <w:pPr>
        <w:spacing w:line="0" w:lineRule="atLeast"/>
      </w:pPr>
      <w:r w:rsidRPr="007F5C15">
        <w:t>Algemene uitgangspunten bij buitenschoolse activiteiten zijn:</w:t>
      </w:r>
    </w:p>
    <w:p w:rsidRPr="007F5C15" w:rsidR="0006158F" w:rsidP="0006158F" w:rsidRDefault="0006158F" w14:paraId="0D03ABCE" w14:textId="77777777">
      <w:pPr>
        <w:spacing w:line="22" w:lineRule="exact"/>
        <w:rPr>
          <w:rFonts w:ascii="Times New Roman" w:hAnsi="Times New Roman" w:eastAsia="Times New Roman"/>
        </w:rPr>
      </w:pPr>
    </w:p>
    <w:p w:rsidRPr="007F5C15" w:rsidR="0006158F" w:rsidP="007E1B80" w:rsidRDefault="0006158F" w14:paraId="60E2B009" w14:textId="77777777">
      <w:pPr>
        <w:pStyle w:val="Lijstalinea"/>
        <w:numPr>
          <w:ilvl w:val="0"/>
          <w:numId w:val="87"/>
        </w:numPr>
        <w:tabs>
          <w:tab w:val="left" w:pos="520"/>
        </w:tabs>
        <w:spacing w:after="0" w:line="0" w:lineRule="atLeast"/>
      </w:pPr>
      <w:r w:rsidRPr="007F5C15">
        <w:t>de activiteiten passen binnen de doelstellingen van het onderwijs;</w:t>
      </w:r>
    </w:p>
    <w:p w:rsidRPr="007F5C15" w:rsidR="0006158F" w:rsidP="0006158F" w:rsidRDefault="0006158F" w14:paraId="73883DEE" w14:textId="77777777">
      <w:pPr>
        <w:spacing w:line="21" w:lineRule="exact"/>
      </w:pPr>
    </w:p>
    <w:p w:rsidRPr="007F5C15" w:rsidR="0006158F" w:rsidP="007E1B80" w:rsidRDefault="0006158F" w14:paraId="4CBCCC8B" w14:textId="77777777">
      <w:pPr>
        <w:pStyle w:val="Lijstalinea"/>
        <w:numPr>
          <w:ilvl w:val="0"/>
          <w:numId w:val="87"/>
        </w:numPr>
        <w:tabs>
          <w:tab w:val="left" w:pos="520"/>
        </w:tabs>
        <w:spacing w:after="0" w:line="0" w:lineRule="atLeast"/>
      </w:pPr>
      <w:r w:rsidRPr="007F5C15">
        <w:t>de activiteiten kunnen worden begeleid door zowel personeelsleden als niet-personeelsleden;</w:t>
      </w:r>
    </w:p>
    <w:p w:rsidRPr="007F5C15" w:rsidR="0006158F" w:rsidP="0006158F" w:rsidRDefault="0006158F" w14:paraId="01FFDEB8" w14:textId="77777777">
      <w:pPr>
        <w:spacing w:line="71" w:lineRule="exact"/>
      </w:pPr>
    </w:p>
    <w:p w:rsidRPr="007F5C15" w:rsidR="0006158F" w:rsidP="007E1B80" w:rsidRDefault="0006158F" w14:paraId="0F066AAA" w14:textId="1B94567B">
      <w:pPr>
        <w:pStyle w:val="Lijstalinea"/>
        <w:numPr>
          <w:ilvl w:val="0"/>
          <w:numId w:val="87"/>
        </w:numPr>
        <w:tabs>
          <w:tab w:val="left" w:pos="478"/>
        </w:tabs>
        <w:spacing w:after="0" w:line="226" w:lineRule="auto"/>
        <w:ind w:right="626"/>
      </w:pPr>
      <w:r w:rsidRPr="007F5C15">
        <w:t>de begeleiders van deze activiteiten zijn minimaal 18 jaar oud en zijn herkenbaar voor d</w:t>
      </w:r>
      <w:r>
        <w:t xml:space="preserve">e </w:t>
      </w:r>
      <w:r w:rsidRPr="007F5C15">
        <w:t>leerlingen;</w:t>
      </w:r>
    </w:p>
    <w:p w:rsidRPr="007F5C15" w:rsidR="0006158F" w:rsidP="0006158F" w:rsidRDefault="0006158F" w14:paraId="0436AD70" w14:textId="77777777">
      <w:pPr>
        <w:spacing w:line="72" w:lineRule="exact"/>
      </w:pPr>
    </w:p>
    <w:p w:rsidRPr="007F5C15" w:rsidR="0006158F" w:rsidP="007E1B80" w:rsidRDefault="0006158F" w14:paraId="40A86593" w14:textId="77777777">
      <w:pPr>
        <w:pStyle w:val="Lijstalinea"/>
        <w:numPr>
          <w:ilvl w:val="0"/>
          <w:numId w:val="87"/>
        </w:numPr>
        <w:tabs>
          <w:tab w:val="left" w:pos="478"/>
        </w:tabs>
        <w:spacing w:after="0" w:line="238" w:lineRule="auto"/>
        <w:ind w:right="206"/>
      </w:pPr>
      <w:r w:rsidRPr="007F5C15">
        <w:t>de begeleiders van een buitenschoolse activiteit zijn zich bewust van de verantwoordelijkheid die ze dragen voor de leerlingen en zorgen ervoor dat de veiligheid gewaarborgd is;</w:t>
      </w:r>
    </w:p>
    <w:p w:rsidRPr="007F5C15" w:rsidR="0006158F" w:rsidP="0006158F" w:rsidRDefault="0006158F" w14:paraId="174D819C" w14:textId="77777777">
      <w:pPr>
        <w:spacing w:line="23" w:lineRule="exact"/>
      </w:pPr>
    </w:p>
    <w:p w:rsidRPr="007F5C15" w:rsidR="0006158F" w:rsidP="007E1B80" w:rsidRDefault="0006158F" w14:paraId="137202E9" w14:textId="77777777">
      <w:pPr>
        <w:pStyle w:val="Lijstalinea"/>
        <w:numPr>
          <w:ilvl w:val="0"/>
          <w:numId w:val="87"/>
        </w:numPr>
        <w:tabs>
          <w:tab w:val="left" w:pos="480"/>
        </w:tabs>
        <w:spacing w:after="0" w:line="0" w:lineRule="atLeast"/>
      </w:pPr>
      <w:r w:rsidRPr="007F5C15">
        <w:t>ouders zijn tevoren op de hoogte van een buitenschoolse activiteit.</w:t>
      </w:r>
    </w:p>
    <w:p w:rsidR="0006158F" w:rsidP="0006158F" w:rsidRDefault="0006158F" w14:paraId="17E651D4" w14:textId="77777777">
      <w:pPr>
        <w:spacing w:line="229" w:lineRule="exact"/>
        <w:rPr>
          <w:rFonts w:ascii="Times New Roman" w:hAnsi="Times New Roman" w:eastAsia="Times New Roman"/>
        </w:rPr>
      </w:pPr>
    </w:p>
    <w:p w:rsidR="0006158F" w:rsidP="0006158F" w:rsidRDefault="0006158F" w14:paraId="79DDF9CB" w14:textId="77777777">
      <w:pPr>
        <w:spacing w:line="254" w:lineRule="auto"/>
        <w:ind w:right="106"/>
      </w:pPr>
      <w:r w:rsidRPr="007F5C15">
        <w:t>Naast buitenschoolse activiteiten bestaan er ook naschoolse activiteiten. Dit zijn activiteiten die niet onder schooltijd plaatsvinden en niet tot het lesprogramma behoren. Deze activiteiten vallen niet onder verantwoordelijkheid van de school. De kinderen kunnen aan deze activiteiten op vrijwillige basis deelnemen. Bij naschoolse activiteiten kan gedacht worden aan: Schoolsporttoernooien, de Avondvierdaagse, Sport in de wijk enz.</w:t>
      </w:r>
    </w:p>
    <w:p w:rsidR="0006158F" w:rsidP="0006158F" w:rsidRDefault="0006158F" w14:paraId="171CC375" w14:textId="77777777">
      <w:pPr>
        <w:spacing w:line="200" w:lineRule="exact"/>
        <w:rPr>
          <w:rFonts w:ascii="Times New Roman" w:hAnsi="Times New Roman" w:eastAsia="Times New Roman"/>
        </w:rPr>
      </w:pPr>
    </w:p>
    <w:p w:rsidRPr="007F5C15" w:rsidR="0006158F" w:rsidP="0006158F" w:rsidRDefault="0006158F" w14:paraId="45831680" w14:textId="77777777">
      <w:pPr>
        <w:spacing w:line="0" w:lineRule="atLeast"/>
        <w:rPr>
          <w:rFonts w:eastAsia="Calibri Light" w:cstheme="minorHAnsi"/>
          <w:b/>
          <w:bCs/>
        </w:rPr>
      </w:pPr>
      <w:r w:rsidRPr="007F5C15">
        <w:rPr>
          <w:rFonts w:eastAsia="Calibri Light" w:cstheme="minorHAnsi"/>
          <w:b/>
          <w:bCs/>
        </w:rPr>
        <w:t>Toestemming en verzekeringen</w:t>
      </w:r>
    </w:p>
    <w:p w:rsidR="0006158F" w:rsidP="0006158F" w:rsidRDefault="0006158F" w14:paraId="510312C7" w14:textId="77777777">
      <w:pPr>
        <w:spacing w:line="0" w:lineRule="atLeast"/>
        <w:rPr>
          <w:rFonts w:ascii="Times New Roman" w:hAnsi="Times New Roman" w:eastAsia="Times New Roman"/>
        </w:rPr>
      </w:pPr>
      <w:r w:rsidRPr="007F5C15">
        <w:rPr>
          <w:rFonts w:ascii="Calibri Light" w:hAnsi="Calibri Light" w:eastAsia="Calibri Light" w:cs="Calibri Light"/>
          <w:i/>
          <w:iCs/>
          <w:color w:val="201B42" w:themeColor="accent1" w:themeShade="BF"/>
        </w:rPr>
        <w:t>Toestemming</w:t>
      </w:r>
      <w:r>
        <w:rPr>
          <w:rFonts w:ascii="Calibri Light" w:hAnsi="Calibri Light" w:eastAsia="Calibri Light" w:cs="Calibri Light"/>
          <w:i/>
          <w:iCs/>
          <w:color w:val="201B42" w:themeColor="accent1" w:themeShade="BF"/>
        </w:rPr>
        <w:t xml:space="preserve"> ouders</w:t>
      </w:r>
    </w:p>
    <w:p w:rsidRPr="007F5C15" w:rsidR="0006158F" w:rsidP="0006158F" w:rsidRDefault="0006158F" w14:paraId="7DF433CE" w14:textId="77777777">
      <w:pPr>
        <w:spacing w:line="251" w:lineRule="auto"/>
      </w:pPr>
      <w:r w:rsidRPr="007F5C15">
        <w:t>Bij de inschrijving op school gaan ouders akkoord met de buitenschoolse activiteiten. In de schoolgids wordt uitgelegd wat hier onder verstaan wordt. De buitenschoolse activiteiten worden door de leerkracht van tevoren bekend gemaakt. In het geval van een wekelijkse gymles buiten het schoolterrein wordt dit voor de aanvang van de eerste gymles (meestal in groep 3) gedaan. Voor alle overige activiteiten wordt van tevoren aan ouders gecommuniceerd welke buitenschoolse activiteit het betreft en wordt van tevoren de nodige informatie verstrekt (via de voor de school gebruikelijke communicatiemiddelen).</w:t>
      </w:r>
    </w:p>
    <w:p w:rsidRPr="007F5C15" w:rsidR="0006158F" w:rsidP="0006158F" w:rsidRDefault="0006158F" w14:paraId="1C746C09" w14:textId="77777777">
      <w:pPr>
        <w:spacing w:line="244" w:lineRule="auto"/>
        <w:ind w:right="380"/>
      </w:pPr>
      <w:r w:rsidRPr="007F5C15">
        <w:t>Ouders hebben per buitenschoolse activiteit het recht om geen toestemming te geven. Ouders moeten dit van tevoren en zelf melden aan de leerkracht. We vinden het belangrijk om, in een situatie waarin ouders geen toestemming geven, hier met elkaar over te spreken. Vandaar dat de directie van de school de betreffende ouders uitnodigt voor een gesprek.</w:t>
      </w:r>
    </w:p>
    <w:p w:rsidRPr="007F5C15" w:rsidR="0006158F" w:rsidP="0006158F" w:rsidRDefault="0006158F" w14:paraId="39615509" w14:textId="77777777">
      <w:pPr>
        <w:spacing w:line="253" w:lineRule="auto"/>
        <w:ind w:right="600"/>
      </w:pPr>
      <w:r w:rsidRPr="007F5C15">
        <w:t>De mening van ouders die geen toestemming verlenen voor deelname aan een bepaalde buitenschoolse activiteit wordt gerespecteerd. De leerling neemt in dat geval geen deel aan de activiteit, maar blijft op school en wordt indien nodig tijdelijk in een andere groep geplaatst.</w:t>
      </w:r>
    </w:p>
    <w:p w:rsidRPr="007F5C15" w:rsidR="0006158F" w:rsidP="0006158F" w:rsidRDefault="0006158F" w14:paraId="660803D9" w14:textId="77777777">
      <w:pPr>
        <w:spacing w:line="171" w:lineRule="exact"/>
        <w:rPr>
          <w:rFonts w:ascii="Times New Roman" w:hAnsi="Times New Roman" w:eastAsia="Times New Roman"/>
          <w:i/>
          <w:iCs/>
          <w:color w:val="201B42" w:themeColor="accent1" w:themeShade="BF"/>
        </w:rPr>
      </w:pPr>
    </w:p>
    <w:p w:rsidR="0006158F" w:rsidP="0006158F" w:rsidRDefault="0006158F" w14:paraId="5C8883E8" w14:textId="77777777">
      <w:pPr>
        <w:spacing w:line="0" w:lineRule="atLeast"/>
        <w:rPr>
          <w:rFonts w:ascii="Times New Roman" w:hAnsi="Times New Roman" w:eastAsia="Times New Roman"/>
        </w:rPr>
      </w:pPr>
      <w:r w:rsidRPr="007F5C15">
        <w:rPr>
          <w:rFonts w:ascii="Calibri Light" w:hAnsi="Calibri Light" w:eastAsia="Calibri Light"/>
          <w:i/>
          <w:iCs/>
          <w:color w:val="201B42" w:themeColor="accent1" w:themeShade="BF"/>
        </w:rPr>
        <w:t>Toestemming school</w:t>
      </w:r>
    </w:p>
    <w:p w:rsidR="0006158F" w:rsidP="0006158F" w:rsidRDefault="0006158F" w14:paraId="7C394095" w14:textId="77777777">
      <w:pPr>
        <w:spacing w:line="250" w:lineRule="auto"/>
        <w:ind w:right="20"/>
      </w:pPr>
      <w:r>
        <w:t>De school behoudt zich het recht voor om leerlingen niet deel te laten nemen aan een buitenschoolse activiteit. De leerkracht meldt dit van tevoren aan de ouders. Ook in dit geval gaan we hierover met elkaar in gesprek en zal de directie van de school de ouders uitnodigen. Het besluit om een leerling niet deel te laten nemen aan een buitenschoolse activiteit, kan de school bijvoorbeeld nemen wanneer er sprake is geweest van wangedrag of het veroorzaken van gevaarlijke situaties door een leerling.</w:t>
      </w:r>
    </w:p>
    <w:p w:rsidR="0006158F" w:rsidP="0006158F" w:rsidRDefault="0006158F" w14:paraId="3B6F8426" w14:textId="77777777">
      <w:pPr>
        <w:spacing w:line="226" w:lineRule="auto"/>
        <w:ind w:right="280"/>
      </w:pPr>
      <w:r>
        <w:t>Wanneer de school besluit een leerling niet deel te laten nemen aan een buitenschoolse activiteit, blijft de leerling op school en wordt indien nodig in een andere groep geplaatst.</w:t>
      </w:r>
    </w:p>
    <w:p w:rsidRPr="007F5C15" w:rsidR="0006158F" w:rsidP="0006158F" w:rsidRDefault="0006158F" w14:paraId="402D6E8F" w14:textId="77777777">
      <w:pPr>
        <w:spacing w:line="185" w:lineRule="exact"/>
        <w:rPr>
          <w:rFonts w:ascii="Times New Roman" w:hAnsi="Times New Roman" w:eastAsia="Times New Roman"/>
          <w:i/>
          <w:iCs/>
          <w:color w:val="201B42" w:themeColor="accent1" w:themeShade="BF"/>
        </w:rPr>
      </w:pPr>
    </w:p>
    <w:p w:rsidR="0006158F" w:rsidP="0006158F" w:rsidRDefault="0006158F" w14:paraId="29F74C1A" w14:textId="77777777">
      <w:pPr>
        <w:spacing w:line="0" w:lineRule="atLeast"/>
        <w:rPr>
          <w:rFonts w:ascii="Times New Roman" w:hAnsi="Times New Roman" w:eastAsia="Times New Roman"/>
        </w:rPr>
      </w:pPr>
      <w:r w:rsidRPr="007F5C15">
        <w:rPr>
          <w:rFonts w:ascii="Calibri Light" w:hAnsi="Calibri Light" w:eastAsia="Calibri Light"/>
          <w:i/>
          <w:iCs/>
          <w:color w:val="201B42" w:themeColor="accent1" w:themeShade="BF"/>
        </w:rPr>
        <w:t>Verzekering</w:t>
      </w:r>
    </w:p>
    <w:p w:rsidR="0006158F" w:rsidP="0006158F" w:rsidRDefault="0006158F" w14:paraId="0F2F475B" w14:textId="52642C98">
      <w:pPr>
        <w:spacing w:line="250" w:lineRule="auto"/>
        <w:ind w:right="240"/>
      </w:pPr>
      <w:r>
        <w:t xml:space="preserve">De risico's van ongevallen zijn bij een buitenschoolse activiteit groter dan bij het verblijf op school. Een goede verzekering is hierbij van belang. De Stichting </w:t>
      </w:r>
      <w:proofErr w:type="spellStart"/>
      <w:r w:rsidR="00FE6C48">
        <w:t>Ommeriek</w:t>
      </w:r>
      <w:proofErr w:type="spellEnd"/>
      <w:r>
        <w:t xml:space="preserve"> heeft een aansprakelijkheidsverzekering afgesloten. Dit betekent dat wanneer een ongeval zich voordoet tijdens buitenschoolse activiteiten, de scholen hiervoor verzekerd zijn. Deze verzekering betreft personeelsleden, leerlingen, stagiaires, ouders en vrijwilligers die namens de school handelen ten tijde van de activiteit.</w:t>
      </w:r>
    </w:p>
    <w:p w:rsidR="0006158F" w:rsidP="0006158F" w:rsidRDefault="0006158F" w14:paraId="23D13398" w14:textId="77777777">
      <w:pPr>
        <w:spacing w:line="237" w:lineRule="auto"/>
        <w:ind w:right="560"/>
        <w:jc w:val="both"/>
      </w:pPr>
      <w:r>
        <w:t>Als een leerling iets overkomt en een namens de school aangestelde begeleider wordt hiervoor aansprakelijk gesteld, dan geldt dat dit verzekerd is wanneer het ongeval zich voordoet tijdens buitenschoolse activiteiten.</w:t>
      </w:r>
    </w:p>
    <w:p w:rsidRPr="00673DA8" w:rsidR="0006158F" w:rsidP="0006158F" w:rsidRDefault="0006158F" w14:paraId="2BB51747" w14:textId="77777777">
      <w:pPr>
        <w:pStyle w:val="Plattetekst"/>
        <w:rPr>
          <w:b/>
          <w:bCs/>
          <w:iCs/>
          <w:lang w:val="nl-NL"/>
        </w:rPr>
      </w:pPr>
    </w:p>
    <w:p w:rsidRPr="00D53A2C" w:rsidR="0006158F" w:rsidP="0006158F" w:rsidRDefault="0006158F" w14:paraId="5D4AB617" w14:textId="77777777">
      <w:pPr>
        <w:pStyle w:val="Plattetekst"/>
        <w:ind w:left="0"/>
        <w:rPr>
          <w:rFonts w:asciiTheme="minorHAnsi" w:hAnsiTheme="minorHAnsi" w:cstheme="minorHAnsi"/>
          <w:b/>
          <w:bCs/>
          <w:iCs/>
          <w:sz w:val="22"/>
          <w:szCs w:val="22"/>
          <w:lang w:val="nl-NL"/>
        </w:rPr>
      </w:pPr>
      <w:r w:rsidRPr="00D53A2C">
        <w:rPr>
          <w:rFonts w:asciiTheme="minorHAnsi" w:hAnsiTheme="minorHAnsi" w:cstheme="minorHAnsi"/>
          <w:b/>
          <w:bCs/>
          <w:iCs/>
          <w:sz w:val="22"/>
          <w:szCs w:val="22"/>
          <w:lang w:val="nl-NL"/>
        </w:rPr>
        <w:t>Handleiding buitenschoolse activiteiten</w:t>
      </w:r>
    </w:p>
    <w:p w:rsidR="0006158F" w:rsidP="0006158F" w:rsidRDefault="0006158F" w14:paraId="16386C25" w14:textId="77777777">
      <w:pPr>
        <w:spacing w:line="88" w:lineRule="exact"/>
        <w:rPr>
          <w:rFonts w:ascii="Times New Roman" w:hAnsi="Times New Roman" w:eastAsia="Times New Roman"/>
        </w:rPr>
      </w:pPr>
    </w:p>
    <w:p w:rsidR="0006158F" w:rsidP="0006158F" w:rsidRDefault="0006158F" w14:paraId="0D998E7A" w14:textId="77777777">
      <w:pPr>
        <w:spacing w:line="0" w:lineRule="atLeast"/>
        <w:ind w:left="4"/>
        <w:rPr>
          <w:rFonts w:ascii="Times New Roman" w:hAnsi="Times New Roman" w:eastAsia="Times New Roman"/>
        </w:rPr>
      </w:pPr>
      <w:r w:rsidRPr="007F5C15">
        <w:rPr>
          <w:rFonts w:ascii="Calibri Light" w:hAnsi="Calibri Light" w:eastAsia="Calibri Light"/>
          <w:i/>
          <w:iCs/>
          <w:color w:val="201B42" w:themeColor="accent1" w:themeShade="BF"/>
        </w:rPr>
        <w:t>Wandelen</w:t>
      </w:r>
    </w:p>
    <w:p w:rsidR="0006158F" w:rsidP="0006158F" w:rsidRDefault="0006158F" w14:paraId="56FB994A" w14:textId="77777777">
      <w:pPr>
        <w:spacing w:line="0" w:lineRule="atLeast"/>
        <w:ind w:left="4"/>
      </w:pPr>
      <w:r>
        <w:t>Bij het wandelen naar een buitenschoolse activiteit onderscheiden we de volgende vormen:</w:t>
      </w:r>
    </w:p>
    <w:p w:rsidR="0006158F" w:rsidP="0006158F" w:rsidRDefault="0006158F" w14:paraId="0D3483DA" w14:textId="77777777">
      <w:pPr>
        <w:spacing w:line="22" w:lineRule="exact"/>
        <w:rPr>
          <w:rFonts w:ascii="Times New Roman" w:hAnsi="Times New Roman" w:eastAsia="Times New Roman"/>
        </w:rPr>
      </w:pPr>
    </w:p>
    <w:p w:rsidR="0006158F" w:rsidP="007E1B80" w:rsidRDefault="0006158F" w14:paraId="32B2FF1D" w14:textId="77777777">
      <w:pPr>
        <w:numPr>
          <w:ilvl w:val="0"/>
          <w:numId w:val="100"/>
        </w:numPr>
        <w:tabs>
          <w:tab w:val="left" w:pos="224"/>
        </w:tabs>
        <w:spacing w:after="0" w:line="0" w:lineRule="atLeast"/>
        <w:ind w:left="224" w:hanging="224"/>
      </w:pPr>
      <w:r>
        <w:t>Wandelen naar de gymzaal</w:t>
      </w:r>
    </w:p>
    <w:p w:rsidR="0006158F" w:rsidP="0006158F" w:rsidRDefault="0006158F" w14:paraId="17F1C8DD" w14:textId="77777777">
      <w:pPr>
        <w:spacing w:line="70" w:lineRule="exact"/>
      </w:pPr>
    </w:p>
    <w:p w:rsidR="0006158F" w:rsidP="007E1B80" w:rsidRDefault="0006158F" w14:paraId="31B38B25" w14:textId="77777777">
      <w:pPr>
        <w:numPr>
          <w:ilvl w:val="0"/>
          <w:numId w:val="100"/>
        </w:numPr>
        <w:tabs>
          <w:tab w:val="left" w:pos="222"/>
        </w:tabs>
        <w:spacing w:after="0" w:line="227" w:lineRule="auto"/>
        <w:ind w:left="4" w:hanging="4"/>
      </w:pPr>
      <w:r>
        <w:t>Wandelen naar activiteiten binnen de bebouwde kom, bijvoorbeeld naar de bibliotheek, sportveld, kinderboerderij e.d.</w:t>
      </w:r>
    </w:p>
    <w:p w:rsidR="0006158F" w:rsidP="0006158F" w:rsidRDefault="0006158F" w14:paraId="4FEDE182" w14:textId="77777777">
      <w:pPr>
        <w:spacing w:line="21" w:lineRule="exact"/>
      </w:pPr>
    </w:p>
    <w:p w:rsidR="0006158F" w:rsidP="007E1B80" w:rsidRDefault="0006158F" w14:paraId="73F1149C" w14:textId="77777777">
      <w:pPr>
        <w:numPr>
          <w:ilvl w:val="0"/>
          <w:numId w:val="100"/>
        </w:numPr>
        <w:tabs>
          <w:tab w:val="left" w:pos="224"/>
        </w:tabs>
        <w:spacing w:after="0" w:line="0" w:lineRule="atLeast"/>
        <w:ind w:left="224" w:hanging="224"/>
      </w:pPr>
      <w:r>
        <w:t>Wandelen naar activiteiten buiten de bebouwde kom.</w:t>
      </w:r>
    </w:p>
    <w:p w:rsidR="0006158F" w:rsidP="0006158F" w:rsidRDefault="0006158F" w14:paraId="02B0A374" w14:textId="77777777">
      <w:pPr>
        <w:spacing w:line="183" w:lineRule="exact"/>
        <w:rPr>
          <w:rFonts w:ascii="Times New Roman" w:hAnsi="Times New Roman" w:eastAsia="Times New Roman"/>
        </w:rPr>
      </w:pPr>
    </w:p>
    <w:p w:rsidR="0006158F" w:rsidP="0006158F" w:rsidRDefault="0006158F" w14:paraId="4D7B5981" w14:textId="77777777">
      <w:pPr>
        <w:spacing w:line="0" w:lineRule="atLeast"/>
        <w:ind w:left="4"/>
      </w:pPr>
      <w:r>
        <w:t>Bij het wandelen gelden de volgende regels en afspraken:</w:t>
      </w:r>
    </w:p>
    <w:p w:rsidRPr="007F5C15" w:rsidR="0006158F" w:rsidP="0006158F" w:rsidRDefault="0006158F" w14:paraId="102584D5" w14:textId="77777777">
      <w:pPr>
        <w:spacing w:line="22" w:lineRule="exact"/>
        <w:rPr>
          <w:rFonts w:ascii="Times New Roman" w:hAnsi="Times New Roman" w:eastAsia="Times New Roman"/>
        </w:rPr>
      </w:pPr>
    </w:p>
    <w:p w:rsidRPr="007F5C15" w:rsidR="0006158F" w:rsidP="007E1B80" w:rsidRDefault="0006158F" w14:paraId="0A659721" w14:textId="77777777">
      <w:pPr>
        <w:pStyle w:val="Lijstalinea"/>
        <w:numPr>
          <w:ilvl w:val="0"/>
          <w:numId w:val="88"/>
        </w:numPr>
        <w:tabs>
          <w:tab w:val="left" w:pos="124"/>
        </w:tabs>
        <w:spacing w:after="0" w:line="0" w:lineRule="atLeast"/>
      </w:pPr>
      <w:r w:rsidRPr="007F5C15">
        <w:t>Tijdens het wandelen dragen alle leerlingen een hesje in een opvallende kleur</w:t>
      </w:r>
      <w:r>
        <w:t>;</w:t>
      </w:r>
    </w:p>
    <w:p w:rsidRPr="007F5C15" w:rsidR="0006158F" w:rsidP="0006158F" w:rsidRDefault="0006158F" w14:paraId="766385DB" w14:textId="77777777">
      <w:pPr>
        <w:spacing w:line="68" w:lineRule="exact"/>
      </w:pPr>
    </w:p>
    <w:p w:rsidRPr="007F5C15" w:rsidR="0006158F" w:rsidP="007E1B80" w:rsidRDefault="0006158F" w14:paraId="63131D97" w14:textId="77777777">
      <w:pPr>
        <w:pStyle w:val="Lijstalinea"/>
        <w:numPr>
          <w:ilvl w:val="0"/>
          <w:numId w:val="88"/>
        </w:numPr>
        <w:tabs>
          <w:tab w:val="left" w:pos="121"/>
        </w:tabs>
        <w:spacing w:after="0" w:line="228" w:lineRule="auto"/>
        <w:ind w:right="220"/>
      </w:pPr>
      <w:r w:rsidRPr="007F5C15">
        <w:t>Wanneer meerdere groepen op pad zijn en er niet voldoende hesjes zijn, worden er minstens vier hesjes verdeeld onder begeleiders en leerlingen</w:t>
      </w:r>
      <w:r>
        <w:t>;</w:t>
      </w:r>
    </w:p>
    <w:p w:rsidRPr="007F5C15" w:rsidR="0006158F" w:rsidP="0006158F" w:rsidRDefault="0006158F" w14:paraId="6F630D95" w14:textId="77777777">
      <w:pPr>
        <w:spacing w:line="22" w:lineRule="exact"/>
      </w:pPr>
    </w:p>
    <w:p w:rsidRPr="007F5C15" w:rsidR="0006158F" w:rsidP="007E1B80" w:rsidRDefault="0006158F" w14:paraId="460D0444" w14:textId="77777777">
      <w:pPr>
        <w:pStyle w:val="Lijstalinea"/>
        <w:numPr>
          <w:ilvl w:val="0"/>
          <w:numId w:val="88"/>
        </w:numPr>
        <w:tabs>
          <w:tab w:val="left" w:pos="124"/>
        </w:tabs>
        <w:spacing w:after="0" w:line="0" w:lineRule="atLeast"/>
      </w:pPr>
      <w:r w:rsidRPr="007F5C15">
        <w:t>We wachten op elkaar</w:t>
      </w:r>
      <w:r>
        <w:t>;</w:t>
      </w:r>
    </w:p>
    <w:p w:rsidRPr="007F5C15" w:rsidR="0006158F" w:rsidP="0006158F" w:rsidRDefault="0006158F" w14:paraId="7C697758" w14:textId="77777777">
      <w:pPr>
        <w:spacing w:line="21" w:lineRule="exact"/>
      </w:pPr>
    </w:p>
    <w:p w:rsidRPr="007F5C15" w:rsidR="0006158F" w:rsidP="007E1B80" w:rsidRDefault="0006158F" w14:paraId="75147895" w14:textId="77777777">
      <w:pPr>
        <w:pStyle w:val="Lijstalinea"/>
        <w:numPr>
          <w:ilvl w:val="0"/>
          <w:numId w:val="88"/>
        </w:numPr>
        <w:tabs>
          <w:tab w:val="left" w:pos="124"/>
        </w:tabs>
        <w:spacing w:after="0" w:line="0" w:lineRule="atLeast"/>
      </w:pPr>
      <w:r w:rsidRPr="007F5C15">
        <w:t>We lopen in tweetallen in de rij</w:t>
      </w:r>
      <w:r>
        <w:t>;</w:t>
      </w:r>
    </w:p>
    <w:p w:rsidRPr="007F5C15" w:rsidR="0006158F" w:rsidP="0006158F" w:rsidRDefault="0006158F" w14:paraId="2D62D1A9" w14:textId="77777777">
      <w:pPr>
        <w:spacing w:line="68" w:lineRule="exact"/>
      </w:pPr>
    </w:p>
    <w:p w:rsidRPr="007F5C15" w:rsidR="0006158F" w:rsidP="007E1B80" w:rsidRDefault="0006158F" w14:paraId="4311F8AA" w14:textId="77777777">
      <w:pPr>
        <w:pStyle w:val="Lijstalinea"/>
        <w:numPr>
          <w:ilvl w:val="0"/>
          <w:numId w:val="88"/>
        </w:numPr>
        <w:tabs>
          <w:tab w:val="left" w:pos="121"/>
        </w:tabs>
        <w:spacing w:after="0" w:line="238" w:lineRule="auto"/>
        <w:ind w:right="460"/>
        <w:jc w:val="both"/>
      </w:pPr>
      <w:r w:rsidRPr="007F5C15">
        <w:t>De leerkracht loopt vooraan, in verband met het oversteken. De tweede begeleider loopt altijd achteraan. Bij meerdere begeleiders worden deze verdeeld over de rij om zo groepjes te maken</w:t>
      </w:r>
      <w:r>
        <w:t>;</w:t>
      </w:r>
    </w:p>
    <w:p w:rsidRPr="007F5C15" w:rsidR="0006158F" w:rsidP="0006158F" w:rsidRDefault="0006158F" w14:paraId="237D7B69" w14:textId="77777777">
      <w:pPr>
        <w:spacing w:line="72" w:lineRule="exact"/>
      </w:pPr>
    </w:p>
    <w:p w:rsidRPr="007F5C15" w:rsidR="0006158F" w:rsidP="007E1B80" w:rsidRDefault="0006158F" w14:paraId="1FF422F8" w14:textId="77777777">
      <w:pPr>
        <w:pStyle w:val="Lijstalinea"/>
        <w:numPr>
          <w:ilvl w:val="0"/>
          <w:numId w:val="88"/>
        </w:numPr>
        <w:tabs>
          <w:tab w:val="left" w:pos="121"/>
        </w:tabs>
        <w:spacing w:after="0" w:line="227" w:lineRule="auto"/>
        <w:ind w:right="220"/>
      </w:pPr>
      <w:r w:rsidRPr="007F5C15">
        <w:t>Bij het oversteken geeft de leerkracht een stopteken aan het verkeer. Na het oversteken wachten de leerlingen tot de leerkracht weer vooraan in de rij kan gaan lopen</w:t>
      </w:r>
      <w:r>
        <w:t>;</w:t>
      </w:r>
    </w:p>
    <w:p w:rsidRPr="007F5C15" w:rsidR="0006158F" w:rsidP="0006158F" w:rsidRDefault="0006158F" w14:paraId="73EE43EE" w14:textId="77777777">
      <w:pPr>
        <w:spacing w:line="21" w:lineRule="exact"/>
      </w:pPr>
    </w:p>
    <w:p w:rsidR="0006158F" w:rsidP="007E1B80" w:rsidRDefault="0006158F" w14:paraId="16B0F860" w14:textId="77777777">
      <w:pPr>
        <w:pStyle w:val="Lijstalinea"/>
        <w:numPr>
          <w:ilvl w:val="0"/>
          <w:numId w:val="88"/>
        </w:numPr>
        <w:tabs>
          <w:tab w:val="left" w:pos="124"/>
        </w:tabs>
        <w:spacing w:after="0" w:line="0" w:lineRule="atLeast"/>
      </w:pPr>
      <w:r w:rsidRPr="007F5C15">
        <w:t xml:space="preserve">In het schema in hoofdstuk 6 </w:t>
      </w:r>
      <w:r>
        <w:t>is af te lezen hoeveel begeleiders er nodig zijn per groep per activiteit.</w:t>
      </w:r>
    </w:p>
    <w:p w:rsidR="0006158F" w:rsidP="0006158F" w:rsidRDefault="0006158F" w14:paraId="1E35388B" w14:textId="77777777">
      <w:pPr>
        <w:spacing w:line="183" w:lineRule="exact"/>
        <w:rPr>
          <w:rFonts w:ascii="Times New Roman" w:hAnsi="Times New Roman" w:eastAsia="Times New Roman"/>
        </w:rPr>
      </w:pPr>
    </w:p>
    <w:p w:rsidR="0006158F" w:rsidP="0006158F" w:rsidRDefault="0006158F" w14:paraId="7AC6F2C7" w14:textId="77777777">
      <w:pPr>
        <w:spacing w:line="0" w:lineRule="atLeast"/>
        <w:ind w:left="4"/>
      </w:pPr>
      <w:r>
        <w:t>Wanneer een leerkracht met een groep gaat wandelen, stelt hij de ouders van tevoren op de hoogte.</w:t>
      </w:r>
    </w:p>
    <w:p w:rsidR="0006158F" w:rsidP="0006158F" w:rsidRDefault="0006158F" w14:paraId="3D5CA4AB" w14:textId="77777777">
      <w:pPr>
        <w:spacing w:line="22" w:lineRule="exact"/>
        <w:rPr>
          <w:rFonts w:ascii="Times New Roman" w:hAnsi="Times New Roman" w:eastAsia="Times New Roman"/>
        </w:rPr>
      </w:pPr>
    </w:p>
    <w:p w:rsidR="0006158F" w:rsidP="0006158F" w:rsidRDefault="0006158F" w14:paraId="26260F03" w14:textId="77777777">
      <w:pPr>
        <w:spacing w:line="0" w:lineRule="atLeast"/>
        <w:ind w:left="4"/>
      </w:pPr>
      <w:r>
        <w:t>Aan begeleiders wordt door de leerkracht uitgelegd wat de bedoeling is:</w:t>
      </w:r>
    </w:p>
    <w:p w:rsidR="0006158F" w:rsidP="0006158F" w:rsidRDefault="0006158F" w14:paraId="1D1AA63B" w14:textId="77777777">
      <w:pPr>
        <w:spacing w:line="19" w:lineRule="exact"/>
        <w:rPr>
          <w:rFonts w:ascii="Times New Roman" w:hAnsi="Times New Roman" w:eastAsia="Times New Roman"/>
        </w:rPr>
      </w:pPr>
    </w:p>
    <w:p w:rsidR="0006158F" w:rsidP="007E1B80" w:rsidRDefault="0006158F" w14:paraId="2267EB7E" w14:textId="77777777">
      <w:pPr>
        <w:pStyle w:val="Lijstalinea"/>
        <w:numPr>
          <w:ilvl w:val="0"/>
          <w:numId w:val="89"/>
        </w:numPr>
        <w:tabs>
          <w:tab w:val="left" w:pos="124"/>
        </w:tabs>
        <w:spacing w:after="0" w:line="0" w:lineRule="atLeast"/>
      </w:pPr>
      <w:r>
        <w:t>Wat zijn de afspraken met de leerlingen?</w:t>
      </w:r>
    </w:p>
    <w:p w:rsidR="0006158F" w:rsidP="0006158F" w:rsidRDefault="0006158F" w14:paraId="07C2143F" w14:textId="77777777">
      <w:pPr>
        <w:spacing w:line="22" w:lineRule="exact"/>
      </w:pPr>
    </w:p>
    <w:p w:rsidR="0006158F" w:rsidP="007E1B80" w:rsidRDefault="0006158F" w14:paraId="3B8F75B3" w14:textId="77777777">
      <w:pPr>
        <w:pStyle w:val="Lijstalinea"/>
        <w:numPr>
          <w:ilvl w:val="0"/>
          <w:numId w:val="89"/>
        </w:numPr>
        <w:tabs>
          <w:tab w:val="left" w:pos="124"/>
        </w:tabs>
        <w:spacing w:after="0" w:line="0" w:lineRule="atLeast"/>
      </w:pPr>
      <w:r>
        <w:t>Wat wordt er van de begeleiders verwacht?</w:t>
      </w:r>
    </w:p>
    <w:p w:rsidR="0006158F" w:rsidP="0006158F" w:rsidRDefault="0006158F" w14:paraId="09A33271" w14:textId="77777777">
      <w:pPr>
        <w:spacing w:line="21" w:lineRule="exact"/>
      </w:pPr>
    </w:p>
    <w:p w:rsidR="0006158F" w:rsidP="007E1B80" w:rsidRDefault="0006158F" w14:paraId="54D2C76E" w14:textId="77777777">
      <w:pPr>
        <w:pStyle w:val="Lijstalinea"/>
        <w:numPr>
          <w:ilvl w:val="0"/>
          <w:numId w:val="89"/>
        </w:numPr>
        <w:tabs>
          <w:tab w:val="left" w:pos="124"/>
        </w:tabs>
        <w:spacing w:after="0" w:line="0" w:lineRule="atLeast"/>
      </w:pPr>
      <w:r>
        <w:t>Welke leerlingen heeft een begeleider onder zijn/haar hoede (kopie van groepsindeling)?</w:t>
      </w:r>
    </w:p>
    <w:p w:rsidR="0006158F" w:rsidP="0006158F" w:rsidRDefault="0006158F" w14:paraId="3539B183" w14:textId="77777777">
      <w:pPr>
        <w:spacing w:line="21" w:lineRule="exact"/>
      </w:pPr>
    </w:p>
    <w:p w:rsidR="0006158F" w:rsidP="007E1B80" w:rsidRDefault="0006158F" w14:paraId="015BAD4F" w14:textId="77777777">
      <w:pPr>
        <w:pStyle w:val="Lijstalinea"/>
        <w:numPr>
          <w:ilvl w:val="0"/>
          <w:numId w:val="89"/>
        </w:numPr>
        <w:tabs>
          <w:tab w:val="left" w:pos="124"/>
        </w:tabs>
        <w:spacing w:after="0" w:line="0" w:lineRule="atLeast"/>
      </w:pPr>
      <w:r>
        <w:t>Welke route wordt genomen?</w:t>
      </w:r>
    </w:p>
    <w:p w:rsidR="0006158F" w:rsidP="0006158F" w:rsidRDefault="0006158F" w14:paraId="35146473" w14:textId="77777777">
      <w:pPr>
        <w:spacing w:line="68" w:lineRule="exact"/>
        <w:rPr>
          <w:rFonts w:ascii="Times New Roman" w:hAnsi="Times New Roman" w:eastAsia="Times New Roman"/>
        </w:rPr>
      </w:pPr>
    </w:p>
    <w:p w:rsidR="0006158F" w:rsidP="0006158F" w:rsidRDefault="0006158F" w14:paraId="6A5E64D2" w14:textId="77777777">
      <w:pPr>
        <w:spacing w:line="248" w:lineRule="auto"/>
        <w:ind w:left="4" w:right="40"/>
      </w:pPr>
      <w:r>
        <w:t>Ook brengt de leerkracht de leerlingen van tevoren op de hoogte van de regels en afspraken tijden het wandelen. Indien nodig weten de leerlingen wie de begeleider van het betreffende groepje is. Als het wandelen een wekelijkse activiteit betreft (zoals wandelen naar de gymzaal), worden ouders niet elke week opnieuw geïnformeerd. Wel zorgt de leerkracht dat de regels en afspraken regelmatig met de leerlingen en begeleiders besproken worden.</w:t>
      </w:r>
    </w:p>
    <w:p w:rsidRPr="00C03563" w:rsidR="0006158F" w:rsidP="0006158F" w:rsidRDefault="0006158F" w14:paraId="424EB7D9" w14:textId="77777777">
      <w:pPr>
        <w:spacing w:line="0" w:lineRule="atLeast"/>
        <w:rPr>
          <w:rFonts w:ascii="Calibri Light" w:hAnsi="Calibri Light" w:eastAsia="Calibri Light"/>
          <w:i/>
          <w:iCs/>
          <w:color w:val="201B42" w:themeColor="accent1" w:themeShade="BF"/>
        </w:rPr>
      </w:pPr>
      <w:r>
        <w:rPr>
          <w:rFonts w:ascii="Times New Roman" w:hAnsi="Times New Roman" w:eastAsia="Times New Roman"/>
          <w:i/>
          <w:iCs/>
          <w:color w:val="201B42" w:themeColor="accent1" w:themeShade="BF"/>
        </w:rPr>
        <w:br/>
      </w:r>
      <w:r w:rsidRPr="00C03563">
        <w:rPr>
          <w:rFonts w:ascii="Calibri Light" w:hAnsi="Calibri Light" w:eastAsia="Calibri Light"/>
          <w:i/>
          <w:iCs/>
          <w:color w:val="201B42" w:themeColor="accent1" w:themeShade="BF"/>
        </w:rPr>
        <w:t>Fietsen</w:t>
      </w:r>
    </w:p>
    <w:p w:rsidR="0006158F" w:rsidP="0006158F" w:rsidRDefault="0006158F" w14:paraId="60EFE309" w14:textId="6FA4D054">
      <w:pPr>
        <w:spacing w:line="227" w:lineRule="auto"/>
        <w:ind w:left="4" w:right="580"/>
      </w:pPr>
      <w:r w:rsidR="0006158F">
        <w:rPr/>
        <w:t>Bij het fietsen naar een buitenschoolse</w:t>
      </w:r>
      <w:r w:rsidR="300ECE9C">
        <w:rPr/>
        <w:t xml:space="preserve"> activiteit (</w:t>
      </w:r>
      <w:r w:rsidR="0006158F">
        <w:rPr/>
        <w:t>vanaf groep 6), geldt</w:t>
      </w:r>
      <w:r w:rsidR="0006158F">
        <w:rPr/>
        <w:t xml:space="preserve"> dat iedere leerling moet beschikken over een veilige fiets. Bij het fietsen gelden de volgende regels en afspraken:</w:t>
      </w:r>
    </w:p>
    <w:p w:rsidR="0006158F" w:rsidP="0006158F" w:rsidRDefault="0006158F" w14:paraId="6DE5BCFD" w14:textId="77777777">
      <w:pPr>
        <w:spacing w:line="24" w:lineRule="exact"/>
        <w:rPr>
          <w:rFonts w:ascii="Times New Roman" w:hAnsi="Times New Roman" w:eastAsia="Times New Roman"/>
        </w:rPr>
      </w:pPr>
    </w:p>
    <w:p w:rsidR="0006158F" w:rsidP="007E1B80" w:rsidRDefault="0006158F" w14:paraId="21902541" w14:textId="77777777">
      <w:pPr>
        <w:pStyle w:val="Lijstalinea"/>
        <w:numPr>
          <w:ilvl w:val="0"/>
          <w:numId w:val="101"/>
        </w:numPr>
        <w:tabs>
          <w:tab w:val="left" w:pos="124"/>
        </w:tabs>
        <w:spacing w:after="0" w:line="0" w:lineRule="atLeast"/>
      </w:pPr>
      <w:r>
        <w:t>Eén leerling per fiets;</w:t>
      </w:r>
    </w:p>
    <w:p w:rsidR="0006158F" w:rsidP="0006158F" w:rsidRDefault="0006158F" w14:paraId="31F20575" w14:textId="77777777">
      <w:pPr>
        <w:spacing w:line="22" w:lineRule="exact"/>
      </w:pPr>
    </w:p>
    <w:p w:rsidR="0006158F" w:rsidP="007E1B80" w:rsidRDefault="0006158F" w14:paraId="2CC820FD" w14:textId="77777777">
      <w:pPr>
        <w:pStyle w:val="Lijstalinea"/>
        <w:numPr>
          <w:ilvl w:val="0"/>
          <w:numId w:val="101"/>
        </w:numPr>
        <w:tabs>
          <w:tab w:val="left" w:pos="124"/>
        </w:tabs>
        <w:spacing w:after="0" w:line="0" w:lineRule="atLeast"/>
      </w:pPr>
      <w:r>
        <w:t>Leerlingen en begeleiders dragen een hesje in een opvallende kleur;</w:t>
      </w:r>
    </w:p>
    <w:p w:rsidR="0006158F" w:rsidP="0006158F" w:rsidRDefault="0006158F" w14:paraId="14A64854" w14:textId="77777777">
      <w:pPr>
        <w:spacing w:line="70" w:lineRule="exact"/>
      </w:pPr>
    </w:p>
    <w:p w:rsidR="0006158F" w:rsidP="007E1B80" w:rsidRDefault="0006158F" w14:paraId="4A317DC1" w14:textId="77777777">
      <w:pPr>
        <w:pStyle w:val="Lijstalinea"/>
        <w:numPr>
          <w:ilvl w:val="0"/>
          <w:numId w:val="101"/>
        </w:numPr>
        <w:tabs>
          <w:tab w:val="left" w:pos="121"/>
        </w:tabs>
        <w:spacing w:after="0" w:line="237" w:lineRule="auto"/>
        <w:ind w:right="120"/>
      </w:pPr>
      <w:r>
        <w:t>Er fietst een begeleider achteraan met een leerling naast zich en een begeleider fietst vooraan met een leerling naast zich. Daartussen fietsen de overige leerlingen twee aan twee met de eventuele overige begeleiders verdeeld over de rij;</w:t>
      </w:r>
    </w:p>
    <w:p w:rsidR="0006158F" w:rsidP="0006158F" w:rsidRDefault="0006158F" w14:paraId="67B23AA4" w14:textId="77777777">
      <w:pPr>
        <w:spacing w:line="24" w:lineRule="exact"/>
      </w:pPr>
    </w:p>
    <w:p w:rsidR="0006158F" w:rsidP="007E1B80" w:rsidRDefault="0006158F" w14:paraId="3B808423" w14:textId="77777777">
      <w:pPr>
        <w:pStyle w:val="Lijstalinea"/>
        <w:numPr>
          <w:ilvl w:val="0"/>
          <w:numId w:val="101"/>
        </w:numPr>
        <w:tabs>
          <w:tab w:val="left" w:pos="124"/>
        </w:tabs>
        <w:spacing w:after="0" w:line="0" w:lineRule="atLeast"/>
      </w:pPr>
      <w:r>
        <w:t>Leerlingen weten bij welk groepje ze horen en op wie ze moeten wachten;</w:t>
      </w:r>
    </w:p>
    <w:p w:rsidR="0006158F" w:rsidP="0006158F" w:rsidRDefault="0006158F" w14:paraId="4C5A1565" w14:textId="77777777">
      <w:pPr>
        <w:spacing w:line="70" w:lineRule="exact"/>
      </w:pPr>
    </w:p>
    <w:p w:rsidR="0006158F" w:rsidP="007E1B80" w:rsidRDefault="0006158F" w14:paraId="36F3A600" w14:textId="77777777">
      <w:pPr>
        <w:pStyle w:val="Lijstalinea"/>
        <w:numPr>
          <w:ilvl w:val="0"/>
          <w:numId w:val="101"/>
        </w:numPr>
        <w:tabs>
          <w:tab w:val="left" w:pos="121"/>
        </w:tabs>
        <w:spacing w:after="0" w:line="226" w:lineRule="auto"/>
        <w:ind w:right="280"/>
      </w:pPr>
      <w:r>
        <w:t>Bij het oversteken geeft de voorste begeleider een stopteken aan het verkeer. Na het oversteken wachten de leerlingen tot de begeleider weer vooraan kan gaan fietsen;</w:t>
      </w:r>
    </w:p>
    <w:p w:rsidR="0006158F" w:rsidP="0006158F" w:rsidRDefault="0006158F" w14:paraId="3C340D77" w14:textId="77777777">
      <w:pPr>
        <w:spacing w:line="23" w:lineRule="exact"/>
      </w:pPr>
    </w:p>
    <w:p w:rsidR="0006158F" w:rsidP="007E1B80" w:rsidRDefault="0006158F" w14:paraId="33F5624D" w14:textId="77777777">
      <w:pPr>
        <w:pStyle w:val="Lijstalinea"/>
        <w:numPr>
          <w:ilvl w:val="0"/>
          <w:numId w:val="90"/>
        </w:numPr>
        <w:tabs>
          <w:tab w:val="left" w:pos="124"/>
        </w:tabs>
        <w:spacing w:after="0" w:line="0" w:lineRule="atLeast"/>
        <w:ind w:right="-23"/>
      </w:pPr>
      <w:r>
        <w:t>In het schema in hoofdstuk 6 is af te lezen hoeveel begeleiders er nodig zijn per groep per activiteit.</w:t>
      </w:r>
    </w:p>
    <w:p w:rsidR="0006158F" w:rsidP="0006158F" w:rsidRDefault="0006158F" w14:paraId="67C8F62B" w14:textId="77777777">
      <w:pPr>
        <w:tabs>
          <w:tab w:val="left" w:pos="124"/>
        </w:tabs>
        <w:spacing w:after="0" w:line="0" w:lineRule="atLeast"/>
        <w:ind w:left="4" w:right="-23"/>
      </w:pPr>
    </w:p>
    <w:p w:rsidR="0006158F" w:rsidP="0006158F" w:rsidRDefault="0006158F" w14:paraId="2398B36D" w14:textId="77777777">
      <w:pPr>
        <w:tabs>
          <w:tab w:val="left" w:pos="124"/>
        </w:tabs>
        <w:spacing w:after="0" w:line="0" w:lineRule="atLeast"/>
        <w:ind w:left="4" w:right="-23"/>
      </w:pPr>
      <w:r>
        <w:t>Wanneer een leerkracht met een groep gaat fietsen, stelt hij de ouders van tevoren op de hoogte.</w:t>
      </w:r>
    </w:p>
    <w:p w:rsidR="0006158F" w:rsidP="0006158F" w:rsidRDefault="0006158F" w14:paraId="34283457" w14:textId="77777777">
      <w:pPr>
        <w:spacing w:line="22" w:lineRule="exact"/>
        <w:rPr>
          <w:rFonts w:ascii="Times New Roman" w:hAnsi="Times New Roman" w:eastAsia="Times New Roman"/>
        </w:rPr>
      </w:pPr>
      <w:r>
        <w:rPr>
          <w:rFonts w:ascii="Times New Roman" w:hAnsi="Times New Roman" w:eastAsia="Times New Roman"/>
        </w:rPr>
        <w:br/>
      </w:r>
      <w:r>
        <w:rPr>
          <w:rFonts w:ascii="Times New Roman" w:hAnsi="Times New Roman" w:eastAsia="Times New Roman"/>
        </w:rPr>
        <w:br/>
      </w:r>
    </w:p>
    <w:p w:rsidR="0006158F" w:rsidP="0006158F" w:rsidRDefault="0006158F" w14:paraId="056CBBFC" w14:textId="77777777">
      <w:pPr>
        <w:spacing w:line="0" w:lineRule="atLeast"/>
        <w:ind w:left="4"/>
      </w:pPr>
      <w:r>
        <w:t>Aan begeleiders wordt door de leerkracht uitgelegd wat de bedoeling is:</w:t>
      </w:r>
    </w:p>
    <w:p w:rsidR="0006158F" w:rsidP="0006158F" w:rsidRDefault="0006158F" w14:paraId="377465E0" w14:textId="77777777">
      <w:pPr>
        <w:spacing w:line="22" w:lineRule="exact"/>
        <w:rPr>
          <w:rFonts w:ascii="Times New Roman" w:hAnsi="Times New Roman" w:eastAsia="Times New Roman"/>
        </w:rPr>
      </w:pPr>
    </w:p>
    <w:p w:rsidR="0006158F" w:rsidP="007E1B80" w:rsidRDefault="0006158F" w14:paraId="0775061D" w14:textId="77777777">
      <w:pPr>
        <w:pStyle w:val="Lijstalinea"/>
        <w:numPr>
          <w:ilvl w:val="0"/>
          <w:numId w:val="91"/>
        </w:numPr>
        <w:tabs>
          <w:tab w:val="left" w:pos="124"/>
        </w:tabs>
        <w:spacing w:after="0" w:line="0" w:lineRule="atLeast"/>
      </w:pPr>
      <w:r>
        <w:t>Wat zijn de afspraken met de leerlingen?</w:t>
      </w:r>
    </w:p>
    <w:p w:rsidR="0006158F" w:rsidP="0006158F" w:rsidRDefault="0006158F" w14:paraId="2F7841CE" w14:textId="77777777">
      <w:pPr>
        <w:spacing w:line="21" w:lineRule="exact"/>
      </w:pPr>
    </w:p>
    <w:p w:rsidR="0006158F" w:rsidP="007E1B80" w:rsidRDefault="0006158F" w14:paraId="33814950" w14:textId="77777777">
      <w:pPr>
        <w:pStyle w:val="Lijstalinea"/>
        <w:numPr>
          <w:ilvl w:val="0"/>
          <w:numId w:val="91"/>
        </w:numPr>
        <w:tabs>
          <w:tab w:val="left" w:pos="124"/>
        </w:tabs>
        <w:spacing w:after="0" w:line="0" w:lineRule="atLeast"/>
      </w:pPr>
      <w:r>
        <w:t>Wat wordt er van de begeleiders verwacht?</w:t>
      </w:r>
    </w:p>
    <w:p w:rsidR="0006158F" w:rsidP="0006158F" w:rsidRDefault="0006158F" w14:paraId="01E654DD" w14:textId="77777777">
      <w:pPr>
        <w:spacing w:line="19" w:lineRule="exact"/>
      </w:pPr>
    </w:p>
    <w:p w:rsidR="0006158F" w:rsidP="007E1B80" w:rsidRDefault="0006158F" w14:paraId="7C524ABE" w14:textId="77777777">
      <w:pPr>
        <w:pStyle w:val="Lijstalinea"/>
        <w:numPr>
          <w:ilvl w:val="0"/>
          <w:numId w:val="91"/>
        </w:numPr>
        <w:tabs>
          <w:tab w:val="left" w:pos="124"/>
        </w:tabs>
        <w:spacing w:after="0" w:line="0" w:lineRule="atLeast"/>
      </w:pPr>
      <w:r>
        <w:t>Welke leerlingen heeft een begeleider onder zijn/haar hoede (kopie van groepsindeling)?</w:t>
      </w:r>
    </w:p>
    <w:p w:rsidR="0006158F" w:rsidP="0006158F" w:rsidRDefault="0006158F" w14:paraId="7C0A5E86" w14:textId="77777777">
      <w:pPr>
        <w:spacing w:line="21" w:lineRule="exact"/>
      </w:pPr>
    </w:p>
    <w:p w:rsidR="0006158F" w:rsidP="007E1B80" w:rsidRDefault="0006158F" w14:paraId="34D9230E" w14:textId="77777777">
      <w:pPr>
        <w:pStyle w:val="Lijstalinea"/>
        <w:numPr>
          <w:ilvl w:val="0"/>
          <w:numId w:val="91"/>
        </w:numPr>
        <w:tabs>
          <w:tab w:val="left" w:pos="124"/>
        </w:tabs>
        <w:spacing w:after="0" w:line="0" w:lineRule="atLeast"/>
      </w:pPr>
      <w:r>
        <w:t>Welke route wordt genomen?</w:t>
      </w:r>
    </w:p>
    <w:p w:rsidR="0006158F" w:rsidP="0006158F" w:rsidRDefault="0006158F" w14:paraId="0922AAFA" w14:textId="77777777">
      <w:pPr>
        <w:spacing w:line="71" w:lineRule="exact"/>
        <w:rPr>
          <w:rFonts w:ascii="Times New Roman" w:hAnsi="Times New Roman" w:eastAsia="Times New Roman"/>
        </w:rPr>
      </w:pPr>
    </w:p>
    <w:p w:rsidR="0006158F" w:rsidP="0006158F" w:rsidRDefault="0006158F" w14:paraId="1205F8F6" w14:textId="77777777">
      <w:pPr>
        <w:spacing w:line="248" w:lineRule="auto"/>
        <w:ind w:left="4" w:right="40"/>
      </w:pPr>
      <w:r>
        <w:t>Ook brengt de leerkracht de leerlingen van tevoren op de hoogte van de regels en afspraken tijden het fietsen. Indien nodig weten de leerlingen wie de begeleider van het betreffende groepje is. Als het fietsen een wekelijkse activiteit betreft (zoals fietsen naar de gymzaal), worden ouders niet elke week opnieuw geïnformeerd. Wel zorgt de leerkracht dat de regels en afspraken regelmatig met de leerlingen en begeleiders besproken worden.</w:t>
      </w:r>
    </w:p>
    <w:p w:rsidRPr="00C03563" w:rsidR="0006158F" w:rsidP="0006158F" w:rsidRDefault="0006158F" w14:paraId="0A2CBB6E" w14:textId="77777777">
      <w:pPr>
        <w:spacing w:line="248" w:lineRule="auto"/>
        <w:ind w:left="4" w:right="40"/>
      </w:pPr>
      <w:r>
        <w:br/>
      </w:r>
      <w:r w:rsidRPr="00C03563">
        <w:rPr>
          <w:rFonts w:eastAsia="Calibri Light" w:asciiTheme="majorHAnsi" w:hAnsiTheme="majorHAnsi" w:cstheme="majorHAnsi"/>
          <w:i/>
          <w:iCs/>
          <w:color w:val="201B42" w:themeColor="accent1" w:themeShade="BF"/>
        </w:rPr>
        <w:t xml:space="preserve"> Zwemmen</w:t>
      </w:r>
    </w:p>
    <w:p w:rsidR="0006158F" w:rsidP="0006158F" w:rsidRDefault="0006158F" w14:paraId="711F1811" w14:textId="77777777">
      <w:pPr>
        <w:spacing w:line="0" w:lineRule="atLeast"/>
        <w:ind w:left="4"/>
      </w:pPr>
      <w:r>
        <w:t>Bij het zwemmen onderscheiden we de volgende vormen:</w:t>
      </w:r>
    </w:p>
    <w:p w:rsidR="0006158F" w:rsidP="0006158F" w:rsidRDefault="0006158F" w14:paraId="50EB2B5A" w14:textId="77777777">
      <w:pPr>
        <w:spacing w:line="22" w:lineRule="exact"/>
        <w:rPr>
          <w:rFonts w:ascii="Times New Roman" w:hAnsi="Times New Roman" w:eastAsia="Times New Roman"/>
        </w:rPr>
      </w:pPr>
    </w:p>
    <w:p w:rsidR="0006158F" w:rsidP="007E1B80" w:rsidRDefault="0006158F" w14:paraId="68EAFA2D" w14:textId="39D83C52">
      <w:pPr>
        <w:numPr>
          <w:ilvl w:val="0"/>
          <w:numId w:val="102"/>
        </w:numPr>
        <w:tabs>
          <w:tab w:val="left" w:pos="224"/>
        </w:tabs>
        <w:spacing w:after="0" w:line="0" w:lineRule="atLeast"/>
        <w:ind w:left="224" w:hanging="224"/>
      </w:pPr>
      <w:r>
        <w:t xml:space="preserve">Zwemmen in lesverband tijdens schoolzwemmen – niet van toepassing binnen de scholen van </w:t>
      </w:r>
      <w:proofErr w:type="spellStart"/>
      <w:r w:rsidR="00FE6C48">
        <w:t>Ommeriek</w:t>
      </w:r>
      <w:proofErr w:type="spellEnd"/>
      <w:r>
        <w:t>;</w:t>
      </w:r>
    </w:p>
    <w:p w:rsidR="0006158F" w:rsidP="0006158F" w:rsidRDefault="0006158F" w14:paraId="198C926D" w14:textId="77777777">
      <w:pPr>
        <w:spacing w:line="21" w:lineRule="exact"/>
      </w:pPr>
    </w:p>
    <w:p w:rsidR="0006158F" w:rsidP="007E1B80" w:rsidRDefault="0006158F" w14:paraId="40DA1FA9" w14:textId="77777777">
      <w:pPr>
        <w:numPr>
          <w:ilvl w:val="0"/>
          <w:numId w:val="102"/>
        </w:numPr>
        <w:tabs>
          <w:tab w:val="left" w:pos="224"/>
        </w:tabs>
        <w:spacing w:after="0" w:line="0" w:lineRule="atLeast"/>
        <w:ind w:left="224" w:hanging="224"/>
      </w:pPr>
      <w:r>
        <w:t>Recreatief zwemmen in het zwembad;</w:t>
      </w:r>
    </w:p>
    <w:p w:rsidR="0006158F" w:rsidP="0006158F" w:rsidRDefault="0006158F" w14:paraId="0AFD7BDA" w14:textId="77777777">
      <w:pPr>
        <w:spacing w:line="19" w:lineRule="exact"/>
      </w:pPr>
    </w:p>
    <w:p w:rsidR="0006158F" w:rsidP="007E1B80" w:rsidRDefault="0006158F" w14:paraId="39850B6D" w14:textId="77777777">
      <w:pPr>
        <w:numPr>
          <w:ilvl w:val="0"/>
          <w:numId w:val="102"/>
        </w:numPr>
        <w:tabs>
          <w:tab w:val="left" w:pos="224"/>
        </w:tabs>
        <w:spacing w:after="0" w:line="0" w:lineRule="atLeast"/>
        <w:ind w:left="224" w:hanging="224"/>
      </w:pPr>
      <w:r>
        <w:t>Recreatief zwemmen in meer of zee.</w:t>
      </w:r>
    </w:p>
    <w:p w:rsidRPr="00C03563" w:rsidR="0006158F" w:rsidP="0006158F" w:rsidRDefault="0006158F" w14:paraId="40141509" w14:textId="77777777">
      <w:pPr>
        <w:spacing w:line="227" w:lineRule="auto"/>
        <w:ind w:left="4" w:right="940"/>
      </w:pPr>
      <w:r>
        <w:br/>
      </w:r>
      <w:r w:rsidRPr="00C03563">
        <w:t>Ook gaan groepen wel eens recreatief zwemmen in het zwembad of meer. Voor deze activiteit moeten ouders van tevoren toestemming geven en verklaren dat de leerling in het bezit is van een zwemdiploma. Wanneer leerlingen in het zwembad/meer willen blijven als de activiteit wordt beëindigd en de groep huiswaarts keert, hebben ze hiervoor schriftelijke toestemming van hun ouder nodig. De verdere verantwoordelijkheid ligt na het beëindigen van de activiteit dan bij de ouders.</w:t>
      </w:r>
    </w:p>
    <w:p w:rsidRPr="00797A33" w:rsidR="0006158F" w:rsidP="0006158F" w:rsidRDefault="0006158F" w14:paraId="5D77DC33" w14:textId="77777777">
      <w:pPr>
        <w:spacing w:line="161" w:lineRule="exact"/>
        <w:rPr>
          <w:rFonts w:ascii="Times New Roman" w:hAnsi="Times New Roman" w:eastAsia="Times New Roman"/>
          <w:i/>
          <w:iCs/>
          <w:color w:val="201B42" w:themeColor="accent1" w:themeShade="BF"/>
        </w:rPr>
      </w:pPr>
    </w:p>
    <w:p w:rsidR="0006158F" w:rsidP="0006158F" w:rsidRDefault="0006158F" w14:paraId="5A4779E0" w14:textId="77777777">
      <w:pPr>
        <w:spacing w:line="0" w:lineRule="atLeast"/>
        <w:ind w:left="4"/>
        <w:rPr>
          <w:rFonts w:ascii="Times New Roman" w:hAnsi="Times New Roman" w:eastAsia="Times New Roman"/>
        </w:rPr>
      </w:pPr>
      <w:r w:rsidRPr="00797A33">
        <w:rPr>
          <w:rFonts w:ascii="Calibri Light" w:hAnsi="Calibri Light" w:eastAsia="Calibri Light"/>
          <w:i/>
          <w:iCs/>
          <w:color w:val="201B42" w:themeColor="accent1" w:themeShade="BF"/>
        </w:rPr>
        <w:t>Uitstapjes en excursies met het openbaar vervoer</w:t>
      </w:r>
    </w:p>
    <w:p w:rsidR="0006158F" w:rsidP="0006158F" w:rsidRDefault="0006158F" w14:paraId="031B6F0E" w14:textId="77777777">
      <w:pPr>
        <w:spacing w:line="229" w:lineRule="auto"/>
        <w:ind w:left="4" w:right="240"/>
      </w:pPr>
      <w:r>
        <w:t>Uitstapjes of excursies met het openbaar vervoer worden minimaal een week van tevoren aangekondigd aan de ouders. In deze aankondiging staat waar het uittapje plaatsvindt en wat de verwachte terugkomsttijd is en of dit gevolgen heeft voor de schooltijden en/of lunchpauze van de leerlingen.</w:t>
      </w:r>
    </w:p>
    <w:p w:rsidR="0006158F" w:rsidP="0006158F" w:rsidRDefault="0006158F" w14:paraId="4E80160C" w14:textId="77777777">
      <w:pPr>
        <w:spacing w:line="228" w:lineRule="auto"/>
        <w:ind w:left="4" w:right="60"/>
      </w:pPr>
      <w:r>
        <w:t>Alle leerlingen nemen hun eigen OV-chipkaart mee en leveren deze uiterlijk een dag van tevoren in bij de leerkracht (graag voorzien van naam). Soms besluit de leerkracht om voor de groep een groepskaart aan te schaffen. Dan wordt aan alle leerlingen een bedrag gevraagd om zo de reiskosten te betalen.</w:t>
      </w:r>
    </w:p>
    <w:p w:rsidR="0006158F" w:rsidP="0006158F" w:rsidRDefault="0006158F" w14:paraId="22DA996A" w14:textId="77777777">
      <w:pPr>
        <w:spacing w:line="225" w:lineRule="auto"/>
        <w:ind w:left="4" w:right="600"/>
      </w:pPr>
      <w:r>
        <w:t>De leerkracht zorgt ervoor dat een kleine EHBO-tas en de groepslijst met telefoonnummers meegenomen wordt. Ook zorgt de leerkracht ervoor dat er op school een aanspreekpunt is die telefonisch bereikbaar blijft.</w:t>
      </w:r>
    </w:p>
    <w:p w:rsidR="0006158F" w:rsidP="0006158F" w:rsidRDefault="0006158F" w14:paraId="373C33D3" w14:textId="77777777">
      <w:pPr>
        <w:spacing w:line="218" w:lineRule="auto"/>
        <w:ind w:left="4" w:right="280"/>
      </w:pPr>
      <w:r>
        <w:t>De begeleiders worden van tevoren door de leerkracht uitgenodigd om samen het programma, de afspraken en de regels te bespreken.</w:t>
      </w:r>
    </w:p>
    <w:p w:rsidR="0006158F" w:rsidP="0006158F" w:rsidRDefault="0006158F" w14:paraId="1B9D07F6" w14:textId="77777777">
      <w:pPr>
        <w:spacing w:line="1" w:lineRule="exact"/>
        <w:rPr>
          <w:rFonts w:ascii="Times New Roman" w:hAnsi="Times New Roman" w:eastAsia="Times New Roman"/>
        </w:rPr>
      </w:pPr>
    </w:p>
    <w:p w:rsidR="0006158F" w:rsidP="007E1B80" w:rsidRDefault="0006158F" w14:paraId="724727D4" w14:textId="77777777">
      <w:pPr>
        <w:pStyle w:val="Lijstalinea"/>
        <w:numPr>
          <w:ilvl w:val="0"/>
          <w:numId w:val="92"/>
        </w:numPr>
        <w:tabs>
          <w:tab w:val="left" w:pos="124"/>
        </w:tabs>
        <w:spacing w:after="0" w:line="0" w:lineRule="atLeast"/>
      </w:pPr>
      <w:r>
        <w:t>Wat zijn de afspraken met de leerlingen?</w:t>
      </w:r>
    </w:p>
    <w:p w:rsidR="0006158F" w:rsidP="007E1B80" w:rsidRDefault="0006158F" w14:paraId="2ECFEA73" w14:textId="77777777">
      <w:pPr>
        <w:pStyle w:val="Lijstalinea"/>
        <w:numPr>
          <w:ilvl w:val="0"/>
          <w:numId w:val="92"/>
        </w:numPr>
        <w:tabs>
          <w:tab w:val="left" w:pos="124"/>
        </w:tabs>
        <w:spacing w:after="0" w:line="238" w:lineRule="auto"/>
      </w:pPr>
      <w:r>
        <w:t>Wat wordt er van de begeleiders verwacht?</w:t>
      </w:r>
    </w:p>
    <w:p w:rsidR="0006158F" w:rsidP="007E1B80" w:rsidRDefault="0006158F" w14:paraId="7962101F" w14:textId="77777777">
      <w:pPr>
        <w:pStyle w:val="Lijstalinea"/>
        <w:numPr>
          <w:ilvl w:val="0"/>
          <w:numId w:val="92"/>
        </w:numPr>
        <w:tabs>
          <w:tab w:val="left" w:pos="124"/>
        </w:tabs>
        <w:spacing w:after="0" w:line="0" w:lineRule="atLeast"/>
      </w:pPr>
      <w:r>
        <w:t>Welke leerlingen heeft een begeleider onder zijn/haar hoede (kopie van groepsindeling)?</w:t>
      </w:r>
    </w:p>
    <w:p w:rsidR="0006158F" w:rsidP="007E1B80" w:rsidRDefault="0006158F" w14:paraId="42116701" w14:textId="77777777">
      <w:pPr>
        <w:pStyle w:val="Lijstalinea"/>
        <w:numPr>
          <w:ilvl w:val="0"/>
          <w:numId w:val="92"/>
        </w:numPr>
        <w:tabs>
          <w:tab w:val="left" w:pos="124"/>
        </w:tabs>
        <w:spacing w:after="0" w:line="0" w:lineRule="atLeast"/>
      </w:pPr>
      <w:r>
        <w:t>Welke bus/trein/tram wordt genomen?</w:t>
      </w:r>
    </w:p>
    <w:p w:rsidR="0006158F" w:rsidP="0006158F" w:rsidRDefault="0006158F" w14:paraId="30A96103" w14:textId="77777777">
      <w:pPr>
        <w:spacing w:line="318" w:lineRule="exact"/>
        <w:rPr>
          <w:rFonts w:ascii="Times New Roman" w:hAnsi="Times New Roman" w:eastAsia="Times New Roman"/>
        </w:rPr>
      </w:pPr>
    </w:p>
    <w:p w:rsidRPr="00797A33" w:rsidR="0006158F" w:rsidP="0006158F" w:rsidRDefault="0006158F" w14:paraId="6CFB8D26" w14:textId="77777777">
      <w:pPr>
        <w:spacing w:line="218" w:lineRule="auto"/>
        <w:ind w:right="160"/>
        <w:rPr>
          <w:rFonts w:ascii="Times New Roman" w:hAnsi="Times New Roman" w:eastAsia="Times New Roman"/>
        </w:rPr>
      </w:pPr>
      <w:r>
        <w:t>Met de leerlingen wordt van tevoren afgesproken hoe het uitstapje gaat verlopen en wat belangrijk is om te onthouden, zoals:</w:t>
      </w:r>
    </w:p>
    <w:p w:rsidR="0006158F" w:rsidP="007E1B80" w:rsidRDefault="0006158F" w14:paraId="0962DB93" w14:textId="77777777">
      <w:pPr>
        <w:numPr>
          <w:ilvl w:val="0"/>
          <w:numId w:val="92"/>
        </w:numPr>
        <w:tabs>
          <w:tab w:val="left" w:pos="724"/>
        </w:tabs>
        <w:spacing w:after="0" w:line="218" w:lineRule="auto"/>
        <w:ind w:right="206"/>
      </w:pPr>
      <w:r>
        <w:t>In de bus/trein checken leerlingen in met hun eigen ov-chipkaart. De begeleiders zien erop toe dat dit goed gedaan wordt;</w:t>
      </w:r>
    </w:p>
    <w:p w:rsidR="0006158F" w:rsidP="0006158F" w:rsidRDefault="0006158F" w14:paraId="308E581E" w14:textId="77777777">
      <w:pPr>
        <w:spacing w:line="50" w:lineRule="exact"/>
      </w:pPr>
    </w:p>
    <w:p w:rsidR="0006158F" w:rsidP="007E1B80" w:rsidRDefault="0006158F" w14:paraId="5FD735D6" w14:textId="77777777">
      <w:pPr>
        <w:numPr>
          <w:ilvl w:val="0"/>
          <w:numId w:val="92"/>
        </w:numPr>
        <w:tabs>
          <w:tab w:val="left" w:pos="724"/>
        </w:tabs>
        <w:spacing w:after="0" w:line="218" w:lineRule="auto"/>
        <w:ind w:right="66"/>
      </w:pPr>
      <w:r>
        <w:t>Op de plaats van bestemming worden de kaarten weer ingeleverd bij de begeleiders en voor de terugreis deelt deze ze weer uit aan de leerlingen;</w:t>
      </w:r>
    </w:p>
    <w:p w:rsidR="0006158F" w:rsidP="0006158F" w:rsidRDefault="0006158F" w14:paraId="5E3942C2" w14:textId="77777777">
      <w:pPr>
        <w:spacing w:line="49" w:lineRule="exact"/>
      </w:pPr>
    </w:p>
    <w:p w:rsidR="0006158F" w:rsidP="007E1B80" w:rsidRDefault="0006158F" w14:paraId="55C2FB85" w14:textId="77777777">
      <w:pPr>
        <w:numPr>
          <w:ilvl w:val="0"/>
          <w:numId w:val="92"/>
        </w:numPr>
        <w:tabs>
          <w:tab w:val="left" w:pos="724"/>
        </w:tabs>
        <w:spacing w:after="0" w:line="218" w:lineRule="auto"/>
        <w:ind w:right="26"/>
      </w:pPr>
      <w:r>
        <w:t>Bij het opstappen, overstappen en lopen naar de plaats van bestemming blijven we bij elkaar bij de begeleider of lopen we als groep in de rij;</w:t>
      </w:r>
    </w:p>
    <w:p w:rsidR="0006158F" w:rsidP="0006158F" w:rsidRDefault="0006158F" w14:paraId="3437FE80" w14:textId="77777777">
      <w:pPr>
        <w:spacing w:line="49" w:lineRule="exact"/>
      </w:pPr>
    </w:p>
    <w:p w:rsidR="0006158F" w:rsidP="007E1B80" w:rsidRDefault="0006158F" w14:paraId="632B3E87" w14:textId="77777777">
      <w:pPr>
        <w:numPr>
          <w:ilvl w:val="0"/>
          <w:numId w:val="92"/>
        </w:numPr>
        <w:tabs>
          <w:tab w:val="left" w:pos="724"/>
        </w:tabs>
        <w:spacing w:after="0" w:line="218" w:lineRule="auto"/>
        <w:ind w:right="66"/>
      </w:pPr>
      <w:r>
        <w:t>Er wordt van tevoren een tijdstip en een verzamelplaats afgesproken, zodat de terugreis ook weer gezamenlijk aangevangen wordt;</w:t>
      </w:r>
    </w:p>
    <w:p w:rsidR="0006158F" w:rsidP="0006158F" w:rsidRDefault="0006158F" w14:paraId="0D0AAC92" w14:textId="77777777">
      <w:pPr>
        <w:tabs>
          <w:tab w:val="left" w:pos="724"/>
        </w:tabs>
        <w:spacing w:after="0" w:line="218" w:lineRule="auto"/>
        <w:ind w:left="720" w:right="66"/>
      </w:pPr>
    </w:p>
    <w:p w:rsidR="0006158F" w:rsidP="007E1B80" w:rsidRDefault="0006158F" w14:paraId="6D8B0340" w14:textId="77777777">
      <w:pPr>
        <w:numPr>
          <w:ilvl w:val="0"/>
          <w:numId w:val="92"/>
        </w:numPr>
        <w:tabs>
          <w:tab w:val="left" w:pos="724"/>
        </w:tabs>
        <w:spacing w:after="0" w:line="0" w:lineRule="atLeast"/>
      </w:pPr>
      <w:r>
        <w:t>Je blijft bij je begeleider en je luistert naar je begeleider.</w:t>
      </w:r>
    </w:p>
    <w:p w:rsidR="0006158F" w:rsidP="0006158F" w:rsidRDefault="0006158F" w14:paraId="0908A085" w14:textId="77777777">
      <w:pPr>
        <w:spacing w:line="267" w:lineRule="exact"/>
        <w:rPr>
          <w:rFonts w:ascii="Times New Roman" w:hAnsi="Times New Roman" w:eastAsia="Times New Roman"/>
        </w:rPr>
      </w:pPr>
    </w:p>
    <w:p w:rsidR="0006158F" w:rsidP="0006158F" w:rsidRDefault="0006158F" w14:paraId="2B02C1F2" w14:textId="77777777">
      <w:pPr>
        <w:spacing w:line="0" w:lineRule="atLeast"/>
        <w:ind w:left="4"/>
        <w:rPr>
          <w:rFonts w:ascii="Times New Roman" w:hAnsi="Times New Roman" w:eastAsia="Times New Roman"/>
        </w:rPr>
      </w:pPr>
      <w:r w:rsidRPr="00FB377F">
        <w:rPr>
          <w:rFonts w:ascii="Calibri Light" w:hAnsi="Calibri Light" w:eastAsia="Calibri Light"/>
          <w:i/>
          <w:iCs/>
          <w:color w:val="201B42" w:themeColor="accent1" w:themeShade="BF"/>
        </w:rPr>
        <w:t>Schoolreisjes met een touringcar</w:t>
      </w:r>
    </w:p>
    <w:p w:rsidR="0006158F" w:rsidP="0006158F" w:rsidRDefault="0006158F" w14:paraId="23D71A29" w14:textId="77777777">
      <w:pPr>
        <w:spacing w:line="0" w:lineRule="atLeast"/>
        <w:ind w:left="4"/>
      </w:pPr>
      <w:r>
        <w:t>De schoolreisjes worden ruim van tevoren gepland en gecommuniceerd naar ouders.</w:t>
      </w:r>
    </w:p>
    <w:p w:rsidR="0006158F" w:rsidP="0006158F" w:rsidRDefault="0006158F" w14:paraId="0E13680C" w14:textId="77777777">
      <w:pPr>
        <w:spacing w:line="0" w:lineRule="atLeast"/>
        <w:ind w:left="4"/>
      </w:pPr>
      <w:r>
        <w:t>Bij het schoolreisje gelden de volgende afspraken:</w:t>
      </w:r>
    </w:p>
    <w:p w:rsidR="0006158F" w:rsidP="0006158F" w:rsidRDefault="0006158F" w14:paraId="198B3CF9" w14:textId="77777777">
      <w:pPr>
        <w:spacing w:line="71" w:lineRule="exact"/>
        <w:rPr>
          <w:rFonts w:ascii="Times New Roman" w:hAnsi="Times New Roman" w:eastAsia="Times New Roman"/>
        </w:rPr>
      </w:pPr>
    </w:p>
    <w:p w:rsidR="0006158F" w:rsidP="007E1B80" w:rsidRDefault="0006158F" w14:paraId="0DAEE12B" w14:textId="77777777">
      <w:pPr>
        <w:pStyle w:val="Lijstalinea"/>
        <w:numPr>
          <w:ilvl w:val="0"/>
          <w:numId w:val="93"/>
        </w:numPr>
        <w:tabs>
          <w:tab w:val="left" w:pos="121"/>
        </w:tabs>
        <w:spacing w:after="0" w:line="227" w:lineRule="auto"/>
        <w:ind w:right="146"/>
      </w:pPr>
      <w:r>
        <w:t>De leerkracht neemt de klassenlijst met alle telefoonnummers en noodnummers van de leerlingen mee;</w:t>
      </w:r>
    </w:p>
    <w:p w:rsidR="0006158F" w:rsidP="0006158F" w:rsidRDefault="0006158F" w14:paraId="0900F7C1" w14:textId="77777777">
      <w:pPr>
        <w:spacing w:line="22" w:lineRule="exact"/>
      </w:pPr>
    </w:p>
    <w:p w:rsidR="0006158F" w:rsidP="007E1B80" w:rsidRDefault="0006158F" w14:paraId="052D6562" w14:textId="77777777">
      <w:pPr>
        <w:pStyle w:val="Lijstalinea"/>
        <w:numPr>
          <w:ilvl w:val="0"/>
          <w:numId w:val="93"/>
        </w:numPr>
        <w:tabs>
          <w:tab w:val="left" w:pos="124"/>
        </w:tabs>
        <w:spacing w:after="0" w:line="0" w:lineRule="atLeast"/>
      </w:pPr>
      <w:r>
        <w:t>Er wordt een EHBO-koffer meegenomen naar elke bestemming;</w:t>
      </w:r>
    </w:p>
    <w:p w:rsidR="0006158F" w:rsidP="0006158F" w:rsidRDefault="0006158F" w14:paraId="399711E8" w14:textId="77777777">
      <w:pPr>
        <w:spacing w:line="70" w:lineRule="exact"/>
      </w:pPr>
    </w:p>
    <w:p w:rsidR="0006158F" w:rsidP="007E1B80" w:rsidRDefault="0006158F" w14:paraId="7396B8AF" w14:textId="77777777">
      <w:pPr>
        <w:pStyle w:val="Lijstalinea"/>
        <w:numPr>
          <w:ilvl w:val="0"/>
          <w:numId w:val="93"/>
        </w:numPr>
        <w:tabs>
          <w:tab w:val="left" w:pos="121"/>
        </w:tabs>
        <w:spacing w:after="0" w:line="227" w:lineRule="auto"/>
        <w:ind w:right="106"/>
      </w:pPr>
      <w:r>
        <w:t>Er wordt ter plaatse een centraal punt afgesproken waar altijd een begeleider met een telefoon en een EHBO-koffer aanwezig is;</w:t>
      </w:r>
    </w:p>
    <w:p w:rsidR="0006158F" w:rsidP="0006158F" w:rsidRDefault="0006158F" w14:paraId="783815BF" w14:textId="77777777">
      <w:pPr>
        <w:spacing w:line="21" w:lineRule="exact"/>
      </w:pPr>
    </w:p>
    <w:p w:rsidR="0006158F" w:rsidP="007E1B80" w:rsidRDefault="0006158F" w14:paraId="1AA72A1D" w14:textId="77777777">
      <w:pPr>
        <w:pStyle w:val="Lijstalinea"/>
        <w:numPr>
          <w:ilvl w:val="0"/>
          <w:numId w:val="93"/>
        </w:numPr>
        <w:tabs>
          <w:tab w:val="left" w:pos="124"/>
        </w:tabs>
        <w:spacing w:after="0" w:line="0" w:lineRule="atLeast"/>
      </w:pPr>
      <w:r>
        <w:t>Iedere leerling draagt een T-shirt of een kaartje met de naam van de school;</w:t>
      </w:r>
    </w:p>
    <w:p w:rsidR="0006158F" w:rsidP="0006158F" w:rsidRDefault="0006158F" w14:paraId="1A075967" w14:textId="77777777">
      <w:pPr>
        <w:spacing w:line="70" w:lineRule="exact"/>
      </w:pPr>
    </w:p>
    <w:p w:rsidR="0006158F" w:rsidP="007E1B80" w:rsidRDefault="0006158F" w14:paraId="26FD871B" w14:textId="77777777">
      <w:pPr>
        <w:pStyle w:val="Lijstalinea"/>
        <w:numPr>
          <w:ilvl w:val="0"/>
          <w:numId w:val="93"/>
        </w:numPr>
        <w:tabs>
          <w:tab w:val="left" w:pos="121"/>
        </w:tabs>
        <w:spacing w:after="0" w:line="227" w:lineRule="auto"/>
        <w:ind w:right="1046"/>
      </w:pPr>
      <w:r>
        <w:t>Er rijdt een personenauto achter de bus aan, zodat in geval van nood een vervoermiddel beschikbaar is;</w:t>
      </w:r>
    </w:p>
    <w:p w:rsidR="0006158F" w:rsidP="0006158F" w:rsidRDefault="0006158F" w14:paraId="6734E39C" w14:textId="77777777">
      <w:pPr>
        <w:spacing w:line="72" w:lineRule="exact"/>
      </w:pPr>
    </w:p>
    <w:p w:rsidR="0006158F" w:rsidP="007E1B80" w:rsidRDefault="0006158F" w14:paraId="730CB87A" w14:textId="77777777">
      <w:pPr>
        <w:pStyle w:val="Lijstalinea"/>
        <w:numPr>
          <w:ilvl w:val="0"/>
          <w:numId w:val="93"/>
        </w:numPr>
        <w:tabs>
          <w:tab w:val="left" w:pos="121"/>
        </w:tabs>
        <w:spacing w:after="0" w:line="226" w:lineRule="auto"/>
        <w:ind w:right="946"/>
      </w:pPr>
      <w:r>
        <w:t>Er wordt een begeleider per groep aangewezen die beschikbaar is indien noodsituaties of calamiteiten zich voordoen;</w:t>
      </w:r>
    </w:p>
    <w:p w:rsidR="0006158F" w:rsidP="0006158F" w:rsidRDefault="0006158F" w14:paraId="4A0E143C" w14:textId="77777777">
      <w:pPr>
        <w:spacing w:line="72" w:lineRule="exact"/>
      </w:pPr>
    </w:p>
    <w:p w:rsidR="0006158F" w:rsidP="007E1B80" w:rsidRDefault="0006158F" w14:paraId="192B1BA3" w14:textId="77777777">
      <w:pPr>
        <w:pStyle w:val="Lijstalinea"/>
        <w:numPr>
          <w:ilvl w:val="0"/>
          <w:numId w:val="93"/>
        </w:numPr>
        <w:tabs>
          <w:tab w:val="left" w:pos="121"/>
        </w:tabs>
        <w:spacing w:after="0" w:line="227" w:lineRule="auto"/>
        <w:ind w:right="646"/>
      </w:pPr>
      <w:r>
        <w:t>Er wordt van tevoren afgesproken wie op school de contactpersoon is. Deze blijft telefonisch bereikbaar.</w:t>
      </w:r>
    </w:p>
    <w:p w:rsidR="0006158F" w:rsidP="0006158F" w:rsidRDefault="0006158F" w14:paraId="25D00DE3" w14:textId="77777777">
      <w:pPr>
        <w:spacing w:line="182" w:lineRule="exact"/>
        <w:rPr>
          <w:rFonts w:ascii="Times New Roman" w:hAnsi="Times New Roman" w:eastAsia="Times New Roman"/>
        </w:rPr>
      </w:pPr>
    </w:p>
    <w:p w:rsidR="0006158F" w:rsidP="0006158F" w:rsidRDefault="0006158F" w14:paraId="39B196DB" w14:textId="77777777">
      <w:pPr>
        <w:spacing w:line="0" w:lineRule="atLeast"/>
        <w:ind w:left="4"/>
      </w:pPr>
      <w:r>
        <w:t>Met de leerlingen worden de volgende regels afgesproken:</w:t>
      </w:r>
    </w:p>
    <w:p w:rsidR="0006158F" w:rsidP="0006158F" w:rsidRDefault="0006158F" w14:paraId="6CF51DC8" w14:textId="77777777">
      <w:pPr>
        <w:spacing w:line="22" w:lineRule="exact"/>
        <w:rPr>
          <w:rFonts w:ascii="Times New Roman" w:hAnsi="Times New Roman" w:eastAsia="Times New Roman"/>
        </w:rPr>
      </w:pPr>
    </w:p>
    <w:p w:rsidR="0006158F" w:rsidP="007E1B80" w:rsidRDefault="0006158F" w14:paraId="128473C6" w14:textId="77777777">
      <w:pPr>
        <w:pStyle w:val="Lijstalinea"/>
        <w:numPr>
          <w:ilvl w:val="0"/>
          <w:numId w:val="94"/>
        </w:numPr>
        <w:tabs>
          <w:tab w:val="left" w:pos="124"/>
        </w:tabs>
        <w:spacing w:after="0" w:line="0" w:lineRule="atLeast"/>
      </w:pPr>
      <w:r>
        <w:t>Eerst gaat de gehele groep naar de verzamelplaats (het centrale punt);</w:t>
      </w:r>
    </w:p>
    <w:p w:rsidR="0006158F" w:rsidP="0006158F" w:rsidRDefault="0006158F" w14:paraId="7E5A3EFA" w14:textId="77777777">
      <w:pPr>
        <w:spacing w:line="21" w:lineRule="exact"/>
      </w:pPr>
    </w:p>
    <w:p w:rsidR="0006158F" w:rsidP="007E1B80" w:rsidRDefault="0006158F" w14:paraId="672F0B08" w14:textId="77777777">
      <w:pPr>
        <w:pStyle w:val="Lijstalinea"/>
        <w:numPr>
          <w:ilvl w:val="0"/>
          <w:numId w:val="94"/>
        </w:numPr>
        <w:tabs>
          <w:tab w:val="left" w:pos="124"/>
        </w:tabs>
        <w:spacing w:after="0" w:line="0" w:lineRule="atLeast"/>
      </w:pPr>
      <w:r>
        <w:t>Daar wordt afgesproken hoe laat iedereen weer bij de verzamelplaats terug moet zijn;</w:t>
      </w:r>
    </w:p>
    <w:p w:rsidR="0006158F" w:rsidP="0006158F" w:rsidRDefault="0006158F" w14:paraId="12C728D2" w14:textId="77777777">
      <w:pPr>
        <w:spacing w:line="21" w:lineRule="exact"/>
      </w:pPr>
    </w:p>
    <w:p w:rsidR="0006158F" w:rsidP="007E1B80" w:rsidRDefault="0006158F" w14:paraId="7D75BDE0" w14:textId="77777777">
      <w:pPr>
        <w:pStyle w:val="Lijstalinea"/>
        <w:numPr>
          <w:ilvl w:val="0"/>
          <w:numId w:val="94"/>
        </w:numPr>
        <w:tabs>
          <w:tab w:val="left" w:pos="124"/>
        </w:tabs>
        <w:spacing w:after="0" w:line="0" w:lineRule="atLeast"/>
      </w:pPr>
      <w:r>
        <w:t>Zorg dat je altijd met z’n tweeën bent;</w:t>
      </w:r>
    </w:p>
    <w:p w:rsidR="0006158F" w:rsidP="0006158F" w:rsidRDefault="0006158F" w14:paraId="2902466B" w14:textId="77777777">
      <w:pPr>
        <w:spacing w:line="19" w:lineRule="exact"/>
      </w:pPr>
    </w:p>
    <w:p w:rsidR="0006158F" w:rsidP="007E1B80" w:rsidRDefault="0006158F" w14:paraId="57543D14" w14:textId="77777777">
      <w:pPr>
        <w:pStyle w:val="Lijstalinea"/>
        <w:numPr>
          <w:ilvl w:val="0"/>
          <w:numId w:val="94"/>
        </w:numPr>
        <w:tabs>
          <w:tab w:val="left" w:pos="124"/>
        </w:tabs>
        <w:spacing w:after="0" w:line="0" w:lineRule="atLeast"/>
      </w:pPr>
      <w:r>
        <w:t>Je luistert naar de begeleider;</w:t>
      </w:r>
    </w:p>
    <w:p w:rsidR="0006158F" w:rsidP="0006158F" w:rsidRDefault="0006158F" w14:paraId="55B809AC" w14:textId="77777777">
      <w:pPr>
        <w:spacing w:line="21" w:lineRule="exact"/>
      </w:pPr>
    </w:p>
    <w:p w:rsidR="0006158F" w:rsidP="007E1B80" w:rsidRDefault="0006158F" w14:paraId="1057EA6C" w14:textId="77777777">
      <w:pPr>
        <w:pStyle w:val="Lijstalinea"/>
        <w:numPr>
          <w:ilvl w:val="0"/>
          <w:numId w:val="94"/>
        </w:numPr>
        <w:tabs>
          <w:tab w:val="left" w:pos="124"/>
        </w:tabs>
        <w:spacing w:after="0" w:line="0" w:lineRule="atLeast"/>
      </w:pPr>
      <w:r>
        <w:t>We lopen gezamenlijk weer terug naar de bus (in de rij of met de begeleider);</w:t>
      </w:r>
    </w:p>
    <w:p w:rsidR="0006158F" w:rsidP="0006158F" w:rsidRDefault="0006158F" w14:paraId="17C8EA08" w14:textId="77777777">
      <w:pPr>
        <w:spacing w:line="21" w:lineRule="exact"/>
      </w:pPr>
    </w:p>
    <w:p w:rsidR="0006158F" w:rsidP="007E1B80" w:rsidRDefault="0006158F" w14:paraId="11C7029C" w14:textId="77777777">
      <w:pPr>
        <w:pStyle w:val="Lijstalinea"/>
        <w:numPr>
          <w:ilvl w:val="0"/>
          <w:numId w:val="94"/>
        </w:numPr>
        <w:tabs>
          <w:tab w:val="left" w:pos="124"/>
        </w:tabs>
        <w:spacing w:after="0" w:line="0" w:lineRule="atLeast"/>
      </w:pPr>
      <w:r>
        <w:t>We zitten in de bus.</w:t>
      </w:r>
    </w:p>
    <w:p w:rsidR="0006158F" w:rsidP="0006158F" w:rsidRDefault="0006158F" w14:paraId="1ABBDC03" w14:textId="77777777">
      <w:pPr>
        <w:spacing w:line="181" w:lineRule="exact"/>
        <w:rPr>
          <w:rFonts w:ascii="Times New Roman" w:hAnsi="Times New Roman" w:eastAsia="Times New Roman"/>
        </w:rPr>
      </w:pPr>
    </w:p>
    <w:p w:rsidRPr="00FB377F" w:rsidR="0006158F" w:rsidP="0006158F" w:rsidRDefault="0006158F" w14:paraId="33F4218D" w14:textId="77777777">
      <w:pPr>
        <w:spacing w:line="0" w:lineRule="atLeast"/>
        <w:ind w:left="4"/>
        <w:rPr>
          <w:rFonts w:ascii="Calibri Light" w:hAnsi="Calibri Light" w:eastAsia="Calibri Light"/>
          <w:i/>
          <w:iCs/>
          <w:color w:val="201B42" w:themeColor="accent1" w:themeShade="BF"/>
        </w:rPr>
      </w:pPr>
      <w:r w:rsidRPr="00FB377F">
        <w:rPr>
          <w:rFonts w:ascii="Calibri Light" w:hAnsi="Calibri Light" w:eastAsia="Calibri Light"/>
          <w:i/>
          <w:iCs/>
          <w:color w:val="201B42" w:themeColor="accent1" w:themeShade="BF"/>
        </w:rPr>
        <w:t>Uitstapjes en excursies waarbij leerlingen vervoerd worden in personenauto’s</w:t>
      </w:r>
    </w:p>
    <w:p w:rsidR="0006158F" w:rsidP="0006158F" w:rsidRDefault="0006158F" w14:paraId="37B7FC7C" w14:textId="77777777">
      <w:pPr>
        <w:spacing w:line="232" w:lineRule="auto"/>
        <w:ind w:left="4" w:right="26"/>
      </w:pPr>
      <w:r>
        <w:t>Bij uitstapjes waarbij leerlingen vervoerd worden in personenauto’s, gelden dezelfde algemene regels en afspraken als bij uitstapjes en excursies met het openbaar vervoer. Deze uitstapjes of excursies worden minimaal een week van tevoren aangekondigd aan de ouders. Meestal wordt er bij de aankondiging meteen een oproep gedaan voor ouders die willen rijden. In deze aankondiging staat ook waar het uitstapje plaatsvindt en wat de verwachte terugkomsttijd is en of dit gevolgen heeft voor de schooltijden en/of lunchpauze van de leerlingen.</w:t>
      </w:r>
    </w:p>
    <w:p w:rsidR="0006158F" w:rsidP="0006158F" w:rsidRDefault="0006158F" w14:paraId="285DE7DB" w14:textId="77777777">
      <w:pPr>
        <w:spacing w:line="218" w:lineRule="auto"/>
        <w:ind w:left="4" w:right="86"/>
      </w:pPr>
      <w:r>
        <w:t>De leerkracht maakt van tevoren een indeling zodat elke leerling weet bij welke begeleiders hij/zij in de auto zit en andersom.</w:t>
      </w:r>
    </w:p>
    <w:p w:rsidR="0006158F" w:rsidP="0006158F" w:rsidRDefault="0006158F" w14:paraId="359488FD" w14:textId="77777777">
      <w:pPr>
        <w:spacing w:line="225" w:lineRule="auto"/>
        <w:ind w:left="4" w:right="586"/>
      </w:pPr>
      <w:r>
        <w:t>De leerkracht zorgt ervoor dat een kleine EHBO-tas en de groepslijst met telefoonnummers meegenomen wordt. Ook zorgt de leerkracht ervoor dat er op school een aanspreekpunt is die telefonisch bereikbaar blijft.</w:t>
      </w:r>
    </w:p>
    <w:p w:rsidR="0006158F" w:rsidP="0006158F" w:rsidRDefault="0006158F" w14:paraId="1E580FE1" w14:textId="77777777">
      <w:pPr>
        <w:spacing w:line="17" w:lineRule="exact"/>
        <w:rPr>
          <w:rFonts w:ascii="Times New Roman" w:hAnsi="Times New Roman" w:eastAsia="Times New Roman"/>
        </w:rPr>
      </w:pPr>
    </w:p>
    <w:p w:rsidR="0006158F" w:rsidP="0006158F" w:rsidRDefault="0006158F" w14:paraId="3365E688" w14:textId="77777777">
      <w:pPr>
        <w:spacing w:line="218" w:lineRule="auto"/>
        <w:ind w:left="4" w:right="280"/>
      </w:pPr>
      <w:r>
        <w:t>De begeleiders worden van tevoren door de leerkracht uitgenodigd om samen het programma, de afspraken en de regels te bespreken.</w:t>
      </w:r>
    </w:p>
    <w:p w:rsidR="0006158F" w:rsidP="0006158F" w:rsidRDefault="0006158F" w14:paraId="6749C74C" w14:textId="77777777">
      <w:pPr>
        <w:spacing w:line="1" w:lineRule="exact"/>
        <w:rPr>
          <w:rFonts w:ascii="Times New Roman" w:hAnsi="Times New Roman" w:eastAsia="Times New Roman"/>
        </w:rPr>
      </w:pPr>
    </w:p>
    <w:p w:rsidR="0006158F" w:rsidP="007E1B80" w:rsidRDefault="0006158F" w14:paraId="146F8AED" w14:textId="77777777">
      <w:pPr>
        <w:pStyle w:val="Lijstalinea"/>
        <w:numPr>
          <w:ilvl w:val="0"/>
          <w:numId w:val="95"/>
        </w:numPr>
        <w:tabs>
          <w:tab w:val="left" w:pos="124"/>
        </w:tabs>
        <w:spacing w:after="0" w:line="0" w:lineRule="atLeast"/>
      </w:pPr>
      <w:r>
        <w:t>Wat zijn de afspraken met de leerlingen?</w:t>
      </w:r>
    </w:p>
    <w:p w:rsidR="0006158F" w:rsidP="007E1B80" w:rsidRDefault="0006158F" w14:paraId="1631512F" w14:textId="77777777">
      <w:pPr>
        <w:pStyle w:val="Lijstalinea"/>
        <w:numPr>
          <w:ilvl w:val="0"/>
          <w:numId w:val="95"/>
        </w:numPr>
        <w:tabs>
          <w:tab w:val="left" w:pos="124"/>
        </w:tabs>
        <w:spacing w:after="0" w:line="0" w:lineRule="atLeast"/>
      </w:pPr>
      <w:r>
        <w:t>Wat wordt er van de begeleiders verwacht?</w:t>
      </w:r>
    </w:p>
    <w:p w:rsidR="0006158F" w:rsidP="007E1B80" w:rsidRDefault="0006158F" w14:paraId="7D043C8E" w14:textId="77777777">
      <w:pPr>
        <w:pStyle w:val="Lijstalinea"/>
        <w:numPr>
          <w:ilvl w:val="0"/>
          <w:numId w:val="95"/>
        </w:numPr>
        <w:tabs>
          <w:tab w:val="left" w:pos="124"/>
        </w:tabs>
        <w:spacing w:after="0" w:line="0" w:lineRule="atLeast"/>
      </w:pPr>
      <w:r>
        <w:t>Welke leerlingen heeft een begeleider onder zijn/haar hoede (kopie van groepsindeling)?</w:t>
      </w:r>
    </w:p>
    <w:p w:rsidR="0006158F" w:rsidP="007E1B80" w:rsidRDefault="0006158F" w14:paraId="2694148A" w14:textId="77777777">
      <w:pPr>
        <w:pStyle w:val="Lijstalinea"/>
        <w:numPr>
          <w:ilvl w:val="0"/>
          <w:numId w:val="95"/>
        </w:numPr>
        <w:tabs>
          <w:tab w:val="left" w:pos="124"/>
        </w:tabs>
        <w:spacing w:after="0" w:line="0" w:lineRule="atLeast"/>
      </w:pPr>
      <w:r>
        <w:t>Welke route wordt genomen?</w:t>
      </w:r>
    </w:p>
    <w:p w:rsidR="0006158F" w:rsidP="0006158F" w:rsidRDefault="0006158F" w14:paraId="19E4BCD7" w14:textId="77777777">
      <w:pPr>
        <w:spacing w:line="318" w:lineRule="exact"/>
        <w:rPr>
          <w:rFonts w:ascii="Times New Roman" w:hAnsi="Times New Roman" w:eastAsia="Times New Roman"/>
        </w:rPr>
      </w:pPr>
    </w:p>
    <w:p w:rsidR="0006158F" w:rsidP="0006158F" w:rsidRDefault="0006158F" w14:paraId="772D3B40" w14:textId="77777777">
      <w:pPr>
        <w:spacing w:line="244" w:lineRule="auto"/>
        <w:ind w:left="4" w:right="80"/>
        <w:rPr>
          <w:rFonts w:ascii="Times New Roman" w:hAnsi="Times New Roman" w:eastAsia="Times New Roman"/>
        </w:rPr>
      </w:pPr>
      <w:r>
        <w:t>Het vervoeren van kinderen in personenauto's dient aan voorwaarden te voldoen. We maken hierbij onderscheid tussen wat wettelijk vereist is en van vanuit de verzekering vereist is. De meest veilige manier om kinderen te vervoeren is met een goedgekeurd autozitje, maar in ieder geval met een autogordel.</w:t>
      </w:r>
    </w:p>
    <w:p w:rsidR="0006158F" w:rsidP="007E1B80" w:rsidRDefault="0006158F" w14:paraId="1D46FA77" w14:textId="77777777">
      <w:pPr>
        <w:pStyle w:val="Lijstalinea"/>
        <w:numPr>
          <w:ilvl w:val="0"/>
          <w:numId w:val="96"/>
        </w:numPr>
        <w:tabs>
          <w:tab w:val="left" w:pos="124"/>
        </w:tabs>
        <w:spacing w:after="0" w:line="0" w:lineRule="atLeast"/>
      </w:pPr>
      <w:r>
        <w:t>Is het kind kleiner dan 1.35 meter? Dan dient het kind in een goedgekeurd autozitje te zitten.</w:t>
      </w:r>
    </w:p>
    <w:p w:rsidR="0006158F" w:rsidP="0006158F" w:rsidRDefault="0006158F" w14:paraId="47037694" w14:textId="77777777">
      <w:pPr>
        <w:spacing w:line="68" w:lineRule="exact"/>
      </w:pPr>
    </w:p>
    <w:p w:rsidR="0006158F" w:rsidP="007E1B80" w:rsidRDefault="0006158F" w14:paraId="6AE8F350" w14:textId="77777777">
      <w:pPr>
        <w:pStyle w:val="Lijstalinea"/>
        <w:numPr>
          <w:ilvl w:val="0"/>
          <w:numId w:val="96"/>
        </w:numPr>
        <w:tabs>
          <w:tab w:val="left" w:pos="121"/>
        </w:tabs>
        <w:spacing w:after="0" w:line="227" w:lineRule="auto"/>
        <w:ind w:right="320"/>
      </w:pPr>
      <w:r>
        <w:t xml:space="preserve">Is het kind groter dan 1.35 meter? Dan dien het kind de autogordel te gebruiken, eventueel met een </w:t>
      </w:r>
      <w:proofErr w:type="spellStart"/>
      <w:r>
        <w:t>zitverhoger</w:t>
      </w:r>
      <w:proofErr w:type="spellEnd"/>
      <w:r>
        <w:t>.</w:t>
      </w:r>
    </w:p>
    <w:p w:rsidR="0006158F" w:rsidP="0006158F" w:rsidRDefault="0006158F" w14:paraId="05CB4551" w14:textId="77777777">
      <w:pPr>
        <w:spacing w:line="73" w:lineRule="exact"/>
      </w:pPr>
    </w:p>
    <w:p w:rsidR="0006158F" w:rsidP="0006158F" w:rsidRDefault="0006158F" w14:paraId="622EF4A3" w14:textId="77777777">
      <w:pPr>
        <w:spacing w:line="250" w:lineRule="auto"/>
        <w:ind w:left="4" w:right="80"/>
        <w:rPr>
          <w:rFonts w:ascii="Times New Roman" w:hAnsi="Times New Roman" w:eastAsia="Times New Roman"/>
        </w:rPr>
      </w:pPr>
      <w:r>
        <w:t>Het is verstandig om kinderen tot 12 jaar niet bij een ingeschakelde airbag te zetten. Kan het niet anders? Zet dan de autostoel zo ver mogelijk naar achteren. Het aantal passagiers mag niet groter zijn dan het aantal autogordels: iedereen heeft dus een gordel om. Een gordel mag niet worden gedeeld. Het is verplicht om autogordels en kinderzitjes te gebruiken op de door de fabrikant voorgeschreven manier. Het diagonale deel van de gordel mag bijvoorbeeld niet achter de rug langs, of onder de arm worden gedragen.</w:t>
      </w:r>
    </w:p>
    <w:p w:rsidR="0006158F" w:rsidP="0006158F" w:rsidRDefault="0006158F" w14:paraId="3E6C049B" w14:textId="77777777">
      <w:pPr>
        <w:spacing w:line="253" w:lineRule="auto"/>
        <w:ind w:left="4" w:right="180"/>
        <w:rPr>
          <w:rFonts w:ascii="Times New Roman" w:hAnsi="Times New Roman" w:eastAsia="Times New Roman"/>
        </w:rPr>
      </w:pPr>
      <w:r>
        <w:t>Er zijn echter uitzonderingen op deze regels. Deze zijn er, omdat niet altijd van rijdende ouders en verzorgers verwacht kan worden dat er (voldoende) kinderzitjes aanwezig zijn of geplaatst kunnen worden. Van ouders en verzorgers wordt verwacht, dat zij voor hun eigen kind een kinderzitje in de auto hebben. Voor kinderen die meerijden kan niet altijd een kinderzitje aanwezig zijn. Bij dit soort incidenteel vervoer over een beperkte afstand, mogen op de achter zitplaatsen kinderen vanaf drie jaar volstaan met het gebruik van de gordel. Het is verstandig om een kinderzitje mee te geven, als uw kind met iemand anders meerijdt. Als er op de achterbank al twee kinderzitjes in gebruik zijn, is er vaak geen plaats meer voor een derde. In zo’n geval mag een kind vanaf drie jaar op de overgebleven zitplaats de gordel gebruiken.</w:t>
      </w:r>
    </w:p>
    <w:p w:rsidR="0006158F" w:rsidP="0006158F" w:rsidRDefault="0006158F" w14:paraId="50F97DA8" w14:textId="77777777">
      <w:pPr>
        <w:spacing w:line="244" w:lineRule="auto"/>
        <w:ind w:left="4"/>
        <w:rPr>
          <w:rFonts w:ascii="Times New Roman" w:hAnsi="Times New Roman" w:eastAsia="Times New Roman"/>
        </w:rPr>
      </w:pPr>
      <w:r>
        <w:t>De school gaat ervan uit dat bovenstaande veiligheidsregels opgevolgd worden door ouders en verzorgers die eigen en andermans kinderen vervoeren tijdens een uitje of een excursie. Daarnaast adviseert de school om de leerlingen uit de groepen 1 t/m 4 autozitjes/</w:t>
      </w:r>
      <w:proofErr w:type="spellStart"/>
      <w:r>
        <w:t>zitverhogers</w:t>
      </w:r>
      <w:proofErr w:type="spellEnd"/>
      <w:r>
        <w:t xml:space="preserve"> mee te geven bij een uitstapje met de auto.</w:t>
      </w:r>
    </w:p>
    <w:p w:rsidR="0006158F" w:rsidP="0006158F" w:rsidRDefault="0006158F" w14:paraId="0E567D96" w14:textId="77777777">
      <w:pPr>
        <w:spacing w:line="0" w:lineRule="atLeast"/>
        <w:ind w:left="4"/>
        <w:rPr>
          <w:rFonts w:ascii="Times New Roman" w:hAnsi="Times New Roman" w:eastAsia="Times New Roman"/>
        </w:rPr>
      </w:pPr>
      <w:r>
        <w:t>Er bestaan twee verschillende inzittendenverzekeringen:</w:t>
      </w:r>
    </w:p>
    <w:p w:rsidR="0006158F" w:rsidP="007E1B80" w:rsidRDefault="0006158F" w14:paraId="271C9805" w14:textId="77777777">
      <w:pPr>
        <w:pStyle w:val="Lijstalinea"/>
        <w:numPr>
          <w:ilvl w:val="1"/>
          <w:numId w:val="60"/>
        </w:numPr>
        <w:spacing w:line="0" w:lineRule="atLeast"/>
      </w:pPr>
      <w:r>
        <w:t>Ongevallen inzittendenverzekering</w:t>
      </w:r>
    </w:p>
    <w:p w:rsidRPr="00AD7F9D" w:rsidR="0006158F" w:rsidP="0006158F" w:rsidRDefault="0006158F" w14:paraId="0F00B7F5" w14:textId="77777777">
      <w:pPr>
        <w:spacing w:line="248" w:lineRule="auto"/>
        <w:ind w:right="140"/>
      </w:pPr>
      <w:r>
        <w:t>Deze verzekering keert een vast bedrag uit voor iedere inzittende die door een ongeval blijvend invalide is geraakt of overlijdt. Het aantal personen dat verzekerd is, bepaalt de verzekeringnemer zelf bij het afsluiten van de verzekering. Indien tijdens een ongeval meer personen in de auto zitten, dan het aantal personen dat verzekerd is, dan zal het totaal van de verzekerde bedragen worden verdeeld over het aantal personen dat zich in de auto bevindt.</w:t>
      </w:r>
    </w:p>
    <w:p w:rsidR="0006158F" w:rsidP="007E1B80" w:rsidRDefault="0006158F" w14:paraId="299DF810" w14:textId="77777777">
      <w:pPr>
        <w:pStyle w:val="Lijstalinea"/>
        <w:numPr>
          <w:ilvl w:val="1"/>
          <w:numId w:val="60"/>
        </w:numPr>
        <w:spacing w:line="0" w:lineRule="atLeast"/>
      </w:pPr>
      <w:r>
        <w:t>Schade inzittendenverzekering</w:t>
      </w:r>
    </w:p>
    <w:p w:rsidR="0006158F" w:rsidP="0006158F" w:rsidRDefault="0006158F" w14:paraId="2C425149" w14:textId="77777777">
      <w:pPr>
        <w:spacing w:line="238" w:lineRule="auto"/>
        <w:ind w:right="80"/>
      </w:pPr>
      <w:r>
        <w:t>De schadeverzekering voor inzittenden dekt de daadwerkelijk geleden schade, tot aan het maximum afgesproken verzekerd bedrag. Je kunt bijvoorbeeld denken aan zaakschade (bril, kleding enz.), medische kosten enz.</w:t>
      </w:r>
    </w:p>
    <w:p w:rsidR="0006158F" w:rsidP="0006158F" w:rsidRDefault="0006158F" w14:paraId="07351E56" w14:textId="77777777">
      <w:pPr>
        <w:spacing w:line="17" w:lineRule="exact"/>
        <w:rPr>
          <w:rFonts w:ascii="Times New Roman" w:hAnsi="Times New Roman" w:eastAsia="Times New Roman"/>
        </w:rPr>
      </w:pPr>
    </w:p>
    <w:p w:rsidR="0006158F" w:rsidP="0006158F" w:rsidRDefault="0006158F" w14:paraId="1BD9814B" w14:textId="77777777">
      <w:pPr>
        <w:spacing w:line="238" w:lineRule="auto"/>
        <w:ind w:right="286"/>
        <w:jc w:val="both"/>
      </w:pPr>
      <w:r>
        <w:t>Bij het vervoeren van leerlingen met de auto bij uitjes en excursies gaat de school ervan uit dat de ouders en verzorgers die rijden een inzittendenverzekering hebben afgesloten en dat er niet meer kinderen vervoerd worden dan de verzekering aangeeft.</w:t>
      </w:r>
    </w:p>
    <w:p w:rsidRPr="00536ADC" w:rsidR="0006158F" w:rsidP="0006158F" w:rsidRDefault="0006158F" w14:paraId="0241C8A1" w14:textId="007AB173">
      <w:pPr>
        <w:spacing w:line="250" w:lineRule="auto"/>
        <w:ind w:right="6"/>
        <w:rPr>
          <w:rFonts w:cstheme="minorHAnsi"/>
          <w:iCs/>
          <w:color w:val="323E4F"/>
        </w:rPr>
      </w:pPr>
      <w:r>
        <w:t xml:space="preserve">De Stichting </w:t>
      </w:r>
      <w:proofErr w:type="spellStart"/>
      <w:r w:rsidR="00FE6C48">
        <w:t>Ommeriek</w:t>
      </w:r>
      <w:proofErr w:type="spellEnd"/>
      <w:r>
        <w:t xml:space="preserve"> heeft diverse verzekeringen voor </w:t>
      </w:r>
      <w:r w:rsidR="00313A82">
        <w:t>medewerkers</w:t>
      </w:r>
      <w:r>
        <w:t xml:space="preserve"> en leerlingen, zoals een schoolongevallenverzekering en een aansprakelijkheidsverzekering. Het is echter van groot belang dat ouders en verzorgers die rijden zelf een inzittendenverzekering hebben afgesloten, omdat de schoolverzekeringen vaak een secundaire dekking bieden (de schade wordt hierbij in eerste instantie geclaimd op de eigen verzekering). </w:t>
      </w:r>
      <w:r>
        <w:br/>
      </w:r>
    </w:p>
    <w:p w:rsidR="0006158F" w:rsidP="0006158F" w:rsidRDefault="0006158F" w14:paraId="30BA8CAD" w14:textId="77777777">
      <w:pPr>
        <w:pStyle w:val="Geenafstand"/>
        <w:rPr>
          <w:rFonts w:ascii="Times New Roman" w:hAnsi="Times New Roman" w:eastAsia="Times New Roman"/>
        </w:rPr>
      </w:pPr>
      <w:r w:rsidRPr="00AE4DF1">
        <w:rPr>
          <w:b/>
          <w:bCs/>
        </w:rPr>
        <w:t xml:space="preserve">Schema hoeveelheid begeleiders per </w:t>
      </w:r>
      <w:commentRangeStart w:id="51"/>
      <w:r w:rsidRPr="00AE4DF1">
        <w:rPr>
          <w:b/>
          <w:bCs/>
        </w:rPr>
        <w:t>groep</w:t>
      </w:r>
      <w:commentRangeEnd w:id="51"/>
      <w:r w:rsidRPr="00AE4DF1">
        <w:rPr>
          <w:rStyle w:val="Verwijzingopmerking"/>
          <w:rFonts w:eastAsiaTheme="minorHAnsi"/>
          <w:b/>
          <w:bCs/>
          <w:i/>
        </w:rPr>
        <w:commentReference w:id="51"/>
      </w:r>
    </w:p>
    <w:p w:rsidR="0006158F" w:rsidP="0006158F" w:rsidRDefault="0006158F" w14:paraId="7FB38790" w14:textId="77777777">
      <w:pPr>
        <w:spacing w:line="237" w:lineRule="auto"/>
        <w:ind w:right="100"/>
      </w:pPr>
      <w:r>
        <w:t>Hieronder een schematische weergave van het minimale aantal begeleiders per activiteit, per groep. Situaties kunnen echter divers zijn: de groepen, tijdstippen, trajecten e.d. kunnen aanpassingen vereisen. De school zal hierin, indien nodig, passende maatregelen nemen.</w:t>
      </w:r>
    </w:p>
    <w:p w:rsidR="0006158F" w:rsidP="0006158F" w:rsidRDefault="0006158F" w14:paraId="2564916E" w14:textId="77777777">
      <w:pPr>
        <w:spacing w:line="173" w:lineRule="exact"/>
        <w:rPr>
          <w:rFonts w:ascii="Times New Roman" w:hAnsi="Times New Roman" w:eastAsia="Times New Roman"/>
        </w:rPr>
      </w:pPr>
    </w:p>
    <w:tbl>
      <w:tblPr>
        <w:tblW w:w="0" w:type="auto"/>
        <w:tblInd w:w="10" w:type="dxa"/>
        <w:tblLayout w:type="fixed"/>
        <w:tblCellMar>
          <w:left w:w="0" w:type="dxa"/>
          <w:right w:w="0" w:type="dxa"/>
        </w:tblCellMar>
        <w:tblLook w:val="0000" w:firstRow="0" w:lastRow="0" w:firstColumn="0" w:lastColumn="0" w:noHBand="0" w:noVBand="0"/>
      </w:tblPr>
      <w:tblGrid>
        <w:gridCol w:w="2700"/>
        <w:gridCol w:w="1140"/>
        <w:gridCol w:w="1140"/>
        <w:gridCol w:w="980"/>
        <w:gridCol w:w="1140"/>
        <w:gridCol w:w="1000"/>
        <w:gridCol w:w="980"/>
      </w:tblGrid>
      <w:tr w:rsidR="0006158F" w:rsidTr="007E0B54" w14:paraId="30A5615F" w14:textId="77777777">
        <w:trPr>
          <w:trHeight w:val="274"/>
        </w:trPr>
        <w:tc>
          <w:tcPr>
            <w:tcW w:w="2700" w:type="dxa"/>
            <w:tcBorders>
              <w:top w:val="single" w:color="4472C4" w:sz="8" w:space="0"/>
              <w:left w:val="single" w:color="4472C4" w:sz="8" w:space="0"/>
              <w:bottom w:val="single" w:color="4472C4" w:sz="8" w:space="0"/>
              <w:right w:val="single" w:color="4472C4" w:sz="8" w:space="0"/>
            </w:tcBorders>
            <w:shd w:val="clear" w:color="auto" w:fill="auto"/>
            <w:vAlign w:val="bottom"/>
          </w:tcPr>
          <w:p w:rsidR="0006158F" w:rsidP="007E0B54" w:rsidRDefault="0006158F" w14:paraId="1E2BF504" w14:textId="77777777">
            <w:pPr>
              <w:spacing w:line="0" w:lineRule="atLeast"/>
              <w:ind w:left="120"/>
            </w:pPr>
            <w:r>
              <w:t>activiteit</w:t>
            </w:r>
          </w:p>
        </w:tc>
        <w:tc>
          <w:tcPr>
            <w:tcW w:w="1140" w:type="dxa"/>
            <w:tcBorders>
              <w:top w:val="single" w:color="4472C4" w:sz="8" w:space="0"/>
              <w:bottom w:val="single" w:color="4472C4" w:sz="8" w:space="0"/>
              <w:right w:val="single" w:color="4472C4" w:sz="8" w:space="0"/>
            </w:tcBorders>
            <w:shd w:val="clear" w:color="auto" w:fill="auto"/>
            <w:vAlign w:val="bottom"/>
          </w:tcPr>
          <w:p w:rsidR="0006158F" w:rsidP="007E0B54" w:rsidRDefault="0006158F" w14:paraId="17635BF1" w14:textId="77777777">
            <w:pPr>
              <w:spacing w:line="0" w:lineRule="atLeast"/>
              <w:ind w:left="100"/>
            </w:pPr>
            <w:r>
              <w:t>Gr. 1/2</w:t>
            </w:r>
          </w:p>
        </w:tc>
        <w:tc>
          <w:tcPr>
            <w:tcW w:w="1140" w:type="dxa"/>
            <w:tcBorders>
              <w:top w:val="single" w:color="4472C4" w:sz="8" w:space="0"/>
              <w:bottom w:val="single" w:color="4472C4" w:sz="8" w:space="0"/>
              <w:right w:val="single" w:color="4472C4" w:sz="8" w:space="0"/>
            </w:tcBorders>
            <w:shd w:val="clear" w:color="auto" w:fill="auto"/>
            <w:vAlign w:val="bottom"/>
          </w:tcPr>
          <w:p w:rsidR="0006158F" w:rsidP="007E0B54" w:rsidRDefault="0006158F" w14:paraId="59CAFCF3" w14:textId="77777777">
            <w:pPr>
              <w:spacing w:line="0" w:lineRule="atLeast"/>
              <w:ind w:left="100"/>
            </w:pPr>
            <w:r>
              <w:t>Gr. 3</w:t>
            </w:r>
          </w:p>
        </w:tc>
        <w:tc>
          <w:tcPr>
            <w:tcW w:w="980" w:type="dxa"/>
            <w:tcBorders>
              <w:top w:val="single" w:color="4472C4" w:sz="8" w:space="0"/>
              <w:bottom w:val="single" w:color="4472C4" w:sz="8" w:space="0"/>
              <w:right w:val="single" w:color="4472C4" w:sz="8" w:space="0"/>
            </w:tcBorders>
            <w:shd w:val="clear" w:color="auto" w:fill="auto"/>
            <w:vAlign w:val="bottom"/>
          </w:tcPr>
          <w:p w:rsidR="0006158F" w:rsidP="007E0B54" w:rsidRDefault="0006158F" w14:paraId="5B56CC4B" w14:textId="77777777">
            <w:pPr>
              <w:spacing w:line="0" w:lineRule="atLeast"/>
              <w:ind w:left="80"/>
            </w:pPr>
            <w:r>
              <w:t>Gr. 4</w:t>
            </w:r>
          </w:p>
        </w:tc>
        <w:tc>
          <w:tcPr>
            <w:tcW w:w="1140" w:type="dxa"/>
            <w:tcBorders>
              <w:top w:val="single" w:color="4472C4" w:sz="8" w:space="0"/>
              <w:bottom w:val="single" w:color="4472C4" w:sz="8" w:space="0"/>
              <w:right w:val="single" w:color="4472C4" w:sz="8" w:space="0"/>
            </w:tcBorders>
            <w:shd w:val="clear" w:color="auto" w:fill="auto"/>
            <w:vAlign w:val="bottom"/>
          </w:tcPr>
          <w:p w:rsidR="0006158F" w:rsidP="007E0B54" w:rsidRDefault="0006158F" w14:paraId="2BE8472B" w14:textId="77777777">
            <w:pPr>
              <w:spacing w:line="0" w:lineRule="atLeast"/>
              <w:ind w:left="100"/>
            </w:pPr>
            <w:r>
              <w:t>Gr. 5</w:t>
            </w:r>
          </w:p>
        </w:tc>
        <w:tc>
          <w:tcPr>
            <w:tcW w:w="1000" w:type="dxa"/>
            <w:tcBorders>
              <w:top w:val="single" w:color="4472C4" w:sz="8" w:space="0"/>
              <w:bottom w:val="single" w:color="4472C4" w:sz="8" w:space="0"/>
              <w:right w:val="single" w:color="4472C4" w:sz="8" w:space="0"/>
            </w:tcBorders>
            <w:shd w:val="clear" w:color="auto" w:fill="auto"/>
            <w:vAlign w:val="bottom"/>
          </w:tcPr>
          <w:p w:rsidR="0006158F" w:rsidP="007E0B54" w:rsidRDefault="0006158F" w14:paraId="08FF0202" w14:textId="77777777">
            <w:pPr>
              <w:spacing w:line="0" w:lineRule="atLeast"/>
              <w:ind w:left="100"/>
            </w:pPr>
            <w:r>
              <w:t>Gr. 6</w:t>
            </w:r>
          </w:p>
        </w:tc>
        <w:tc>
          <w:tcPr>
            <w:tcW w:w="980" w:type="dxa"/>
            <w:tcBorders>
              <w:top w:val="single" w:color="4472C4" w:sz="8" w:space="0"/>
              <w:bottom w:val="single" w:color="4472C4" w:sz="8" w:space="0"/>
              <w:right w:val="single" w:color="4472C4" w:sz="8" w:space="0"/>
            </w:tcBorders>
            <w:shd w:val="clear" w:color="auto" w:fill="auto"/>
            <w:vAlign w:val="bottom"/>
          </w:tcPr>
          <w:p w:rsidR="0006158F" w:rsidP="007E0B54" w:rsidRDefault="0006158F" w14:paraId="39FCC1D8" w14:textId="77777777">
            <w:pPr>
              <w:spacing w:line="0" w:lineRule="atLeast"/>
              <w:ind w:left="80"/>
            </w:pPr>
            <w:r>
              <w:t>Gr. 7-8</w:t>
            </w:r>
          </w:p>
        </w:tc>
      </w:tr>
      <w:tr w:rsidR="0006158F" w:rsidTr="007E0B54" w14:paraId="11E398A3" w14:textId="77777777">
        <w:trPr>
          <w:trHeight w:val="254"/>
        </w:trPr>
        <w:tc>
          <w:tcPr>
            <w:tcW w:w="2700" w:type="dxa"/>
            <w:tcBorders>
              <w:left w:val="single" w:color="4472C4" w:sz="8" w:space="0"/>
              <w:right w:val="single" w:color="4472C4" w:sz="8" w:space="0"/>
            </w:tcBorders>
            <w:shd w:val="clear" w:color="auto" w:fill="auto"/>
            <w:vAlign w:val="bottom"/>
          </w:tcPr>
          <w:p w:rsidR="0006158F" w:rsidP="007E0B54" w:rsidRDefault="0006158F" w14:paraId="5395548C" w14:textId="77777777">
            <w:pPr>
              <w:spacing w:line="255" w:lineRule="exact"/>
              <w:ind w:left="120"/>
            </w:pPr>
            <w:r>
              <w:t>Wandelen naar gym</w:t>
            </w:r>
          </w:p>
        </w:tc>
        <w:tc>
          <w:tcPr>
            <w:tcW w:w="1140" w:type="dxa"/>
            <w:tcBorders>
              <w:right w:val="single" w:color="4472C4" w:sz="8" w:space="0"/>
            </w:tcBorders>
            <w:shd w:val="clear" w:color="auto" w:fill="auto"/>
            <w:vAlign w:val="bottom"/>
          </w:tcPr>
          <w:p w:rsidR="0006158F" w:rsidP="007E0B54" w:rsidRDefault="0006158F" w14:paraId="22D9734D" w14:textId="77777777">
            <w:pPr>
              <w:spacing w:line="255" w:lineRule="exact"/>
              <w:ind w:left="100"/>
            </w:pPr>
            <w:r>
              <w:t>n.v.t.</w:t>
            </w:r>
          </w:p>
        </w:tc>
        <w:tc>
          <w:tcPr>
            <w:tcW w:w="1140" w:type="dxa"/>
            <w:tcBorders>
              <w:right w:val="single" w:color="4472C4" w:sz="8" w:space="0"/>
            </w:tcBorders>
            <w:shd w:val="clear" w:color="auto" w:fill="auto"/>
            <w:vAlign w:val="bottom"/>
          </w:tcPr>
          <w:p w:rsidR="0006158F" w:rsidP="007E0B54" w:rsidRDefault="0006158F" w14:paraId="0B290ECB" w14:textId="77777777">
            <w:pPr>
              <w:spacing w:line="255" w:lineRule="exact"/>
              <w:ind w:left="100"/>
            </w:pPr>
            <w:r>
              <w:t xml:space="preserve">2 </w:t>
            </w:r>
            <w:proofErr w:type="spellStart"/>
            <w:r>
              <w:t>p.g.</w:t>
            </w:r>
            <w:proofErr w:type="spellEnd"/>
          </w:p>
        </w:tc>
        <w:tc>
          <w:tcPr>
            <w:tcW w:w="980" w:type="dxa"/>
            <w:tcBorders>
              <w:right w:val="single" w:color="4472C4" w:sz="8" w:space="0"/>
            </w:tcBorders>
            <w:shd w:val="clear" w:color="auto" w:fill="auto"/>
            <w:vAlign w:val="bottom"/>
          </w:tcPr>
          <w:p w:rsidR="0006158F" w:rsidP="007E0B54" w:rsidRDefault="0006158F" w14:paraId="41292F9A" w14:textId="77777777">
            <w:pPr>
              <w:spacing w:line="255" w:lineRule="exact"/>
              <w:ind w:left="80"/>
            </w:pPr>
            <w:r>
              <w:t xml:space="preserve">1 </w:t>
            </w:r>
            <w:proofErr w:type="spellStart"/>
            <w:r>
              <w:t>p.g.</w:t>
            </w:r>
            <w:proofErr w:type="spellEnd"/>
          </w:p>
        </w:tc>
        <w:tc>
          <w:tcPr>
            <w:tcW w:w="1140" w:type="dxa"/>
            <w:tcBorders>
              <w:right w:val="single" w:color="4472C4" w:sz="8" w:space="0"/>
            </w:tcBorders>
            <w:shd w:val="clear" w:color="auto" w:fill="auto"/>
            <w:vAlign w:val="bottom"/>
          </w:tcPr>
          <w:p w:rsidR="0006158F" w:rsidP="007E0B54" w:rsidRDefault="0006158F" w14:paraId="64140714" w14:textId="77777777">
            <w:pPr>
              <w:spacing w:line="255" w:lineRule="exact"/>
              <w:ind w:left="100"/>
            </w:pPr>
            <w:r>
              <w:t xml:space="preserve">1 </w:t>
            </w:r>
            <w:proofErr w:type="spellStart"/>
            <w:r>
              <w:t>p.g.</w:t>
            </w:r>
            <w:proofErr w:type="spellEnd"/>
          </w:p>
        </w:tc>
        <w:tc>
          <w:tcPr>
            <w:tcW w:w="1000" w:type="dxa"/>
            <w:tcBorders>
              <w:right w:val="single" w:color="4472C4" w:sz="8" w:space="0"/>
            </w:tcBorders>
            <w:shd w:val="clear" w:color="auto" w:fill="auto"/>
            <w:vAlign w:val="bottom"/>
          </w:tcPr>
          <w:p w:rsidR="0006158F" w:rsidP="007E0B54" w:rsidRDefault="0006158F" w14:paraId="6F6065D3" w14:textId="77777777">
            <w:pPr>
              <w:spacing w:line="255" w:lineRule="exact"/>
              <w:ind w:left="100"/>
            </w:pPr>
            <w:r>
              <w:t xml:space="preserve">1 </w:t>
            </w:r>
            <w:proofErr w:type="spellStart"/>
            <w:r>
              <w:t>p.g.</w:t>
            </w:r>
            <w:proofErr w:type="spellEnd"/>
          </w:p>
        </w:tc>
        <w:tc>
          <w:tcPr>
            <w:tcW w:w="980" w:type="dxa"/>
            <w:tcBorders>
              <w:right w:val="single" w:color="4472C4" w:sz="8" w:space="0"/>
            </w:tcBorders>
            <w:shd w:val="clear" w:color="auto" w:fill="auto"/>
            <w:vAlign w:val="bottom"/>
          </w:tcPr>
          <w:p w:rsidR="0006158F" w:rsidP="007E0B54" w:rsidRDefault="0006158F" w14:paraId="602F4E81" w14:textId="77777777">
            <w:pPr>
              <w:spacing w:line="255" w:lineRule="exact"/>
              <w:ind w:left="80"/>
            </w:pPr>
            <w:r>
              <w:t xml:space="preserve">1 </w:t>
            </w:r>
            <w:proofErr w:type="spellStart"/>
            <w:r>
              <w:t>p.g.</w:t>
            </w:r>
            <w:proofErr w:type="spellEnd"/>
          </w:p>
        </w:tc>
      </w:tr>
      <w:tr w:rsidR="0006158F" w:rsidTr="007E0B54" w14:paraId="4F02625E" w14:textId="77777777">
        <w:trPr>
          <w:trHeight w:val="277"/>
        </w:trPr>
        <w:tc>
          <w:tcPr>
            <w:tcW w:w="2700" w:type="dxa"/>
            <w:tcBorders>
              <w:left w:val="single" w:color="4472C4" w:sz="8" w:space="0"/>
              <w:bottom w:val="single" w:color="4472C4" w:sz="8" w:space="0"/>
              <w:right w:val="single" w:color="4472C4" w:sz="8" w:space="0"/>
            </w:tcBorders>
            <w:shd w:val="clear" w:color="auto" w:fill="auto"/>
            <w:vAlign w:val="bottom"/>
          </w:tcPr>
          <w:p w:rsidR="0006158F" w:rsidP="007E0B54" w:rsidRDefault="0006158F" w14:paraId="63635CA9"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75E6A91E"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2CF2C90E" w14:textId="77777777">
            <w:pPr>
              <w:spacing w:line="0" w:lineRule="atLeast"/>
              <w:rPr>
                <w:rFonts w:ascii="Times New Roman" w:hAnsi="Times New Roman" w:eastAsia="Times New Roman"/>
                <w:sz w:val="24"/>
              </w:rPr>
            </w:pPr>
          </w:p>
        </w:tc>
        <w:tc>
          <w:tcPr>
            <w:tcW w:w="980" w:type="dxa"/>
            <w:tcBorders>
              <w:bottom w:val="single" w:color="4472C4" w:sz="8" w:space="0"/>
              <w:right w:val="single" w:color="4472C4" w:sz="8" w:space="0"/>
            </w:tcBorders>
            <w:shd w:val="clear" w:color="auto" w:fill="auto"/>
            <w:vAlign w:val="bottom"/>
          </w:tcPr>
          <w:p w:rsidR="0006158F" w:rsidP="007E0B54" w:rsidRDefault="0006158F" w14:paraId="7917D9F3"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23114480" w14:textId="77777777">
            <w:pPr>
              <w:spacing w:line="0" w:lineRule="atLeast"/>
              <w:rPr>
                <w:rFonts w:ascii="Times New Roman" w:hAnsi="Times New Roman" w:eastAsia="Times New Roman"/>
                <w:sz w:val="24"/>
              </w:rPr>
            </w:pPr>
          </w:p>
        </w:tc>
        <w:tc>
          <w:tcPr>
            <w:tcW w:w="1000" w:type="dxa"/>
            <w:tcBorders>
              <w:bottom w:val="single" w:color="4472C4" w:sz="8" w:space="0"/>
              <w:right w:val="single" w:color="4472C4" w:sz="8" w:space="0"/>
            </w:tcBorders>
            <w:shd w:val="clear" w:color="auto" w:fill="auto"/>
            <w:vAlign w:val="bottom"/>
          </w:tcPr>
          <w:p w:rsidR="0006158F" w:rsidP="007E0B54" w:rsidRDefault="0006158F" w14:paraId="687DBAD7" w14:textId="77777777">
            <w:pPr>
              <w:spacing w:line="0" w:lineRule="atLeast"/>
              <w:rPr>
                <w:rFonts w:ascii="Times New Roman" w:hAnsi="Times New Roman" w:eastAsia="Times New Roman"/>
                <w:sz w:val="24"/>
              </w:rPr>
            </w:pPr>
          </w:p>
        </w:tc>
        <w:tc>
          <w:tcPr>
            <w:tcW w:w="980" w:type="dxa"/>
            <w:tcBorders>
              <w:bottom w:val="single" w:color="4472C4" w:sz="8" w:space="0"/>
              <w:right w:val="single" w:color="4472C4" w:sz="8" w:space="0"/>
            </w:tcBorders>
            <w:shd w:val="clear" w:color="auto" w:fill="auto"/>
            <w:vAlign w:val="bottom"/>
          </w:tcPr>
          <w:p w:rsidR="0006158F" w:rsidP="007E0B54" w:rsidRDefault="0006158F" w14:paraId="3A75A9DD" w14:textId="77777777">
            <w:pPr>
              <w:spacing w:line="0" w:lineRule="atLeast"/>
              <w:rPr>
                <w:rFonts w:ascii="Times New Roman" w:hAnsi="Times New Roman" w:eastAsia="Times New Roman"/>
                <w:sz w:val="24"/>
              </w:rPr>
            </w:pPr>
          </w:p>
        </w:tc>
      </w:tr>
      <w:tr w:rsidR="0006158F" w:rsidTr="007E0B54" w14:paraId="06A40B46" w14:textId="77777777">
        <w:trPr>
          <w:trHeight w:val="250"/>
        </w:trPr>
        <w:tc>
          <w:tcPr>
            <w:tcW w:w="2700" w:type="dxa"/>
            <w:tcBorders>
              <w:left w:val="single" w:color="4472C4" w:sz="8" w:space="0"/>
              <w:right w:val="single" w:color="4472C4" w:sz="8" w:space="0"/>
            </w:tcBorders>
            <w:shd w:val="clear" w:color="auto" w:fill="auto"/>
            <w:vAlign w:val="bottom"/>
          </w:tcPr>
          <w:p w:rsidR="0006158F" w:rsidP="007E0B54" w:rsidRDefault="0006158F" w14:paraId="29849D3F" w14:textId="77777777">
            <w:pPr>
              <w:spacing w:line="250" w:lineRule="exact"/>
              <w:ind w:left="120"/>
            </w:pPr>
            <w:r>
              <w:t>Wandelen binnen</w:t>
            </w:r>
          </w:p>
        </w:tc>
        <w:tc>
          <w:tcPr>
            <w:tcW w:w="1140" w:type="dxa"/>
            <w:tcBorders>
              <w:right w:val="single" w:color="4472C4" w:sz="8" w:space="0"/>
            </w:tcBorders>
            <w:shd w:val="clear" w:color="auto" w:fill="auto"/>
            <w:vAlign w:val="bottom"/>
          </w:tcPr>
          <w:p w:rsidR="0006158F" w:rsidP="007E0B54" w:rsidRDefault="0006158F" w14:paraId="5F913F58" w14:textId="77777777">
            <w:pPr>
              <w:spacing w:line="250" w:lineRule="exact"/>
              <w:ind w:left="100"/>
            </w:pPr>
            <w:r>
              <w:t>1 op 4-5</w:t>
            </w:r>
          </w:p>
        </w:tc>
        <w:tc>
          <w:tcPr>
            <w:tcW w:w="1140" w:type="dxa"/>
            <w:tcBorders>
              <w:right w:val="single" w:color="4472C4" w:sz="8" w:space="0"/>
            </w:tcBorders>
            <w:shd w:val="clear" w:color="auto" w:fill="auto"/>
            <w:vAlign w:val="bottom"/>
          </w:tcPr>
          <w:p w:rsidR="0006158F" w:rsidP="007E0B54" w:rsidRDefault="0006158F" w14:paraId="6237FB6B" w14:textId="77777777">
            <w:pPr>
              <w:spacing w:line="250" w:lineRule="exact"/>
              <w:ind w:left="100"/>
            </w:pPr>
            <w:r>
              <w:t>min. 3</w:t>
            </w:r>
          </w:p>
        </w:tc>
        <w:tc>
          <w:tcPr>
            <w:tcW w:w="980" w:type="dxa"/>
            <w:tcBorders>
              <w:right w:val="single" w:color="4472C4" w:sz="8" w:space="0"/>
            </w:tcBorders>
            <w:shd w:val="clear" w:color="auto" w:fill="auto"/>
            <w:vAlign w:val="bottom"/>
          </w:tcPr>
          <w:p w:rsidR="0006158F" w:rsidP="007E0B54" w:rsidRDefault="0006158F" w14:paraId="18B519A8" w14:textId="77777777">
            <w:pPr>
              <w:spacing w:line="250" w:lineRule="exact"/>
              <w:ind w:left="80"/>
            </w:pPr>
            <w:r>
              <w:t xml:space="preserve">3 </w:t>
            </w:r>
            <w:proofErr w:type="spellStart"/>
            <w:r>
              <w:t>p.g.</w:t>
            </w:r>
            <w:proofErr w:type="spellEnd"/>
          </w:p>
        </w:tc>
        <w:tc>
          <w:tcPr>
            <w:tcW w:w="1140" w:type="dxa"/>
            <w:tcBorders>
              <w:right w:val="single" w:color="4472C4" w:sz="8" w:space="0"/>
            </w:tcBorders>
            <w:shd w:val="clear" w:color="auto" w:fill="auto"/>
            <w:vAlign w:val="bottom"/>
          </w:tcPr>
          <w:p w:rsidR="0006158F" w:rsidP="007E0B54" w:rsidRDefault="0006158F" w14:paraId="76A5F714" w14:textId="77777777">
            <w:pPr>
              <w:spacing w:line="250" w:lineRule="exact"/>
              <w:ind w:left="100"/>
            </w:pPr>
            <w:r>
              <w:t>3.p.g.</w:t>
            </w:r>
          </w:p>
        </w:tc>
        <w:tc>
          <w:tcPr>
            <w:tcW w:w="1000" w:type="dxa"/>
            <w:tcBorders>
              <w:right w:val="single" w:color="4472C4" w:sz="8" w:space="0"/>
            </w:tcBorders>
            <w:shd w:val="clear" w:color="auto" w:fill="auto"/>
            <w:vAlign w:val="bottom"/>
          </w:tcPr>
          <w:p w:rsidR="0006158F" w:rsidP="007E0B54" w:rsidRDefault="0006158F" w14:paraId="5804AB2E" w14:textId="77777777">
            <w:pPr>
              <w:spacing w:line="250" w:lineRule="exact"/>
              <w:ind w:left="100"/>
            </w:pPr>
            <w:r>
              <w:t xml:space="preserve">2 </w:t>
            </w:r>
            <w:proofErr w:type="spellStart"/>
            <w:r>
              <w:t>p.g.</w:t>
            </w:r>
            <w:proofErr w:type="spellEnd"/>
          </w:p>
        </w:tc>
        <w:tc>
          <w:tcPr>
            <w:tcW w:w="980" w:type="dxa"/>
            <w:tcBorders>
              <w:right w:val="single" w:color="4472C4" w:sz="8" w:space="0"/>
            </w:tcBorders>
            <w:shd w:val="clear" w:color="auto" w:fill="auto"/>
            <w:vAlign w:val="bottom"/>
          </w:tcPr>
          <w:p w:rsidR="0006158F" w:rsidP="007E0B54" w:rsidRDefault="0006158F" w14:paraId="4627F9B9" w14:textId="77777777">
            <w:pPr>
              <w:spacing w:line="250" w:lineRule="exact"/>
              <w:ind w:left="80"/>
            </w:pPr>
            <w:r>
              <w:t xml:space="preserve">2 </w:t>
            </w:r>
            <w:proofErr w:type="spellStart"/>
            <w:r>
              <w:t>p.g.</w:t>
            </w:r>
            <w:proofErr w:type="spellEnd"/>
          </w:p>
        </w:tc>
      </w:tr>
      <w:tr w:rsidR="0006158F" w:rsidTr="007E0B54" w14:paraId="59C48D47" w14:textId="77777777">
        <w:trPr>
          <w:trHeight w:val="269"/>
        </w:trPr>
        <w:tc>
          <w:tcPr>
            <w:tcW w:w="2700" w:type="dxa"/>
            <w:tcBorders>
              <w:left w:val="single" w:color="4472C4" w:sz="8" w:space="0"/>
              <w:right w:val="single" w:color="4472C4" w:sz="8" w:space="0"/>
            </w:tcBorders>
            <w:shd w:val="clear" w:color="auto" w:fill="auto"/>
            <w:vAlign w:val="bottom"/>
          </w:tcPr>
          <w:p w:rsidR="0006158F" w:rsidP="007E0B54" w:rsidRDefault="0006158F" w14:paraId="5E512078" w14:textId="77777777">
            <w:pPr>
              <w:spacing w:line="0" w:lineRule="atLeast"/>
              <w:ind w:left="120"/>
            </w:pPr>
            <w:r>
              <w:t>bebouwde kom</w:t>
            </w:r>
          </w:p>
        </w:tc>
        <w:tc>
          <w:tcPr>
            <w:tcW w:w="1140" w:type="dxa"/>
            <w:tcBorders>
              <w:right w:val="single" w:color="4472C4" w:sz="8" w:space="0"/>
            </w:tcBorders>
            <w:shd w:val="clear" w:color="auto" w:fill="auto"/>
            <w:vAlign w:val="bottom"/>
          </w:tcPr>
          <w:p w:rsidR="0006158F" w:rsidP="007E0B54" w:rsidRDefault="0006158F" w14:paraId="69578398" w14:textId="77777777">
            <w:pPr>
              <w:spacing w:line="0" w:lineRule="atLeast"/>
              <w:ind w:left="100"/>
            </w:pPr>
            <w:r>
              <w:t>ll.</w:t>
            </w:r>
          </w:p>
        </w:tc>
        <w:tc>
          <w:tcPr>
            <w:tcW w:w="1140" w:type="dxa"/>
            <w:tcBorders>
              <w:right w:val="single" w:color="4472C4" w:sz="8" w:space="0"/>
            </w:tcBorders>
            <w:shd w:val="clear" w:color="auto" w:fill="auto"/>
            <w:vAlign w:val="bottom"/>
          </w:tcPr>
          <w:p w:rsidR="0006158F" w:rsidP="007E0B54" w:rsidRDefault="0006158F" w14:paraId="5D603C8D" w14:textId="77777777">
            <w:pPr>
              <w:spacing w:line="0" w:lineRule="atLeast"/>
              <w:ind w:left="100"/>
            </w:pPr>
            <w:proofErr w:type="spellStart"/>
            <w:r>
              <w:t>p.g.</w:t>
            </w:r>
            <w:proofErr w:type="spellEnd"/>
          </w:p>
        </w:tc>
        <w:tc>
          <w:tcPr>
            <w:tcW w:w="980" w:type="dxa"/>
            <w:tcBorders>
              <w:right w:val="single" w:color="4472C4" w:sz="8" w:space="0"/>
            </w:tcBorders>
            <w:shd w:val="clear" w:color="auto" w:fill="auto"/>
            <w:vAlign w:val="bottom"/>
          </w:tcPr>
          <w:p w:rsidR="0006158F" w:rsidP="007E0B54" w:rsidRDefault="0006158F" w14:paraId="4FFFE15C" w14:textId="77777777">
            <w:pPr>
              <w:spacing w:line="0" w:lineRule="atLeast"/>
              <w:rPr>
                <w:rFonts w:ascii="Times New Roman" w:hAnsi="Times New Roman" w:eastAsia="Times New Roman"/>
                <w:sz w:val="23"/>
              </w:rPr>
            </w:pPr>
          </w:p>
        </w:tc>
        <w:tc>
          <w:tcPr>
            <w:tcW w:w="1140" w:type="dxa"/>
            <w:tcBorders>
              <w:right w:val="single" w:color="4472C4" w:sz="8" w:space="0"/>
            </w:tcBorders>
            <w:shd w:val="clear" w:color="auto" w:fill="auto"/>
            <w:vAlign w:val="bottom"/>
          </w:tcPr>
          <w:p w:rsidR="0006158F" w:rsidP="007E0B54" w:rsidRDefault="0006158F" w14:paraId="26757518" w14:textId="77777777">
            <w:pPr>
              <w:spacing w:line="0" w:lineRule="atLeast"/>
              <w:rPr>
                <w:rFonts w:ascii="Times New Roman" w:hAnsi="Times New Roman" w:eastAsia="Times New Roman"/>
                <w:sz w:val="23"/>
              </w:rPr>
            </w:pPr>
          </w:p>
        </w:tc>
        <w:tc>
          <w:tcPr>
            <w:tcW w:w="1000" w:type="dxa"/>
            <w:tcBorders>
              <w:right w:val="single" w:color="4472C4" w:sz="8" w:space="0"/>
            </w:tcBorders>
            <w:shd w:val="clear" w:color="auto" w:fill="auto"/>
            <w:vAlign w:val="bottom"/>
          </w:tcPr>
          <w:p w:rsidR="0006158F" w:rsidP="007E0B54" w:rsidRDefault="0006158F" w14:paraId="0319D810" w14:textId="77777777">
            <w:pPr>
              <w:spacing w:line="0" w:lineRule="atLeast"/>
              <w:rPr>
                <w:rFonts w:ascii="Times New Roman" w:hAnsi="Times New Roman" w:eastAsia="Times New Roman"/>
                <w:sz w:val="23"/>
              </w:rPr>
            </w:pPr>
          </w:p>
        </w:tc>
        <w:tc>
          <w:tcPr>
            <w:tcW w:w="980" w:type="dxa"/>
            <w:tcBorders>
              <w:right w:val="single" w:color="4472C4" w:sz="8" w:space="0"/>
            </w:tcBorders>
            <w:shd w:val="clear" w:color="auto" w:fill="auto"/>
            <w:vAlign w:val="bottom"/>
          </w:tcPr>
          <w:p w:rsidR="0006158F" w:rsidP="007E0B54" w:rsidRDefault="0006158F" w14:paraId="11829616" w14:textId="77777777">
            <w:pPr>
              <w:spacing w:line="0" w:lineRule="atLeast"/>
              <w:rPr>
                <w:rFonts w:ascii="Times New Roman" w:hAnsi="Times New Roman" w:eastAsia="Times New Roman"/>
                <w:sz w:val="23"/>
              </w:rPr>
            </w:pPr>
          </w:p>
        </w:tc>
      </w:tr>
      <w:tr w:rsidR="0006158F" w:rsidTr="007E0B54" w14:paraId="6B90B3A0" w14:textId="77777777">
        <w:trPr>
          <w:trHeight w:val="277"/>
        </w:trPr>
        <w:tc>
          <w:tcPr>
            <w:tcW w:w="2700" w:type="dxa"/>
            <w:tcBorders>
              <w:left w:val="single" w:color="4472C4" w:sz="8" w:space="0"/>
              <w:bottom w:val="single" w:color="4472C4" w:sz="8" w:space="0"/>
              <w:right w:val="single" w:color="4472C4" w:sz="8" w:space="0"/>
            </w:tcBorders>
            <w:shd w:val="clear" w:color="auto" w:fill="auto"/>
            <w:vAlign w:val="bottom"/>
          </w:tcPr>
          <w:p w:rsidR="0006158F" w:rsidP="007E0B54" w:rsidRDefault="0006158F" w14:paraId="646CD1FB"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3DC06752"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1948862A" w14:textId="77777777">
            <w:pPr>
              <w:spacing w:line="0" w:lineRule="atLeast"/>
              <w:rPr>
                <w:rFonts w:ascii="Times New Roman" w:hAnsi="Times New Roman" w:eastAsia="Times New Roman"/>
                <w:sz w:val="24"/>
              </w:rPr>
            </w:pPr>
          </w:p>
        </w:tc>
        <w:tc>
          <w:tcPr>
            <w:tcW w:w="980" w:type="dxa"/>
            <w:tcBorders>
              <w:bottom w:val="single" w:color="4472C4" w:sz="8" w:space="0"/>
              <w:right w:val="single" w:color="4472C4" w:sz="8" w:space="0"/>
            </w:tcBorders>
            <w:shd w:val="clear" w:color="auto" w:fill="auto"/>
            <w:vAlign w:val="bottom"/>
          </w:tcPr>
          <w:p w:rsidR="0006158F" w:rsidP="007E0B54" w:rsidRDefault="0006158F" w14:paraId="0E4FB6C7"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2323A8A4" w14:textId="77777777">
            <w:pPr>
              <w:spacing w:line="0" w:lineRule="atLeast"/>
              <w:rPr>
                <w:rFonts w:ascii="Times New Roman" w:hAnsi="Times New Roman" w:eastAsia="Times New Roman"/>
                <w:sz w:val="24"/>
              </w:rPr>
            </w:pPr>
          </w:p>
        </w:tc>
        <w:tc>
          <w:tcPr>
            <w:tcW w:w="1000" w:type="dxa"/>
            <w:tcBorders>
              <w:bottom w:val="single" w:color="4472C4" w:sz="8" w:space="0"/>
              <w:right w:val="single" w:color="4472C4" w:sz="8" w:space="0"/>
            </w:tcBorders>
            <w:shd w:val="clear" w:color="auto" w:fill="auto"/>
            <w:vAlign w:val="bottom"/>
          </w:tcPr>
          <w:p w:rsidR="0006158F" w:rsidP="007E0B54" w:rsidRDefault="0006158F" w14:paraId="2A0965D5" w14:textId="77777777">
            <w:pPr>
              <w:spacing w:line="0" w:lineRule="atLeast"/>
              <w:rPr>
                <w:rFonts w:ascii="Times New Roman" w:hAnsi="Times New Roman" w:eastAsia="Times New Roman"/>
                <w:sz w:val="24"/>
              </w:rPr>
            </w:pPr>
          </w:p>
        </w:tc>
        <w:tc>
          <w:tcPr>
            <w:tcW w:w="980" w:type="dxa"/>
            <w:tcBorders>
              <w:bottom w:val="single" w:color="4472C4" w:sz="8" w:space="0"/>
              <w:right w:val="single" w:color="4472C4" w:sz="8" w:space="0"/>
            </w:tcBorders>
            <w:shd w:val="clear" w:color="auto" w:fill="auto"/>
            <w:vAlign w:val="bottom"/>
          </w:tcPr>
          <w:p w:rsidR="0006158F" w:rsidP="007E0B54" w:rsidRDefault="0006158F" w14:paraId="45947671" w14:textId="77777777">
            <w:pPr>
              <w:spacing w:line="0" w:lineRule="atLeast"/>
              <w:rPr>
                <w:rFonts w:ascii="Times New Roman" w:hAnsi="Times New Roman" w:eastAsia="Times New Roman"/>
                <w:sz w:val="24"/>
              </w:rPr>
            </w:pPr>
          </w:p>
        </w:tc>
      </w:tr>
      <w:tr w:rsidR="0006158F" w:rsidTr="007E0B54" w14:paraId="6FC8B371" w14:textId="77777777">
        <w:trPr>
          <w:trHeight w:val="251"/>
        </w:trPr>
        <w:tc>
          <w:tcPr>
            <w:tcW w:w="2700" w:type="dxa"/>
            <w:tcBorders>
              <w:left w:val="single" w:color="4472C4" w:sz="8" w:space="0"/>
              <w:right w:val="single" w:color="4472C4" w:sz="8" w:space="0"/>
            </w:tcBorders>
            <w:shd w:val="clear" w:color="auto" w:fill="auto"/>
            <w:vAlign w:val="bottom"/>
          </w:tcPr>
          <w:p w:rsidR="0006158F" w:rsidP="007E0B54" w:rsidRDefault="0006158F" w14:paraId="2947F484" w14:textId="77777777">
            <w:pPr>
              <w:spacing w:line="250" w:lineRule="exact"/>
              <w:ind w:left="120"/>
            </w:pPr>
            <w:r>
              <w:t>Wandelen buiten</w:t>
            </w:r>
          </w:p>
        </w:tc>
        <w:tc>
          <w:tcPr>
            <w:tcW w:w="1140" w:type="dxa"/>
            <w:tcBorders>
              <w:right w:val="single" w:color="4472C4" w:sz="8" w:space="0"/>
            </w:tcBorders>
            <w:shd w:val="clear" w:color="auto" w:fill="auto"/>
            <w:vAlign w:val="bottom"/>
          </w:tcPr>
          <w:p w:rsidR="0006158F" w:rsidP="007E0B54" w:rsidRDefault="0006158F" w14:paraId="487C3B4D" w14:textId="77777777">
            <w:pPr>
              <w:spacing w:line="250" w:lineRule="exact"/>
              <w:ind w:left="100"/>
            </w:pPr>
            <w:r>
              <w:t>1 op 4-5</w:t>
            </w:r>
          </w:p>
        </w:tc>
        <w:tc>
          <w:tcPr>
            <w:tcW w:w="1140" w:type="dxa"/>
            <w:tcBorders>
              <w:right w:val="single" w:color="4472C4" w:sz="8" w:space="0"/>
            </w:tcBorders>
            <w:shd w:val="clear" w:color="auto" w:fill="auto"/>
            <w:vAlign w:val="bottom"/>
          </w:tcPr>
          <w:p w:rsidR="0006158F" w:rsidP="007E0B54" w:rsidRDefault="0006158F" w14:paraId="60FBE086" w14:textId="77777777">
            <w:pPr>
              <w:spacing w:line="250" w:lineRule="exact"/>
              <w:ind w:left="100"/>
            </w:pPr>
            <w:r>
              <w:t xml:space="preserve">4 </w:t>
            </w:r>
            <w:proofErr w:type="spellStart"/>
            <w:r>
              <w:t>p.g.</w:t>
            </w:r>
            <w:proofErr w:type="spellEnd"/>
          </w:p>
        </w:tc>
        <w:tc>
          <w:tcPr>
            <w:tcW w:w="980" w:type="dxa"/>
            <w:tcBorders>
              <w:right w:val="single" w:color="4472C4" w:sz="8" w:space="0"/>
            </w:tcBorders>
            <w:shd w:val="clear" w:color="auto" w:fill="auto"/>
            <w:vAlign w:val="bottom"/>
          </w:tcPr>
          <w:p w:rsidR="0006158F" w:rsidP="007E0B54" w:rsidRDefault="0006158F" w14:paraId="39E14F92" w14:textId="77777777">
            <w:pPr>
              <w:spacing w:line="250" w:lineRule="exact"/>
              <w:ind w:left="80"/>
            </w:pPr>
            <w:r>
              <w:t xml:space="preserve">4 </w:t>
            </w:r>
            <w:proofErr w:type="spellStart"/>
            <w:r>
              <w:t>p.g.</w:t>
            </w:r>
            <w:proofErr w:type="spellEnd"/>
          </w:p>
        </w:tc>
        <w:tc>
          <w:tcPr>
            <w:tcW w:w="1140" w:type="dxa"/>
            <w:tcBorders>
              <w:right w:val="single" w:color="4472C4" w:sz="8" w:space="0"/>
            </w:tcBorders>
            <w:shd w:val="clear" w:color="auto" w:fill="auto"/>
            <w:vAlign w:val="bottom"/>
          </w:tcPr>
          <w:p w:rsidR="0006158F" w:rsidP="007E0B54" w:rsidRDefault="0006158F" w14:paraId="13B6542E" w14:textId="77777777">
            <w:pPr>
              <w:spacing w:line="250" w:lineRule="exact"/>
              <w:ind w:left="100"/>
            </w:pPr>
            <w:r>
              <w:t xml:space="preserve">4 </w:t>
            </w:r>
            <w:proofErr w:type="spellStart"/>
            <w:r>
              <w:t>p.g.</w:t>
            </w:r>
            <w:proofErr w:type="spellEnd"/>
          </w:p>
        </w:tc>
        <w:tc>
          <w:tcPr>
            <w:tcW w:w="1000" w:type="dxa"/>
            <w:tcBorders>
              <w:right w:val="single" w:color="4472C4" w:sz="8" w:space="0"/>
            </w:tcBorders>
            <w:shd w:val="clear" w:color="auto" w:fill="auto"/>
            <w:vAlign w:val="bottom"/>
          </w:tcPr>
          <w:p w:rsidR="0006158F" w:rsidP="007E0B54" w:rsidRDefault="0006158F" w14:paraId="54C82EC5" w14:textId="77777777">
            <w:pPr>
              <w:spacing w:line="250" w:lineRule="exact"/>
              <w:ind w:left="100"/>
            </w:pPr>
            <w:r>
              <w:t xml:space="preserve">3 </w:t>
            </w:r>
            <w:proofErr w:type="spellStart"/>
            <w:r>
              <w:t>p.g.</w:t>
            </w:r>
            <w:proofErr w:type="spellEnd"/>
          </w:p>
        </w:tc>
        <w:tc>
          <w:tcPr>
            <w:tcW w:w="980" w:type="dxa"/>
            <w:tcBorders>
              <w:right w:val="single" w:color="4472C4" w:sz="8" w:space="0"/>
            </w:tcBorders>
            <w:shd w:val="clear" w:color="auto" w:fill="auto"/>
            <w:vAlign w:val="bottom"/>
          </w:tcPr>
          <w:p w:rsidR="0006158F" w:rsidP="007E0B54" w:rsidRDefault="0006158F" w14:paraId="1EB70F0A" w14:textId="77777777">
            <w:pPr>
              <w:spacing w:line="250" w:lineRule="exact"/>
              <w:ind w:left="80"/>
            </w:pPr>
            <w:r>
              <w:t xml:space="preserve">3 </w:t>
            </w:r>
            <w:proofErr w:type="spellStart"/>
            <w:r>
              <w:t>p.g.</w:t>
            </w:r>
            <w:proofErr w:type="spellEnd"/>
          </w:p>
        </w:tc>
      </w:tr>
      <w:tr w:rsidR="0006158F" w:rsidTr="007E0B54" w14:paraId="11D75B82" w14:textId="77777777">
        <w:trPr>
          <w:trHeight w:val="269"/>
        </w:trPr>
        <w:tc>
          <w:tcPr>
            <w:tcW w:w="2700" w:type="dxa"/>
            <w:tcBorders>
              <w:left w:val="single" w:color="4472C4" w:sz="8" w:space="0"/>
              <w:right w:val="single" w:color="4472C4" w:sz="8" w:space="0"/>
            </w:tcBorders>
            <w:shd w:val="clear" w:color="auto" w:fill="auto"/>
            <w:vAlign w:val="bottom"/>
          </w:tcPr>
          <w:p w:rsidR="0006158F" w:rsidP="007E0B54" w:rsidRDefault="0006158F" w14:paraId="0198FAD4" w14:textId="77777777">
            <w:pPr>
              <w:spacing w:line="0" w:lineRule="atLeast"/>
              <w:ind w:left="120"/>
            </w:pPr>
            <w:r>
              <w:t>bebouwde kom</w:t>
            </w:r>
          </w:p>
        </w:tc>
        <w:tc>
          <w:tcPr>
            <w:tcW w:w="1140" w:type="dxa"/>
            <w:tcBorders>
              <w:right w:val="single" w:color="4472C4" w:sz="8" w:space="0"/>
            </w:tcBorders>
            <w:shd w:val="clear" w:color="auto" w:fill="auto"/>
            <w:vAlign w:val="bottom"/>
          </w:tcPr>
          <w:p w:rsidR="0006158F" w:rsidP="007E0B54" w:rsidRDefault="0006158F" w14:paraId="64DB4565" w14:textId="77777777">
            <w:pPr>
              <w:spacing w:line="0" w:lineRule="atLeast"/>
              <w:ind w:left="100"/>
            </w:pPr>
            <w:r>
              <w:t>ll.</w:t>
            </w:r>
          </w:p>
        </w:tc>
        <w:tc>
          <w:tcPr>
            <w:tcW w:w="1140" w:type="dxa"/>
            <w:tcBorders>
              <w:right w:val="single" w:color="4472C4" w:sz="8" w:space="0"/>
            </w:tcBorders>
            <w:shd w:val="clear" w:color="auto" w:fill="auto"/>
            <w:vAlign w:val="bottom"/>
          </w:tcPr>
          <w:p w:rsidR="0006158F" w:rsidP="007E0B54" w:rsidRDefault="0006158F" w14:paraId="4B021E3E" w14:textId="77777777">
            <w:pPr>
              <w:spacing w:line="0" w:lineRule="atLeast"/>
              <w:rPr>
                <w:rFonts w:ascii="Times New Roman" w:hAnsi="Times New Roman" w:eastAsia="Times New Roman"/>
                <w:sz w:val="23"/>
              </w:rPr>
            </w:pPr>
          </w:p>
        </w:tc>
        <w:tc>
          <w:tcPr>
            <w:tcW w:w="980" w:type="dxa"/>
            <w:tcBorders>
              <w:right w:val="single" w:color="4472C4" w:sz="8" w:space="0"/>
            </w:tcBorders>
            <w:shd w:val="clear" w:color="auto" w:fill="auto"/>
            <w:vAlign w:val="bottom"/>
          </w:tcPr>
          <w:p w:rsidR="0006158F" w:rsidP="007E0B54" w:rsidRDefault="0006158F" w14:paraId="2B4EFAB4" w14:textId="77777777">
            <w:pPr>
              <w:spacing w:line="0" w:lineRule="atLeast"/>
              <w:rPr>
                <w:rFonts w:ascii="Times New Roman" w:hAnsi="Times New Roman" w:eastAsia="Times New Roman"/>
                <w:sz w:val="23"/>
              </w:rPr>
            </w:pPr>
          </w:p>
        </w:tc>
        <w:tc>
          <w:tcPr>
            <w:tcW w:w="1140" w:type="dxa"/>
            <w:tcBorders>
              <w:right w:val="single" w:color="4472C4" w:sz="8" w:space="0"/>
            </w:tcBorders>
            <w:shd w:val="clear" w:color="auto" w:fill="auto"/>
            <w:vAlign w:val="bottom"/>
          </w:tcPr>
          <w:p w:rsidR="0006158F" w:rsidP="007E0B54" w:rsidRDefault="0006158F" w14:paraId="0FF49E7D" w14:textId="77777777">
            <w:pPr>
              <w:spacing w:line="0" w:lineRule="atLeast"/>
              <w:rPr>
                <w:rFonts w:ascii="Times New Roman" w:hAnsi="Times New Roman" w:eastAsia="Times New Roman"/>
                <w:sz w:val="23"/>
              </w:rPr>
            </w:pPr>
          </w:p>
        </w:tc>
        <w:tc>
          <w:tcPr>
            <w:tcW w:w="1000" w:type="dxa"/>
            <w:tcBorders>
              <w:right w:val="single" w:color="4472C4" w:sz="8" w:space="0"/>
            </w:tcBorders>
            <w:shd w:val="clear" w:color="auto" w:fill="auto"/>
            <w:vAlign w:val="bottom"/>
          </w:tcPr>
          <w:p w:rsidR="0006158F" w:rsidP="007E0B54" w:rsidRDefault="0006158F" w14:paraId="3670E5BF" w14:textId="77777777">
            <w:pPr>
              <w:spacing w:line="0" w:lineRule="atLeast"/>
              <w:rPr>
                <w:rFonts w:ascii="Times New Roman" w:hAnsi="Times New Roman" w:eastAsia="Times New Roman"/>
                <w:sz w:val="23"/>
              </w:rPr>
            </w:pPr>
          </w:p>
        </w:tc>
        <w:tc>
          <w:tcPr>
            <w:tcW w:w="980" w:type="dxa"/>
            <w:tcBorders>
              <w:right w:val="single" w:color="4472C4" w:sz="8" w:space="0"/>
            </w:tcBorders>
            <w:shd w:val="clear" w:color="auto" w:fill="auto"/>
            <w:vAlign w:val="bottom"/>
          </w:tcPr>
          <w:p w:rsidR="0006158F" w:rsidP="007E0B54" w:rsidRDefault="0006158F" w14:paraId="242A9D0A" w14:textId="77777777">
            <w:pPr>
              <w:spacing w:line="0" w:lineRule="atLeast"/>
              <w:rPr>
                <w:rFonts w:ascii="Times New Roman" w:hAnsi="Times New Roman" w:eastAsia="Times New Roman"/>
                <w:sz w:val="23"/>
              </w:rPr>
            </w:pPr>
          </w:p>
        </w:tc>
      </w:tr>
      <w:tr w:rsidR="0006158F" w:rsidTr="007E0B54" w14:paraId="6AE74F52" w14:textId="77777777">
        <w:trPr>
          <w:trHeight w:val="277"/>
        </w:trPr>
        <w:tc>
          <w:tcPr>
            <w:tcW w:w="2700" w:type="dxa"/>
            <w:tcBorders>
              <w:left w:val="single" w:color="4472C4" w:sz="8" w:space="0"/>
              <w:bottom w:val="single" w:color="4472C4" w:sz="8" w:space="0"/>
              <w:right w:val="single" w:color="4472C4" w:sz="8" w:space="0"/>
            </w:tcBorders>
            <w:shd w:val="clear" w:color="auto" w:fill="auto"/>
            <w:vAlign w:val="bottom"/>
          </w:tcPr>
          <w:p w:rsidR="0006158F" w:rsidP="007E0B54" w:rsidRDefault="0006158F" w14:paraId="0DDE39A9"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2156BB0C"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17528D1C" w14:textId="77777777">
            <w:pPr>
              <w:spacing w:line="0" w:lineRule="atLeast"/>
              <w:rPr>
                <w:rFonts w:ascii="Times New Roman" w:hAnsi="Times New Roman" w:eastAsia="Times New Roman"/>
                <w:sz w:val="24"/>
              </w:rPr>
            </w:pPr>
          </w:p>
        </w:tc>
        <w:tc>
          <w:tcPr>
            <w:tcW w:w="980" w:type="dxa"/>
            <w:tcBorders>
              <w:bottom w:val="single" w:color="4472C4" w:sz="8" w:space="0"/>
              <w:right w:val="single" w:color="4472C4" w:sz="8" w:space="0"/>
            </w:tcBorders>
            <w:shd w:val="clear" w:color="auto" w:fill="auto"/>
            <w:vAlign w:val="bottom"/>
          </w:tcPr>
          <w:p w:rsidR="0006158F" w:rsidP="007E0B54" w:rsidRDefault="0006158F" w14:paraId="54FC252A"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682AACB9" w14:textId="77777777">
            <w:pPr>
              <w:spacing w:line="0" w:lineRule="atLeast"/>
              <w:rPr>
                <w:rFonts w:ascii="Times New Roman" w:hAnsi="Times New Roman" w:eastAsia="Times New Roman"/>
                <w:sz w:val="24"/>
              </w:rPr>
            </w:pPr>
          </w:p>
        </w:tc>
        <w:tc>
          <w:tcPr>
            <w:tcW w:w="1000" w:type="dxa"/>
            <w:tcBorders>
              <w:bottom w:val="single" w:color="4472C4" w:sz="8" w:space="0"/>
              <w:right w:val="single" w:color="4472C4" w:sz="8" w:space="0"/>
            </w:tcBorders>
            <w:shd w:val="clear" w:color="auto" w:fill="auto"/>
            <w:vAlign w:val="bottom"/>
          </w:tcPr>
          <w:p w:rsidR="0006158F" w:rsidP="007E0B54" w:rsidRDefault="0006158F" w14:paraId="483127B3" w14:textId="77777777">
            <w:pPr>
              <w:spacing w:line="0" w:lineRule="atLeast"/>
              <w:rPr>
                <w:rFonts w:ascii="Times New Roman" w:hAnsi="Times New Roman" w:eastAsia="Times New Roman"/>
                <w:sz w:val="24"/>
              </w:rPr>
            </w:pPr>
          </w:p>
        </w:tc>
        <w:tc>
          <w:tcPr>
            <w:tcW w:w="980" w:type="dxa"/>
            <w:tcBorders>
              <w:bottom w:val="single" w:color="4472C4" w:sz="8" w:space="0"/>
              <w:right w:val="single" w:color="4472C4" w:sz="8" w:space="0"/>
            </w:tcBorders>
            <w:shd w:val="clear" w:color="auto" w:fill="auto"/>
            <w:vAlign w:val="bottom"/>
          </w:tcPr>
          <w:p w:rsidR="0006158F" w:rsidP="007E0B54" w:rsidRDefault="0006158F" w14:paraId="20CCC67C" w14:textId="77777777">
            <w:pPr>
              <w:spacing w:line="0" w:lineRule="atLeast"/>
              <w:rPr>
                <w:rFonts w:ascii="Times New Roman" w:hAnsi="Times New Roman" w:eastAsia="Times New Roman"/>
                <w:sz w:val="24"/>
              </w:rPr>
            </w:pPr>
          </w:p>
        </w:tc>
      </w:tr>
      <w:tr w:rsidR="0006158F" w:rsidTr="007E0B54" w14:paraId="693CFDEE" w14:textId="77777777">
        <w:trPr>
          <w:trHeight w:val="250"/>
        </w:trPr>
        <w:tc>
          <w:tcPr>
            <w:tcW w:w="2700" w:type="dxa"/>
            <w:tcBorders>
              <w:left w:val="single" w:color="4472C4" w:sz="8" w:space="0"/>
              <w:right w:val="single" w:color="4472C4" w:sz="8" w:space="0"/>
            </w:tcBorders>
            <w:shd w:val="clear" w:color="auto" w:fill="auto"/>
            <w:vAlign w:val="bottom"/>
          </w:tcPr>
          <w:p w:rsidR="0006158F" w:rsidP="007E0B54" w:rsidRDefault="0006158F" w14:paraId="46DAF98B" w14:textId="77777777">
            <w:pPr>
              <w:spacing w:line="250" w:lineRule="exact"/>
              <w:ind w:left="120"/>
            </w:pPr>
            <w:r>
              <w:t>Fietsen</w:t>
            </w:r>
          </w:p>
        </w:tc>
        <w:tc>
          <w:tcPr>
            <w:tcW w:w="1140" w:type="dxa"/>
            <w:tcBorders>
              <w:right w:val="single" w:color="4472C4" w:sz="8" w:space="0"/>
            </w:tcBorders>
            <w:shd w:val="clear" w:color="auto" w:fill="auto"/>
            <w:vAlign w:val="bottom"/>
          </w:tcPr>
          <w:p w:rsidR="0006158F" w:rsidP="007E0B54" w:rsidRDefault="0006158F" w14:paraId="59A433F8" w14:textId="77777777">
            <w:pPr>
              <w:spacing w:line="250" w:lineRule="exact"/>
              <w:ind w:left="100"/>
            </w:pPr>
            <w:r>
              <w:t>n.v.t.</w:t>
            </w:r>
          </w:p>
        </w:tc>
        <w:tc>
          <w:tcPr>
            <w:tcW w:w="1140" w:type="dxa"/>
            <w:tcBorders>
              <w:right w:val="single" w:color="4472C4" w:sz="8" w:space="0"/>
            </w:tcBorders>
            <w:shd w:val="clear" w:color="auto" w:fill="auto"/>
            <w:vAlign w:val="bottom"/>
          </w:tcPr>
          <w:p w:rsidR="0006158F" w:rsidP="007E0B54" w:rsidRDefault="0006158F" w14:paraId="0B6A8F35" w14:textId="77777777">
            <w:pPr>
              <w:spacing w:line="250" w:lineRule="exact"/>
              <w:ind w:left="100"/>
            </w:pPr>
            <w:r>
              <w:t>n.v.t.</w:t>
            </w:r>
          </w:p>
        </w:tc>
        <w:tc>
          <w:tcPr>
            <w:tcW w:w="980" w:type="dxa"/>
            <w:tcBorders>
              <w:right w:val="single" w:color="4472C4" w:sz="8" w:space="0"/>
            </w:tcBorders>
            <w:shd w:val="clear" w:color="auto" w:fill="auto"/>
            <w:vAlign w:val="bottom"/>
          </w:tcPr>
          <w:p w:rsidR="0006158F" w:rsidP="007E0B54" w:rsidRDefault="0006158F" w14:paraId="12049D21" w14:textId="77777777">
            <w:pPr>
              <w:spacing w:line="250" w:lineRule="exact"/>
              <w:ind w:left="80"/>
            </w:pPr>
            <w:r>
              <w:t>n.v.t.</w:t>
            </w:r>
          </w:p>
        </w:tc>
        <w:tc>
          <w:tcPr>
            <w:tcW w:w="1140" w:type="dxa"/>
            <w:tcBorders>
              <w:right w:val="single" w:color="4472C4" w:sz="8" w:space="0"/>
            </w:tcBorders>
            <w:shd w:val="clear" w:color="auto" w:fill="auto"/>
            <w:vAlign w:val="bottom"/>
          </w:tcPr>
          <w:p w:rsidR="0006158F" w:rsidP="007E0B54" w:rsidRDefault="0006158F" w14:paraId="560CA94B" w14:textId="77777777">
            <w:pPr>
              <w:spacing w:line="250" w:lineRule="exact"/>
              <w:ind w:left="100"/>
            </w:pPr>
            <w:r>
              <w:t>n.v.t.</w:t>
            </w:r>
          </w:p>
        </w:tc>
        <w:tc>
          <w:tcPr>
            <w:tcW w:w="1000" w:type="dxa"/>
            <w:tcBorders>
              <w:right w:val="single" w:color="4472C4" w:sz="8" w:space="0"/>
            </w:tcBorders>
            <w:shd w:val="clear" w:color="auto" w:fill="auto"/>
            <w:vAlign w:val="bottom"/>
          </w:tcPr>
          <w:p w:rsidR="0006158F" w:rsidP="007E0B54" w:rsidRDefault="0006158F" w14:paraId="3EC785D4" w14:textId="77777777">
            <w:pPr>
              <w:spacing w:line="250" w:lineRule="exact"/>
              <w:ind w:left="100"/>
            </w:pPr>
            <w:r>
              <w:t xml:space="preserve">3 </w:t>
            </w:r>
            <w:proofErr w:type="spellStart"/>
            <w:r>
              <w:t>p.g.</w:t>
            </w:r>
            <w:proofErr w:type="spellEnd"/>
          </w:p>
        </w:tc>
        <w:tc>
          <w:tcPr>
            <w:tcW w:w="980" w:type="dxa"/>
            <w:tcBorders>
              <w:right w:val="single" w:color="4472C4" w:sz="8" w:space="0"/>
            </w:tcBorders>
            <w:shd w:val="clear" w:color="auto" w:fill="auto"/>
            <w:vAlign w:val="bottom"/>
          </w:tcPr>
          <w:p w:rsidR="0006158F" w:rsidP="007E0B54" w:rsidRDefault="0006158F" w14:paraId="0765D8DB" w14:textId="77777777">
            <w:pPr>
              <w:spacing w:line="250" w:lineRule="exact"/>
              <w:ind w:left="80"/>
            </w:pPr>
            <w:r>
              <w:t xml:space="preserve">2 </w:t>
            </w:r>
            <w:proofErr w:type="spellStart"/>
            <w:r>
              <w:t>p.g.</w:t>
            </w:r>
            <w:proofErr w:type="spellEnd"/>
          </w:p>
        </w:tc>
      </w:tr>
      <w:tr w:rsidR="0006158F" w:rsidTr="007E0B54" w14:paraId="466144A9" w14:textId="77777777">
        <w:trPr>
          <w:trHeight w:val="277"/>
        </w:trPr>
        <w:tc>
          <w:tcPr>
            <w:tcW w:w="2700" w:type="dxa"/>
            <w:tcBorders>
              <w:left w:val="single" w:color="4472C4" w:sz="8" w:space="0"/>
              <w:bottom w:val="single" w:color="4472C4" w:sz="8" w:space="0"/>
              <w:right w:val="single" w:color="4472C4" w:sz="8" w:space="0"/>
            </w:tcBorders>
            <w:shd w:val="clear" w:color="auto" w:fill="auto"/>
            <w:vAlign w:val="bottom"/>
          </w:tcPr>
          <w:p w:rsidR="0006158F" w:rsidP="007E0B54" w:rsidRDefault="0006158F" w14:paraId="63E69263"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1F8AD4A1"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2C0BF736" w14:textId="77777777">
            <w:pPr>
              <w:spacing w:line="0" w:lineRule="atLeast"/>
              <w:rPr>
                <w:rFonts w:ascii="Times New Roman" w:hAnsi="Times New Roman" w:eastAsia="Times New Roman"/>
                <w:sz w:val="24"/>
              </w:rPr>
            </w:pPr>
          </w:p>
        </w:tc>
        <w:tc>
          <w:tcPr>
            <w:tcW w:w="980" w:type="dxa"/>
            <w:tcBorders>
              <w:bottom w:val="single" w:color="4472C4" w:sz="8" w:space="0"/>
              <w:right w:val="single" w:color="4472C4" w:sz="8" w:space="0"/>
            </w:tcBorders>
            <w:shd w:val="clear" w:color="auto" w:fill="auto"/>
            <w:vAlign w:val="bottom"/>
          </w:tcPr>
          <w:p w:rsidR="0006158F" w:rsidP="007E0B54" w:rsidRDefault="0006158F" w14:paraId="62179A79"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3E8DF537" w14:textId="77777777">
            <w:pPr>
              <w:spacing w:line="0" w:lineRule="atLeast"/>
              <w:rPr>
                <w:rFonts w:ascii="Times New Roman" w:hAnsi="Times New Roman" w:eastAsia="Times New Roman"/>
                <w:sz w:val="24"/>
              </w:rPr>
            </w:pPr>
          </w:p>
        </w:tc>
        <w:tc>
          <w:tcPr>
            <w:tcW w:w="1000" w:type="dxa"/>
            <w:tcBorders>
              <w:bottom w:val="single" w:color="4472C4" w:sz="8" w:space="0"/>
              <w:right w:val="single" w:color="4472C4" w:sz="8" w:space="0"/>
            </w:tcBorders>
            <w:shd w:val="clear" w:color="auto" w:fill="auto"/>
            <w:vAlign w:val="bottom"/>
          </w:tcPr>
          <w:p w:rsidR="0006158F" w:rsidP="007E0B54" w:rsidRDefault="0006158F" w14:paraId="67050FFA" w14:textId="77777777">
            <w:pPr>
              <w:spacing w:line="0" w:lineRule="atLeast"/>
              <w:rPr>
                <w:rFonts w:ascii="Times New Roman" w:hAnsi="Times New Roman" w:eastAsia="Times New Roman"/>
                <w:sz w:val="24"/>
              </w:rPr>
            </w:pPr>
          </w:p>
        </w:tc>
        <w:tc>
          <w:tcPr>
            <w:tcW w:w="980" w:type="dxa"/>
            <w:tcBorders>
              <w:bottom w:val="single" w:color="4472C4" w:sz="8" w:space="0"/>
              <w:right w:val="single" w:color="4472C4" w:sz="8" w:space="0"/>
            </w:tcBorders>
            <w:shd w:val="clear" w:color="auto" w:fill="auto"/>
            <w:vAlign w:val="bottom"/>
          </w:tcPr>
          <w:p w:rsidR="0006158F" w:rsidP="007E0B54" w:rsidRDefault="0006158F" w14:paraId="4842D139" w14:textId="77777777">
            <w:pPr>
              <w:spacing w:line="0" w:lineRule="atLeast"/>
              <w:rPr>
                <w:rFonts w:ascii="Times New Roman" w:hAnsi="Times New Roman" w:eastAsia="Times New Roman"/>
                <w:sz w:val="24"/>
              </w:rPr>
            </w:pPr>
          </w:p>
        </w:tc>
      </w:tr>
      <w:tr w:rsidR="0006158F" w:rsidTr="007E0B54" w14:paraId="3D4EC83F" w14:textId="77777777">
        <w:trPr>
          <w:trHeight w:val="250"/>
        </w:trPr>
        <w:tc>
          <w:tcPr>
            <w:tcW w:w="2700" w:type="dxa"/>
            <w:tcBorders>
              <w:left w:val="single" w:color="4472C4" w:sz="8" w:space="0"/>
              <w:right w:val="single" w:color="4472C4" w:sz="8" w:space="0"/>
            </w:tcBorders>
            <w:shd w:val="clear" w:color="auto" w:fill="auto"/>
            <w:vAlign w:val="bottom"/>
          </w:tcPr>
          <w:p w:rsidR="0006158F" w:rsidP="007E0B54" w:rsidRDefault="0006158F" w14:paraId="1C93CFC7" w14:textId="77777777">
            <w:pPr>
              <w:spacing w:line="250" w:lineRule="exact"/>
              <w:ind w:left="120"/>
            </w:pPr>
            <w:r>
              <w:t>Zwemmen (les)</w:t>
            </w:r>
          </w:p>
        </w:tc>
        <w:tc>
          <w:tcPr>
            <w:tcW w:w="1140" w:type="dxa"/>
            <w:tcBorders>
              <w:right w:val="single" w:color="4472C4" w:sz="8" w:space="0"/>
            </w:tcBorders>
            <w:shd w:val="clear" w:color="auto" w:fill="auto"/>
            <w:vAlign w:val="bottom"/>
          </w:tcPr>
          <w:p w:rsidR="0006158F" w:rsidP="007E0B54" w:rsidRDefault="0006158F" w14:paraId="6D96CA99" w14:textId="77777777">
            <w:pPr>
              <w:spacing w:line="250" w:lineRule="exact"/>
              <w:ind w:left="100"/>
            </w:pPr>
            <w:r>
              <w:t>n.v.t.</w:t>
            </w:r>
          </w:p>
        </w:tc>
        <w:tc>
          <w:tcPr>
            <w:tcW w:w="1140" w:type="dxa"/>
            <w:tcBorders>
              <w:right w:val="single" w:color="4472C4" w:sz="8" w:space="0"/>
            </w:tcBorders>
            <w:shd w:val="clear" w:color="auto" w:fill="auto"/>
            <w:vAlign w:val="bottom"/>
          </w:tcPr>
          <w:p w:rsidR="0006158F" w:rsidP="007E0B54" w:rsidRDefault="0006158F" w14:paraId="4CE75075" w14:textId="77777777">
            <w:pPr>
              <w:spacing w:line="250" w:lineRule="exact"/>
              <w:ind w:left="100"/>
            </w:pPr>
            <w:r>
              <w:t>n.v.t.</w:t>
            </w:r>
          </w:p>
        </w:tc>
        <w:tc>
          <w:tcPr>
            <w:tcW w:w="980" w:type="dxa"/>
            <w:tcBorders>
              <w:right w:val="single" w:color="4472C4" w:sz="8" w:space="0"/>
            </w:tcBorders>
            <w:shd w:val="clear" w:color="auto" w:fill="auto"/>
            <w:vAlign w:val="bottom"/>
          </w:tcPr>
          <w:p w:rsidR="0006158F" w:rsidP="007E0B54" w:rsidRDefault="0006158F" w14:paraId="61068287" w14:textId="77777777">
            <w:pPr>
              <w:spacing w:line="250" w:lineRule="exact"/>
              <w:ind w:left="80"/>
            </w:pPr>
            <w:r>
              <w:t>n.v.t.</w:t>
            </w:r>
          </w:p>
        </w:tc>
        <w:tc>
          <w:tcPr>
            <w:tcW w:w="1140" w:type="dxa"/>
            <w:tcBorders>
              <w:right w:val="single" w:color="4472C4" w:sz="8" w:space="0"/>
            </w:tcBorders>
            <w:shd w:val="clear" w:color="auto" w:fill="auto"/>
            <w:vAlign w:val="bottom"/>
          </w:tcPr>
          <w:p w:rsidR="0006158F" w:rsidP="007E0B54" w:rsidRDefault="0006158F" w14:paraId="51CA4FB5" w14:textId="77777777">
            <w:pPr>
              <w:spacing w:line="250" w:lineRule="exact"/>
              <w:ind w:left="100"/>
            </w:pPr>
            <w:r>
              <w:t>n.v.t.</w:t>
            </w:r>
          </w:p>
        </w:tc>
        <w:tc>
          <w:tcPr>
            <w:tcW w:w="1000" w:type="dxa"/>
            <w:tcBorders>
              <w:right w:val="single" w:color="4472C4" w:sz="8" w:space="0"/>
            </w:tcBorders>
            <w:shd w:val="clear" w:color="auto" w:fill="auto"/>
            <w:vAlign w:val="bottom"/>
          </w:tcPr>
          <w:p w:rsidR="0006158F" w:rsidP="007E0B54" w:rsidRDefault="0006158F" w14:paraId="5960A459" w14:textId="77777777">
            <w:pPr>
              <w:spacing w:line="250" w:lineRule="exact"/>
              <w:ind w:left="100"/>
            </w:pPr>
            <w:r>
              <w:t>n.v.t.</w:t>
            </w:r>
          </w:p>
        </w:tc>
        <w:tc>
          <w:tcPr>
            <w:tcW w:w="980" w:type="dxa"/>
            <w:tcBorders>
              <w:right w:val="single" w:color="4472C4" w:sz="8" w:space="0"/>
            </w:tcBorders>
            <w:shd w:val="clear" w:color="auto" w:fill="auto"/>
            <w:vAlign w:val="bottom"/>
          </w:tcPr>
          <w:p w:rsidR="0006158F" w:rsidP="007E0B54" w:rsidRDefault="0006158F" w14:paraId="6B8DE31D" w14:textId="77777777">
            <w:pPr>
              <w:spacing w:line="250" w:lineRule="exact"/>
              <w:ind w:left="80"/>
            </w:pPr>
            <w:r>
              <w:t xml:space="preserve">2 </w:t>
            </w:r>
            <w:proofErr w:type="spellStart"/>
            <w:r>
              <w:t>p.g.</w:t>
            </w:r>
            <w:proofErr w:type="spellEnd"/>
          </w:p>
        </w:tc>
      </w:tr>
      <w:tr w:rsidR="0006158F" w:rsidTr="007E0B54" w14:paraId="5E638B3E" w14:textId="77777777">
        <w:trPr>
          <w:trHeight w:val="277"/>
        </w:trPr>
        <w:tc>
          <w:tcPr>
            <w:tcW w:w="2700" w:type="dxa"/>
            <w:tcBorders>
              <w:left w:val="single" w:color="4472C4" w:sz="8" w:space="0"/>
              <w:bottom w:val="single" w:color="4472C4" w:sz="8" w:space="0"/>
              <w:right w:val="single" w:color="4472C4" w:sz="8" w:space="0"/>
            </w:tcBorders>
            <w:shd w:val="clear" w:color="auto" w:fill="auto"/>
            <w:vAlign w:val="bottom"/>
          </w:tcPr>
          <w:p w:rsidR="0006158F" w:rsidP="007E0B54" w:rsidRDefault="0006158F" w14:paraId="1264E458"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4398B413"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544107E8" w14:textId="77777777">
            <w:pPr>
              <w:spacing w:line="0" w:lineRule="atLeast"/>
              <w:rPr>
                <w:rFonts w:ascii="Times New Roman" w:hAnsi="Times New Roman" w:eastAsia="Times New Roman"/>
                <w:sz w:val="24"/>
              </w:rPr>
            </w:pPr>
          </w:p>
        </w:tc>
        <w:tc>
          <w:tcPr>
            <w:tcW w:w="980" w:type="dxa"/>
            <w:tcBorders>
              <w:bottom w:val="single" w:color="4472C4" w:sz="8" w:space="0"/>
              <w:right w:val="single" w:color="4472C4" w:sz="8" w:space="0"/>
            </w:tcBorders>
            <w:shd w:val="clear" w:color="auto" w:fill="auto"/>
            <w:vAlign w:val="bottom"/>
          </w:tcPr>
          <w:p w:rsidR="0006158F" w:rsidP="007E0B54" w:rsidRDefault="0006158F" w14:paraId="5DD9224D"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6E05C7B3" w14:textId="77777777">
            <w:pPr>
              <w:spacing w:line="0" w:lineRule="atLeast"/>
              <w:rPr>
                <w:rFonts w:ascii="Times New Roman" w:hAnsi="Times New Roman" w:eastAsia="Times New Roman"/>
                <w:sz w:val="24"/>
              </w:rPr>
            </w:pPr>
          </w:p>
        </w:tc>
        <w:tc>
          <w:tcPr>
            <w:tcW w:w="1000" w:type="dxa"/>
            <w:tcBorders>
              <w:bottom w:val="single" w:color="4472C4" w:sz="8" w:space="0"/>
              <w:right w:val="single" w:color="4472C4" w:sz="8" w:space="0"/>
            </w:tcBorders>
            <w:shd w:val="clear" w:color="auto" w:fill="auto"/>
            <w:vAlign w:val="bottom"/>
          </w:tcPr>
          <w:p w:rsidR="0006158F" w:rsidP="007E0B54" w:rsidRDefault="0006158F" w14:paraId="6ECB1529" w14:textId="77777777">
            <w:pPr>
              <w:spacing w:line="0" w:lineRule="atLeast"/>
              <w:rPr>
                <w:rFonts w:ascii="Times New Roman" w:hAnsi="Times New Roman" w:eastAsia="Times New Roman"/>
                <w:sz w:val="24"/>
              </w:rPr>
            </w:pPr>
          </w:p>
        </w:tc>
        <w:tc>
          <w:tcPr>
            <w:tcW w:w="980" w:type="dxa"/>
            <w:tcBorders>
              <w:bottom w:val="single" w:color="4472C4" w:sz="8" w:space="0"/>
              <w:right w:val="single" w:color="4472C4" w:sz="8" w:space="0"/>
            </w:tcBorders>
            <w:shd w:val="clear" w:color="auto" w:fill="auto"/>
            <w:vAlign w:val="bottom"/>
          </w:tcPr>
          <w:p w:rsidR="0006158F" w:rsidP="007E0B54" w:rsidRDefault="0006158F" w14:paraId="7FF7BEE6" w14:textId="77777777">
            <w:pPr>
              <w:spacing w:line="0" w:lineRule="atLeast"/>
              <w:rPr>
                <w:rFonts w:ascii="Times New Roman" w:hAnsi="Times New Roman" w:eastAsia="Times New Roman"/>
                <w:sz w:val="24"/>
              </w:rPr>
            </w:pPr>
          </w:p>
        </w:tc>
      </w:tr>
      <w:tr w:rsidR="0006158F" w:rsidTr="007E0B54" w14:paraId="5F918BC7" w14:textId="77777777">
        <w:trPr>
          <w:trHeight w:val="250"/>
        </w:trPr>
        <w:tc>
          <w:tcPr>
            <w:tcW w:w="2700" w:type="dxa"/>
            <w:tcBorders>
              <w:left w:val="single" w:color="4472C4" w:sz="8" w:space="0"/>
              <w:right w:val="single" w:color="4472C4" w:sz="8" w:space="0"/>
            </w:tcBorders>
            <w:shd w:val="clear" w:color="auto" w:fill="auto"/>
            <w:vAlign w:val="bottom"/>
          </w:tcPr>
          <w:p w:rsidR="0006158F" w:rsidP="007E0B54" w:rsidRDefault="0006158F" w14:paraId="2BE1B5F2" w14:textId="77777777">
            <w:pPr>
              <w:spacing w:line="250" w:lineRule="exact"/>
              <w:ind w:left="120"/>
            </w:pPr>
            <w:r>
              <w:t>Zwemmen</w:t>
            </w:r>
          </w:p>
        </w:tc>
        <w:tc>
          <w:tcPr>
            <w:tcW w:w="1140" w:type="dxa"/>
            <w:tcBorders>
              <w:right w:val="single" w:color="4472C4" w:sz="8" w:space="0"/>
            </w:tcBorders>
            <w:shd w:val="clear" w:color="auto" w:fill="auto"/>
            <w:vAlign w:val="bottom"/>
          </w:tcPr>
          <w:p w:rsidR="0006158F" w:rsidP="007E0B54" w:rsidRDefault="0006158F" w14:paraId="0D0DD863" w14:textId="77777777">
            <w:pPr>
              <w:spacing w:line="250" w:lineRule="exact"/>
              <w:ind w:left="100"/>
            </w:pPr>
            <w:r>
              <w:t>n.v.t.</w:t>
            </w:r>
          </w:p>
        </w:tc>
        <w:tc>
          <w:tcPr>
            <w:tcW w:w="1140" w:type="dxa"/>
            <w:tcBorders>
              <w:right w:val="single" w:color="4472C4" w:sz="8" w:space="0"/>
            </w:tcBorders>
            <w:shd w:val="clear" w:color="auto" w:fill="auto"/>
            <w:vAlign w:val="bottom"/>
          </w:tcPr>
          <w:p w:rsidR="0006158F" w:rsidP="007E0B54" w:rsidRDefault="0006158F" w14:paraId="67330EC7" w14:textId="77777777">
            <w:pPr>
              <w:spacing w:line="250" w:lineRule="exact"/>
              <w:ind w:left="100"/>
            </w:pPr>
            <w:r>
              <w:t>n.v.t.</w:t>
            </w:r>
          </w:p>
        </w:tc>
        <w:tc>
          <w:tcPr>
            <w:tcW w:w="980" w:type="dxa"/>
            <w:tcBorders>
              <w:right w:val="single" w:color="4472C4" w:sz="8" w:space="0"/>
            </w:tcBorders>
            <w:shd w:val="clear" w:color="auto" w:fill="auto"/>
            <w:vAlign w:val="bottom"/>
          </w:tcPr>
          <w:p w:rsidR="0006158F" w:rsidP="007E0B54" w:rsidRDefault="0006158F" w14:paraId="2CCAC6B4" w14:textId="77777777">
            <w:pPr>
              <w:spacing w:line="250" w:lineRule="exact"/>
              <w:ind w:left="80"/>
            </w:pPr>
            <w:r>
              <w:t>n.v.t.</w:t>
            </w:r>
          </w:p>
        </w:tc>
        <w:tc>
          <w:tcPr>
            <w:tcW w:w="1140" w:type="dxa"/>
            <w:tcBorders>
              <w:right w:val="single" w:color="4472C4" w:sz="8" w:space="0"/>
            </w:tcBorders>
            <w:shd w:val="clear" w:color="auto" w:fill="auto"/>
            <w:vAlign w:val="bottom"/>
          </w:tcPr>
          <w:p w:rsidR="0006158F" w:rsidP="007E0B54" w:rsidRDefault="0006158F" w14:paraId="7A35BC22" w14:textId="77777777">
            <w:pPr>
              <w:spacing w:line="250" w:lineRule="exact"/>
              <w:ind w:left="100"/>
            </w:pPr>
            <w:r>
              <w:t>1 op 4-5</w:t>
            </w:r>
          </w:p>
        </w:tc>
        <w:tc>
          <w:tcPr>
            <w:tcW w:w="1000" w:type="dxa"/>
            <w:tcBorders>
              <w:right w:val="single" w:color="4472C4" w:sz="8" w:space="0"/>
            </w:tcBorders>
            <w:shd w:val="clear" w:color="auto" w:fill="auto"/>
            <w:vAlign w:val="bottom"/>
          </w:tcPr>
          <w:p w:rsidR="0006158F" w:rsidP="007E0B54" w:rsidRDefault="0006158F" w14:paraId="7A7F4EE5" w14:textId="77777777">
            <w:pPr>
              <w:spacing w:line="250" w:lineRule="exact"/>
              <w:ind w:left="100"/>
            </w:pPr>
            <w:r>
              <w:t>1 op 4-5</w:t>
            </w:r>
          </w:p>
        </w:tc>
        <w:tc>
          <w:tcPr>
            <w:tcW w:w="980" w:type="dxa"/>
            <w:tcBorders>
              <w:right w:val="single" w:color="4472C4" w:sz="8" w:space="0"/>
            </w:tcBorders>
            <w:shd w:val="clear" w:color="auto" w:fill="auto"/>
            <w:vAlign w:val="bottom"/>
          </w:tcPr>
          <w:p w:rsidR="0006158F" w:rsidP="007E0B54" w:rsidRDefault="0006158F" w14:paraId="0102B2C9" w14:textId="77777777">
            <w:pPr>
              <w:spacing w:line="250" w:lineRule="exact"/>
              <w:ind w:left="80"/>
            </w:pPr>
            <w:r>
              <w:t>1 op 7 ll.</w:t>
            </w:r>
          </w:p>
        </w:tc>
      </w:tr>
      <w:tr w:rsidR="0006158F" w:rsidTr="007E0B54" w14:paraId="7CF6B47E" w14:textId="77777777">
        <w:trPr>
          <w:trHeight w:val="269"/>
        </w:trPr>
        <w:tc>
          <w:tcPr>
            <w:tcW w:w="2700" w:type="dxa"/>
            <w:tcBorders>
              <w:left w:val="single" w:color="4472C4" w:sz="8" w:space="0"/>
              <w:right w:val="single" w:color="4472C4" w:sz="8" w:space="0"/>
            </w:tcBorders>
            <w:shd w:val="clear" w:color="auto" w:fill="auto"/>
            <w:vAlign w:val="bottom"/>
          </w:tcPr>
          <w:p w:rsidR="0006158F" w:rsidP="007E0B54" w:rsidRDefault="0006158F" w14:paraId="6DAC4B6D" w14:textId="77777777">
            <w:pPr>
              <w:spacing w:line="0" w:lineRule="atLeast"/>
              <w:rPr>
                <w:rFonts w:ascii="Times New Roman" w:hAnsi="Times New Roman" w:eastAsia="Times New Roman"/>
                <w:sz w:val="23"/>
              </w:rPr>
            </w:pPr>
          </w:p>
        </w:tc>
        <w:tc>
          <w:tcPr>
            <w:tcW w:w="1140" w:type="dxa"/>
            <w:tcBorders>
              <w:right w:val="single" w:color="4472C4" w:sz="8" w:space="0"/>
            </w:tcBorders>
            <w:shd w:val="clear" w:color="auto" w:fill="auto"/>
            <w:vAlign w:val="bottom"/>
          </w:tcPr>
          <w:p w:rsidR="0006158F" w:rsidP="007E0B54" w:rsidRDefault="0006158F" w14:paraId="05D67CC0" w14:textId="77777777">
            <w:pPr>
              <w:spacing w:line="0" w:lineRule="atLeast"/>
              <w:rPr>
                <w:rFonts w:ascii="Times New Roman" w:hAnsi="Times New Roman" w:eastAsia="Times New Roman"/>
                <w:sz w:val="23"/>
              </w:rPr>
            </w:pPr>
          </w:p>
        </w:tc>
        <w:tc>
          <w:tcPr>
            <w:tcW w:w="1140" w:type="dxa"/>
            <w:tcBorders>
              <w:right w:val="single" w:color="4472C4" w:sz="8" w:space="0"/>
            </w:tcBorders>
            <w:shd w:val="clear" w:color="auto" w:fill="auto"/>
            <w:vAlign w:val="bottom"/>
          </w:tcPr>
          <w:p w:rsidR="0006158F" w:rsidP="007E0B54" w:rsidRDefault="0006158F" w14:paraId="107C97D0" w14:textId="77777777">
            <w:pPr>
              <w:spacing w:line="0" w:lineRule="atLeast"/>
              <w:rPr>
                <w:rFonts w:ascii="Times New Roman" w:hAnsi="Times New Roman" w:eastAsia="Times New Roman"/>
                <w:sz w:val="23"/>
              </w:rPr>
            </w:pPr>
          </w:p>
        </w:tc>
        <w:tc>
          <w:tcPr>
            <w:tcW w:w="980" w:type="dxa"/>
            <w:tcBorders>
              <w:right w:val="single" w:color="4472C4" w:sz="8" w:space="0"/>
            </w:tcBorders>
            <w:shd w:val="clear" w:color="auto" w:fill="auto"/>
            <w:vAlign w:val="bottom"/>
          </w:tcPr>
          <w:p w:rsidR="0006158F" w:rsidP="007E0B54" w:rsidRDefault="0006158F" w14:paraId="16D8B3AC" w14:textId="77777777">
            <w:pPr>
              <w:spacing w:line="0" w:lineRule="atLeast"/>
              <w:rPr>
                <w:rFonts w:ascii="Times New Roman" w:hAnsi="Times New Roman" w:eastAsia="Times New Roman"/>
                <w:sz w:val="23"/>
              </w:rPr>
            </w:pPr>
          </w:p>
        </w:tc>
        <w:tc>
          <w:tcPr>
            <w:tcW w:w="1140" w:type="dxa"/>
            <w:tcBorders>
              <w:right w:val="single" w:color="4472C4" w:sz="8" w:space="0"/>
            </w:tcBorders>
            <w:shd w:val="clear" w:color="auto" w:fill="auto"/>
            <w:vAlign w:val="bottom"/>
          </w:tcPr>
          <w:p w:rsidR="0006158F" w:rsidP="007E0B54" w:rsidRDefault="0006158F" w14:paraId="12718E4D" w14:textId="77777777">
            <w:pPr>
              <w:spacing w:line="0" w:lineRule="atLeast"/>
              <w:ind w:left="100"/>
            </w:pPr>
            <w:r>
              <w:t>ll.</w:t>
            </w:r>
          </w:p>
        </w:tc>
        <w:tc>
          <w:tcPr>
            <w:tcW w:w="1000" w:type="dxa"/>
            <w:tcBorders>
              <w:right w:val="single" w:color="4472C4" w:sz="8" w:space="0"/>
            </w:tcBorders>
            <w:shd w:val="clear" w:color="auto" w:fill="auto"/>
            <w:vAlign w:val="bottom"/>
          </w:tcPr>
          <w:p w:rsidR="0006158F" w:rsidP="007E0B54" w:rsidRDefault="0006158F" w14:paraId="296CD805" w14:textId="77777777">
            <w:pPr>
              <w:spacing w:line="0" w:lineRule="atLeast"/>
              <w:ind w:left="100"/>
            </w:pPr>
            <w:r>
              <w:t>ll.</w:t>
            </w:r>
          </w:p>
        </w:tc>
        <w:tc>
          <w:tcPr>
            <w:tcW w:w="980" w:type="dxa"/>
            <w:tcBorders>
              <w:right w:val="single" w:color="4472C4" w:sz="8" w:space="0"/>
            </w:tcBorders>
            <w:shd w:val="clear" w:color="auto" w:fill="auto"/>
            <w:vAlign w:val="bottom"/>
          </w:tcPr>
          <w:p w:rsidR="0006158F" w:rsidP="007E0B54" w:rsidRDefault="0006158F" w14:paraId="4FA80C8F" w14:textId="77777777">
            <w:pPr>
              <w:spacing w:line="0" w:lineRule="atLeast"/>
              <w:rPr>
                <w:rFonts w:ascii="Times New Roman" w:hAnsi="Times New Roman" w:eastAsia="Times New Roman"/>
                <w:sz w:val="23"/>
              </w:rPr>
            </w:pPr>
          </w:p>
        </w:tc>
      </w:tr>
      <w:tr w:rsidR="0006158F" w:rsidTr="007E0B54" w14:paraId="3A952389" w14:textId="77777777">
        <w:trPr>
          <w:trHeight w:val="275"/>
        </w:trPr>
        <w:tc>
          <w:tcPr>
            <w:tcW w:w="2700" w:type="dxa"/>
            <w:tcBorders>
              <w:left w:val="single" w:color="4472C4" w:sz="8" w:space="0"/>
              <w:bottom w:val="single" w:color="4472C4" w:sz="8" w:space="0"/>
              <w:right w:val="single" w:color="4472C4" w:sz="8" w:space="0"/>
            </w:tcBorders>
            <w:shd w:val="clear" w:color="auto" w:fill="auto"/>
            <w:vAlign w:val="bottom"/>
          </w:tcPr>
          <w:p w:rsidR="0006158F" w:rsidP="007E0B54" w:rsidRDefault="0006158F" w14:paraId="1F775138" w14:textId="77777777">
            <w:pPr>
              <w:spacing w:line="0" w:lineRule="atLeast"/>
              <w:rPr>
                <w:rFonts w:ascii="Times New Roman" w:hAnsi="Times New Roman" w:eastAsia="Times New Roman"/>
                <w:sz w:val="23"/>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3F73862B" w14:textId="77777777">
            <w:pPr>
              <w:spacing w:line="0" w:lineRule="atLeast"/>
              <w:rPr>
                <w:rFonts w:ascii="Times New Roman" w:hAnsi="Times New Roman" w:eastAsia="Times New Roman"/>
                <w:sz w:val="23"/>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4DEEFBA2" w14:textId="77777777">
            <w:pPr>
              <w:spacing w:line="0" w:lineRule="atLeast"/>
              <w:rPr>
                <w:rFonts w:ascii="Times New Roman" w:hAnsi="Times New Roman" w:eastAsia="Times New Roman"/>
                <w:sz w:val="23"/>
              </w:rPr>
            </w:pPr>
          </w:p>
        </w:tc>
        <w:tc>
          <w:tcPr>
            <w:tcW w:w="980" w:type="dxa"/>
            <w:tcBorders>
              <w:bottom w:val="single" w:color="4472C4" w:sz="8" w:space="0"/>
              <w:right w:val="single" w:color="4472C4" w:sz="8" w:space="0"/>
            </w:tcBorders>
            <w:shd w:val="clear" w:color="auto" w:fill="auto"/>
            <w:vAlign w:val="bottom"/>
          </w:tcPr>
          <w:p w:rsidR="0006158F" w:rsidP="007E0B54" w:rsidRDefault="0006158F" w14:paraId="643851C9" w14:textId="77777777">
            <w:pPr>
              <w:spacing w:line="0" w:lineRule="atLeast"/>
              <w:rPr>
                <w:rFonts w:ascii="Times New Roman" w:hAnsi="Times New Roman" w:eastAsia="Times New Roman"/>
                <w:sz w:val="23"/>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5FA6875A" w14:textId="77777777">
            <w:pPr>
              <w:spacing w:line="0" w:lineRule="atLeast"/>
              <w:rPr>
                <w:rFonts w:ascii="Times New Roman" w:hAnsi="Times New Roman" w:eastAsia="Times New Roman"/>
                <w:sz w:val="23"/>
              </w:rPr>
            </w:pPr>
          </w:p>
        </w:tc>
        <w:tc>
          <w:tcPr>
            <w:tcW w:w="1000" w:type="dxa"/>
            <w:tcBorders>
              <w:bottom w:val="single" w:color="4472C4" w:sz="8" w:space="0"/>
              <w:right w:val="single" w:color="4472C4" w:sz="8" w:space="0"/>
            </w:tcBorders>
            <w:shd w:val="clear" w:color="auto" w:fill="auto"/>
            <w:vAlign w:val="bottom"/>
          </w:tcPr>
          <w:p w:rsidR="0006158F" w:rsidP="007E0B54" w:rsidRDefault="0006158F" w14:paraId="12A360CA" w14:textId="77777777">
            <w:pPr>
              <w:spacing w:line="0" w:lineRule="atLeast"/>
              <w:rPr>
                <w:rFonts w:ascii="Times New Roman" w:hAnsi="Times New Roman" w:eastAsia="Times New Roman"/>
                <w:sz w:val="23"/>
              </w:rPr>
            </w:pPr>
          </w:p>
        </w:tc>
        <w:tc>
          <w:tcPr>
            <w:tcW w:w="980" w:type="dxa"/>
            <w:tcBorders>
              <w:bottom w:val="single" w:color="4472C4" w:sz="8" w:space="0"/>
              <w:right w:val="single" w:color="4472C4" w:sz="8" w:space="0"/>
            </w:tcBorders>
            <w:shd w:val="clear" w:color="auto" w:fill="auto"/>
            <w:vAlign w:val="bottom"/>
          </w:tcPr>
          <w:p w:rsidR="0006158F" w:rsidP="007E0B54" w:rsidRDefault="0006158F" w14:paraId="20C4D7BD" w14:textId="77777777">
            <w:pPr>
              <w:spacing w:line="0" w:lineRule="atLeast"/>
              <w:rPr>
                <w:rFonts w:ascii="Times New Roman" w:hAnsi="Times New Roman" w:eastAsia="Times New Roman"/>
                <w:sz w:val="23"/>
              </w:rPr>
            </w:pPr>
          </w:p>
        </w:tc>
      </w:tr>
      <w:tr w:rsidR="0006158F" w:rsidTr="007E0B54" w14:paraId="6791DCF7" w14:textId="77777777">
        <w:trPr>
          <w:trHeight w:val="252"/>
        </w:trPr>
        <w:tc>
          <w:tcPr>
            <w:tcW w:w="2700" w:type="dxa"/>
            <w:tcBorders>
              <w:left w:val="single" w:color="4472C4" w:sz="8" w:space="0"/>
              <w:right w:val="single" w:color="4472C4" w:sz="8" w:space="0"/>
            </w:tcBorders>
            <w:shd w:val="clear" w:color="auto" w:fill="auto"/>
            <w:vAlign w:val="bottom"/>
          </w:tcPr>
          <w:p w:rsidR="0006158F" w:rsidP="007E0B54" w:rsidRDefault="0006158F" w14:paraId="06810941" w14:textId="77777777">
            <w:pPr>
              <w:spacing w:line="252" w:lineRule="exact"/>
              <w:ind w:left="120"/>
            </w:pPr>
            <w:r>
              <w:t>Uitstapjes en excursies met</w:t>
            </w:r>
          </w:p>
        </w:tc>
        <w:tc>
          <w:tcPr>
            <w:tcW w:w="1140" w:type="dxa"/>
            <w:tcBorders>
              <w:right w:val="single" w:color="4472C4" w:sz="8" w:space="0"/>
            </w:tcBorders>
            <w:shd w:val="clear" w:color="auto" w:fill="auto"/>
            <w:vAlign w:val="bottom"/>
          </w:tcPr>
          <w:p w:rsidR="0006158F" w:rsidP="007E0B54" w:rsidRDefault="0006158F" w14:paraId="1F4CA4DC" w14:textId="77777777">
            <w:pPr>
              <w:spacing w:line="252" w:lineRule="exact"/>
              <w:ind w:left="100"/>
            </w:pPr>
            <w:r>
              <w:t>n.v.t.</w:t>
            </w:r>
          </w:p>
        </w:tc>
        <w:tc>
          <w:tcPr>
            <w:tcW w:w="1140" w:type="dxa"/>
            <w:tcBorders>
              <w:right w:val="single" w:color="4472C4" w:sz="8" w:space="0"/>
            </w:tcBorders>
            <w:shd w:val="clear" w:color="auto" w:fill="auto"/>
            <w:vAlign w:val="bottom"/>
          </w:tcPr>
          <w:p w:rsidR="0006158F" w:rsidP="007E0B54" w:rsidRDefault="0006158F" w14:paraId="5A5D3FC5" w14:textId="77777777">
            <w:pPr>
              <w:spacing w:line="252" w:lineRule="exact"/>
              <w:ind w:left="100"/>
            </w:pPr>
            <w:r>
              <w:t>1 op 4-5</w:t>
            </w:r>
          </w:p>
        </w:tc>
        <w:tc>
          <w:tcPr>
            <w:tcW w:w="980" w:type="dxa"/>
            <w:tcBorders>
              <w:right w:val="single" w:color="4472C4" w:sz="8" w:space="0"/>
            </w:tcBorders>
            <w:shd w:val="clear" w:color="auto" w:fill="auto"/>
            <w:vAlign w:val="bottom"/>
          </w:tcPr>
          <w:p w:rsidR="0006158F" w:rsidP="007E0B54" w:rsidRDefault="0006158F" w14:paraId="46645D14" w14:textId="77777777">
            <w:pPr>
              <w:spacing w:line="252" w:lineRule="exact"/>
              <w:ind w:left="80"/>
            </w:pPr>
            <w:r>
              <w:t>1 op 4-5</w:t>
            </w:r>
          </w:p>
        </w:tc>
        <w:tc>
          <w:tcPr>
            <w:tcW w:w="1140" w:type="dxa"/>
            <w:tcBorders>
              <w:right w:val="single" w:color="4472C4" w:sz="8" w:space="0"/>
            </w:tcBorders>
            <w:shd w:val="clear" w:color="auto" w:fill="auto"/>
            <w:vAlign w:val="bottom"/>
          </w:tcPr>
          <w:p w:rsidR="0006158F" w:rsidP="007E0B54" w:rsidRDefault="0006158F" w14:paraId="1353B36B" w14:textId="77777777">
            <w:pPr>
              <w:spacing w:line="252" w:lineRule="exact"/>
              <w:ind w:left="100"/>
            </w:pPr>
            <w:r>
              <w:t xml:space="preserve">4 </w:t>
            </w:r>
            <w:proofErr w:type="spellStart"/>
            <w:r>
              <w:t>p.g.</w:t>
            </w:r>
            <w:proofErr w:type="spellEnd"/>
          </w:p>
        </w:tc>
        <w:tc>
          <w:tcPr>
            <w:tcW w:w="1000" w:type="dxa"/>
            <w:tcBorders>
              <w:right w:val="single" w:color="4472C4" w:sz="8" w:space="0"/>
            </w:tcBorders>
            <w:shd w:val="clear" w:color="auto" w:fill="auto"/>
            <w:vAlign w:val="bottom"/>
          </w:tcPr>
          <w:p w:rsidR="0006158F" w:rsidP="007E0B54" w:rsidRDefault="0006158F" w14:paraId="0D16B99C" w14:textId="77777777">
            <w:pPr>
              <w:spacing w:line="252" w:lineRule="exact"/>
              <w:ind w:left="100"/>
            </w:pPr>
            <w:r>
              <w:t xml:space="preserve">3 </w:t>
            </w:r>
            <w:proofErr w:type="spellStart"/>
            <w:r>
              <w:t>p.g.</w:t>
            </w:r>
            <w:proofErr w:type="spellEnd"/>
          </w:p>
        </w:tc>
        <w:tc>
          <w:tcPr>
            <w:tcW w:w="980" w:type="dxa"/>
            <w:tcBorders>
              <w:right w:val="single" w:color="4472C4" w:sz="8" w:space="0"/>
            </w:tcBorders>
            <w:shd w:val="clear" w:color="auto" w:fill="auto"/>
            <w:vAlign w:val="bottom"/>
          </w:tcPr>
          <w:p w:rsidR="0006158F" w:rsidP="007E0B54" w:rsidRDefault="0006158F" w14:paraId="3BDB4FD1" w14:textId="77777777">
            <w:pPr>
              <w:spacing w:line="252" w:lineRule="exact"/>
              <w:ind w:left="80"/>
            </w:pPr>
            <w:r>
              <w:t xml:space="preserve">3 </w:t>
            </w:r>
            <w:proofErr w:type="spellStart"/>
            <w:r>
              <w:t>p.g.</w:t>
            </w:r>
            <w:proofErr w:type="spellEnd"/>
          </w:p>
        </w:tc>
      </w:tr>
      <w:tr w:rsidR="0006158F" w:rsidTr="007E0B54" w14:paraId="0A2BB28C" w14:textId="77777777">
        <w:trPr>
          <w:trHeight w:val="266"/>
        </w:trPr>
        <w:tc>
          <w:tcPr>
            <w:tcW w:w="2700" w:type="dxa"/>
            <w:tcBorders>
              <w:left w:val="single" w:color="4472C4" w:sz="8" w:space="0"/>
              <w:right w:val="single" w:color="4472C4" w:sz="8" w:space="0"/>
            </w:tcBorders>
            <w:shd w:val="clear" w:color="auto" w:fill="auto"/>
            <w:vAlign w:val="bottom"/>
          </w:tcPr>
          <w:p w:rsidR="0006158F" w:rsidP="007E0B54" w:rsidRDefault="0006158F" w14:paraId="61D6D9FA" w14:textId="77777777">
            <w:pPr>
              <w:spacing w:line="267" w:lineRule="exact"/>
              <w:ind w:left="120"/>
            </w:pPr>
            <w:r>
              <w:t>openbaar vervoer</w:t>
            </w:r>
          </w:p>
        </w:tc>
        <w:tc>
          <w:tcPr>
            <w:tcW w:w="1140" w:type="dxa"/>
            <w:tcBorders>
              <w:right w:val="single" w:color="4472C4" w:sz="8" w:space="0"/>
            </w:tcBorders>
            <w:shd w:val="clear" w:color="auto" w:fill="auto"/>
            <w:vAlign w:val="bottom"/>
          </w:tcPr>
          <w:p w:rsidR="0006158F" w:rsidP="007E0B54" w:rsidRDefault="0006158F" w14:paraId="0A753B64" w14:textId="77777777">
            <w:pPr>
              <w:spacing w:line="0" w:lineRule="atLeast"/>
              <w:rPr>
                <w:rFonts w:ascii="Times New Roman" w:hAnsi="Times New Roman" w:eastAsia="Times New Roman"/>
                <w:sz w:val="23"/>
              </w:rPr>
            </w:pPr>
          </w:p>
        </w:tc>
        <w:tc>
          <w:tcPr>
            <w:tcW w:w="1140" w:type="dxa"/>
            <w:tcBorders>
              <w:right w:val="single" w:color="4472C4" w:sz="8" w:space="0"/>
            </w:tcBorders>
            <w:shd w:val="clear" w:color="auto" w:fill="auto"/>
            <w:vAlign w:val="bottom"/>
          </w:tcPr>
          <w:p w:rsidR="0006158F" w:rsidP="007E0B54" w:rsidRDefault="0006158F" w14:paraId="4E743090" w14:textId="77777777">
            <w:pPr>
              <w:spacing w:line="267" w:lineRule="exact"/>
              <w:ind w:left="100"/>
            </w:pPr>
            <w:r>
              <w:t>ll.</w:t>
            </w:r>
          </w:p>
        </w:tc>
        <w:tc>
          <w:tcPr>
            <w:tcW w:w="980" w:type="dxa"/>
            <w:tcBorders>
              <w:right w:val="single" w:color="4472C4" w:sz="8" w:space="0"/>
            </w:tcBorders>
            <w:shd w:val="clear" w:color="auto" w:fill="auto"/>
            <w:vAlign w:val="bottom"/>
          </w:tcPr>
          <w:p w:rsidR="0006158F" w:rsidP="007E0B54" w:rsidRDefault="0006158F" w14:paraId="5A77D7DB" w14:textId="77777777">
            <w:pPr>
              <w:spacing w:line="267" w:lineRule="exact"/>
              <w:ind w:left="80"/>
            </w:pPr>
            <w:r>
              <w:t>ll.</w:t>
            </w:r>
          </w:p>
        </w:tc>
        <w:tc>
          <w:tcPr>
            <w:tcW w:w="1140" w:type="dxa"/>
            <w:tcBorders>
              <w:right w:val="single" w:color="4472C4" w:sz="8" w:space="0"/>
            </w:tcBorders>
            <w:shd w:val="clear" w:color="auto" w:fill="auto"/>
            <w:vAlign w:val="bottom"/>
          </w:tcPr>
          <w:p w:rsidR="0006158F" w:rsidP="007E0B54" w:rsidRDefault="0006158F" w14:paraId="42A0DAB4" w14:textId="77777777">
            <w:pPr>
              <w:spacing w:line="0" w:lineRule="atLeast"/>
              <w:rPr>
                <w:rFonts w:ascii="Times New Roman" w:hAnsi="Times New Roman" w:eastAsia="Times New Roman"/>
                <w:sz w:val="23"/>
              </w:rPr>
            </w:pPr>
          </w:p>
        </w:tc>
        <w:tc>
          <w:tcPr>
            <w:tcW w:w="1000" w:type="dxa"/>
            <w:tcBorders>
              <w:right w:val="single" w:color="4472C4" w:sz="8" w:space="0"/>
            </w:tcBorders>
            <w:shd w:val="clear" w:color="auto" w:fill="auto"/>
            <w:vAlign w:val="bottom"/>
          </w:tcPr>
          <w:p w:rsidR="0006158F" w:rsidP="007E0B54" w:rsidRDefault="0006158F" w14:paraId="2FF305AE" w14:textId="77777777">
            <w:pPr>
              <w:spacing w:line="0" w:lineRule="atLeast"/>
              <w:rPr>
                <w:rFonts w:ascii="Times New Roman" w:hAnsi="Times New Roman" w:eastAsia="Times New Roman"/>
                <w:sz w:val="23"/>
              </w:rPr>
            </w:pPr>
          </w:p>
        </w:tc>
        <w:tc>
          <w:tcPr>
            <w:tcW w:w="980" w:type="dxa"/>
            <w:tcBorders>
              <w:right w:val="single" w:color="4472C4" w:sz="8" w:space="0"/>
            </w:tcBorders>
            <w:shd w:val="clear" w:color="auto" w:fill="auto"/>
            <w:vAlign w:val="bottom"/>
          </w:tcPr>
          <w:p w:rsidR="0006158F" w:rsidP="007E0B54" w:rsidRDefault="0006158F" w14:paraId="192DB955" w14:textId="77777777">
            <w:pPr>
              <w:spacing w:line="0" w:lineRule="atLeast"/>
              <w:rPr>
                <w:rFonts w:ascii="Times New Roman" w:hAnsi="Times New Roman" w:eastAsia="Times New Roman"/>
                <w:sz w:val="23"/>
              </w:rPr>
            </w:pPr>
          </w:p>
        </w:tc>
      </w:tr>
      <w:tr w:rsidR="0006158F" w:rsidTr="007E0B54" w14:paraId="55FE8064" w14:textId="77777777">
        <w:trPr>
          <w:trHeight w:val="277"/>
        </w:trPr>
        <w:tc>
          <w:tcPr>
            <w:tcW w:w="2700" w:type="dxa"/>
            <w:tcBorders>
              <w:left w:val="single" w:color="4472C4" w:sz="8" w:space="0"/>
              <w:bottom w:val="single" w:color="4472C4" w:sz="8" w:space="0"/>
              <w:right w:val="single" w:color="4472C4" w:sz="8" w:space="0"/>
            </w:tcBorders>
            <w:shd w:val="clear" w:color="auto" w:fill="auto"/>
            <w:vAlign w:val="bottom"/>
          </w:tcPr>
          <w:p w:rsidR="0006158F" w:rsidP="007E0B54" w:rsidRDefault="0006158F" w14:paraId="496D4EF8"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017B5D15"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74AEB210" w14:textId="77777777">
            <w:pPr>
              <w:spacing w:line="0" w:lineRule="atLeast"/>
              <w:rPr>
                <w:rFonts w:ascii="Times New Roman" w:hAnsi="Times New Roman" w:eastAsia="Times New Roman"/>
                <w:sz w:val="24"/>
              </w:rPr>
            </w:pPr>
          </w:p>
        </w:tc>
        <w:tc>
          <w:tcPr>
            <w:tcW w:w="980" w:type="dxa"/>
            <w:tcBorders>
              <w:bottom w:val="single" w:color="4472C4" w:sz="8" w:space="0"/>
              <w:right w:val="single" w:color="4472C4" w:sz="8" w:space="0"/>
            </w:tcBorders>
            <w:shd w:val="clear" w:color="auto" w:fill="auto"/>
            <w:vAlign w:val="bottom"/>
          </w:tcPr>
          <w:p w:rsidR="0006158F" w:rsidP="007E0B54" w:rsidRDefault="0006158F" w14:paraId="6CF1FBEF"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1A5AE967" w14:textId="77777777">
            <w:pPr>
              <w:spacing w:line="0" w:lineRule="atLeast"/>
              <w:rPr>
                <w:rFonts w:ascii="Times New Roman" w:hAnsi="Times New Roman" w:eastAsia="Times New Roman"/>
                <w:sz w:val="24"/>
              </w:rPr>
            </w:pPr>
          </w:p>
        </w:tc>
        <w:tc>
          <w:tcPr>
            <w:tcW w:w="1000" w:type="dxa"/>
            <w:tcBorders>
              <w:bottom w:val="single" w:color="4472C4" w:sz="8" w:space="0"/>
              <w:right w:val="single" w:color="4472C4" w:sz="8" w:space="0"/>
            </w:tcBorders>
            <w:shd w:val="clear" w:color="auto" w:fill="auto"/>
            <w:vAlign w:val="bottom"/>
          </w:tcPr>
          <w:p w:rsidR="0006158F" w:rsidP="007E0B54" w:rsidRDefault="0006158F" w14:paraId="2CB8C559" w14:textId="77777777">
            <w:pPr>
              <w:spacing w:line="0" w:lineRule="atLeast"/>
              <w:rPr>
                <w:rFonts w:ascii="Times New Roman" w:hAnsi="Times New Roman" w:eastAsia="Times New Roman"/>
                <w:sz w:val="24"/>
              </w:rPr>
            </w:pPr>
          </w:p>
        </w:tc>
        <w:tc>
          <w:tcPr>
            <w:tcW w:w="980" w:type="dxa"/>
            <w:tcBorders>
              <w:bottom w:val="single" w:color="4472C4" w:sz="8" w:space="0"/>
              <w:right w:val="single" w:color="4472C4" w:sz="8" w:space="0"/>
            </w:tcBorders>
            <w:shd w:val="clear" w:color="auto" w:fill="auto"/>
            <w:vAlign w:val="bottom"/>
          </w:tcPr>
          <w:p w:rsidR="0006158F" w:rsidP="007E0B54" w:rsidRDefault="0006158F" w14:paraId="4777B243" w14:textId="77777777">
            <w:pPr>
              <w:spacing w:line="0" w:lineRule="atLeast"/>
              <w:rPr>
                <w:rFonts w:ascii="Times New Roman" w:hAnsi="Times New Roman" w:eastAsia="Times New Roman"/>
                <w:sz w:val="24"/>
              </w:rPr>
            </w:pPr>
          </w:p>
        </w:tc>
      </w:tr>
      <w:tr w:rsidR="0006158F" w:rsidTr="007E0B54" w14:paraId="40EDC3A7" w14:textId="77777777">
        <w:trPr>
          <w:trHeight w:val="250"/>
        </w:trPr>
        <w:tc>
          <w:tcPr>
            <w:tcW w:w="2700" w:type="dxa"/>
            <w:tcBorders>
              <w:left w:val="single" w:color="4472C4" w:sz="8" w:space="0"/>
              <w:right w:val="single" w:color="4472C4" w:sz="8" w:space="0"/>
            </w:tcBorders>
            <w:shd w:val="clear" w:color="auto" w:fill="auto"/>
            <w:vAlign w:val="bottom"/>
          </w:tcPr>
          <w:p w:rsidR="0006158F" w:rsidP="007E0B54" w:rsidRDefault="0006158F" w14:paraId="1F90642E" w14:textId="77777777">
            <w:pPr>
              <w:spacing w:line="250" w:lineRule="exact"/>
              <w:ind w:left="120"/>
            </w:pPr>
            <w:r>
              <w:t>Schoolreisjes met</w:t>
            </w:r>
          </w:p>
        </w:tc>
        <w:tc>
          <w:tcPr>
            <w:tcW w:w="1140" w:type="dxa"/>
            <w:tcBorders>
              <w:right w:val="single" w:color="4472C4" w:sz="8" w:space="0"/>
            </w:tcBorders>
            <w:shd w:val="clear" w:color="auto" w:fill="auto"/>
            <w:vAlign w:val="bottom"/>
          </w:tcPr>
          <w:p w:rsidR="0006158F" w:rsidP="007E0B54" w:rsidRDefault="0006158F" w14:paraId="0160091D" w14:textId="77777777">
            <w:pPr>
              <w:spacing w:line="250" w:lineRule="exact"/>
              <w:ind w:left="100"/>
            </w:pPr>
            <w:r>
              <w:t>1 op 5-6</w:t>
            </w:r>
          </w:p>
        </w:tc>
        <w:tc>
          <w:tcPr>
            <w:tcW w:w="1140" w:type="dxa"/>
            <w:tcBorders>
              <w:right w:val="single" w:color="4472C4" w:sz="8" w:space="0"/>
            </w:tcBorders>
            <w:shd w:val="clear" w:color="auto" w:fill="auto"/>
            <w:vAlign w:val="bottom"/>
          </w:tcPr>
          <w:p w:rsidR="0006158F" w:rsidP="007E0B54" w:rsidRDefault="0006158F" w14:paraId="5C4A4D30" w14:textId="77777777">
            <w:pPr>
              <w:spacing w:line="250" w:lineRule="exact"/>
              <w:ind w:left="100"/>
            </w:pPr>
            <w:r>
              <w:t>1 op 5-6</w:t>
            </w:r>
          </w:p>
        </w:tc>
        <w:tc>
          <w:tcPr>
            <w:tcW w:w="980" w:type="dxa"/>
            <w:tcBorders>
              <w:right w:val="single" w:color="4472C4" w:sz="8" w:space="0"/>
            </w:tcBorders>
            <w:shd w:val="clear" w:color="auto" w:fill="auto"/>
            <w:vAlign w:val="bottom"/>
          </w:tcPr>
          <w:p w:rsidR="0006158F" w:rsidP="007E0B54" w:rsidRDefault="0006158F" w14:paraId="2980185C" w14:textId="77777777">
            <w:pPr>
              <w:spacing w:line="250" w:lineRule="exact"/>
              <w:ind w:left="80"/>
            </w:pPr>
            <w:r>
              <w:t>1 op 5-6</w:t>
            </w:r>
          </w:p>
        </w:tc>
        <w:tc>
          <w:tcPr>
            <w:tcW w:w="1140" w:type="dxa"/>
            <w:tcBorders>
              <w:right w:val="single" w:color="4472C4" w:sz="8" w:space="0"/>
            </w:tcBorders>
            <w:shd w:val="clear" w:color="auto" w:fill="auto"/>
            <w:vAlign w:val="bottom"/>
          </w:tcPr>
          <w:p w:rsidR="0006158F" w:rsidP="007E0B54" w:rsidRDefault="0006158F" w14:paraId="32335245" w14:textId="77777777">
            <w:pPr>
              <w:spacing w:line="250" w:lineRule="exact"/>
              <w:ind w:left="100"/>
            </w:pPr>
            <w:r>
              <w:t>1 op 7-8</w:t>
            </w:r>
          </w:p>
        </w:tc>
        <w:tc>
          <w:tcPr>
            <w:tcW w:w="1000" w:type="dxa"/>
            <w:tcBorders>
              <w:right w:val="single" w:color="4472C4" w:sz="8" w:space="0"/>
            </w:tcBorders>
            <w:shd w:val="clear" w:color="auto" w:fill="auto"/>
            <w:vAlign w:val="bottom"/>
          </w:tcPr>
          <w:p w:rsidR="0006158F" w:rsidP="007E0B54" w:rsidRDefault="0006158F" w14:paraId="75E7FA87" w14:textId="77777777">
            <w:pPr>
              <w:spacing w:line="250" w:lineRule="exact"/>
              <w:ind w:left="140"/>
            </w:pPr>
            <w:r>
              <w:t>Op 7-8</w:t>
            </w:r>
          </w:p>
        </w:tc>
        <w:tc>
          <w:tcPr>
            <w:tcW w:w="980" w:type="dxa"/>
            <w:tcBorders>
              <w:right w:val="single" w:color="4472C4" w:sz="8" w:space="0"/>
            </w:tcBorders>
            <w:shd w:val="clear" w:color="auto" w:fill="auto"/>
            <w:vAlign w:val="bottom"/>
          </w:tcPr>
          <w:p w:rsidR="0006158F" w:rsidP="007E0B54" w:rsidRDefault="0006158F" w14:paraId="5F830899" w14:textId="77777777">
            <w:pPr>
              <w:spacing w:line="250" w:lineRule="exact"/>
              <w:ind w:left="80"/>
            </w:pPr>
            <w:r>
              <w:t>1 op 8-</w:t>
            </w:r>
          </w:p>
        </w:tc>
      </w:tr>
      <w:tr w:rsidR="0006158F" w:rsidTr="007E0B54" w14:paraId="611437D0" w14:textId="77777777">
        <w:trPr>
          <w:trHeight w:val="269"/>
        </w:trPr>
        <w:tc>
          <w:tcPr>
            <w:tcW w:w="2700" w:type="dxa"/>
            <w:tcBorders>
              <w:left w:val="single" w:color="4472C4" w:sz="8" w:space="0"/>
              <w:right w:val="single" w:color="4472C4" w:sz="8" w:space="0"/>
            </w:tcBorders>
            <w:shd w:val="clear" w:color="auto" w:fill="auto"/>
            <w:vAlign w:val="bottom"/>
          </w:tcPr>
          <w:p w:rsidR="0006158F" w:rsidP="007E0B54" w:rsidRDefault="0006158F" w14:paraId="7C77B0FC" w14:textId="77777777">
            <w:pPr>
              <w:spacing w:line="0" w:lineRule="atLeast"/>
              <w:ind w:left="120"/>
            </w:pPr>
            <w:r>
              <w:t>touringcar</w:t>
            </w:r>
          </w:p>
        </w:tc>
        <w:tc>
          <w:tcPr>
            <w:tcW w:w="1140" w:type="dxa"/>
            <w:tcBorders>
              <w:right w:val="single" w:color="4472C4" w:sz="8" w:space="0"/>
            </w:tcBorders>
            <w:shd w:val="clear" w:color="auto" w:fill="auto"/>
            <w:vAlign w:val="bottom"/>
          </w:tcPr>
          <w:p w:rsidR="0006158F" w:rsidP="007E0B54" w:rsidRDefault="0006158F" w14:paraId="16CDB327" w14:textId="77777777">
            <w:pPr>
              <w:spacing w:line="0" w:lineRule="atLeast"/>
              <w:ind w:left="100"/>
            </w:pPr>
            <w:r>
              <w:t>ll.</w:t>
            </w:r>
          </w:p>
        </w:tc>
        <w:tc>
          <w:tcPr>
            <w:tcW w:w="1140" w:type="dxa"/>
            <w:tcBorders>
              <w:right w:val="single" w:color="4472C4" w:sz="8" w:space="0"/>
            </w:tcBorders>
            <w:shd w:val="clear" w:color="auto" w:fill="auto"/>
            <w:vAlign w:val="bottom"/>
          </w:tcPr>
          <w:p w:rsidR="0006158F" w:rsidP="007E0B54" w:rsidRDefault="0006158F" w14:paraId="6C5E9F87" w14:textId="77777777">
            <w:pPr>
              <w:spacing w:line="0" w:lineRule="atLeast"/>
              <w:ind w:left="100"/>
            </w:pPr>
            <w:r>
              <w:t>ll.</w:t>
            </w:r>
          </w:p>
        </w:tc>
        <w:tc>
          <w:tcPr>
            <w:tcW w:w="980" w:type="dxa"/>
            <w:tcBorders>
              <w:right w:val="single" w:color="4472C4" w:sz="8" w:space="0"/>
            </w:tcBorders>
            <w:shd w:val="clear" w:color="auto" w:fill="auto"/>
            <w:vAlign w:val="bottom"/>
          </w:tcPr>
          <w:p w:rsidR="0006158F" w:rsidP="007E0B54" w:rsidRDefault="0006158F" w14:paraId="051AFF60" w14:textId="77777777">
            <w:pPr>
              <w:spacing w:line="0" w:lineRule="atLeast"/>
              <w:ind w:left="80"/>
            </w:pPr>
            <w:r>
              <w:t>ll.</w:t>
            </w:r>
          </w:p>
        </w:tc>
        <w:tc>
          <w:tcPr>
            <w:tcW w:w="1140" w:type="dxa"/>
            <w:tcBorders>
              <w:right w:val="single" w:color="4472C4" w:sz="8" w:space="0"/>
            </w:tcBorders>
            <w:shd w:val="clear" w:color="auto" w:fill="auto"/>
            <w:vAlign w:val="bottom"/>
          </w:tcPr>
          <w:p w:rsidR="0006158F" w:rsidP="007E0B54" w:rsidRDefault="0006158F" w14:paraId="77C3A6C4" w14:textId="77777777">
            <w:pPr>
              <w:spacing w:line="0" w:lineRule="atLeast"/>
              <w:ind w:left="100"/>
            </w:pPr>
            <w:r>
              <w:t>ll.</w:t>
            </w:r>
          </w:p>
        </w:tc>
        <w:tc>
          <w:tcPr>
            <w:tcW w:w="1000" w:type="dxa"/>
            <w:tcBorders>
              <w:right w:val="single" w:color="4472C4" w:sz="8" w:space="0"/>
            </w:tcBorders>
            <w:shd w:val="clear" w:color="auto" w:fill="auto"/>
            <w:vAlign w:val="bottom"/>
          </w:tcPr>
          <w:p w:rsidR="0006158F" w:rsidP="007E0B54" w:rsidRDefault="0006158F" w14:paraId="27E1A371" w14:textId="77777777">
            <w:pPr>
              <w:spacing w:line="0" w:lineRule="atLeast"/>
              <w:ind w:left="100"/>
            </w:pPr>
            <w:r>
              <w:t>ll.</w:t>
            </w:r>
          </w:p>
        </w:tc>
        <w:tc>
          <w:tcPr>
            <w:tcW w:w="980" w:type="dxa"/>
            <w:tcBorders>
              <w:right w:val="single" w:color="4472C4" w:sz="8" w:space="0"/>
            </w:tcBorders>
            <w:shd w:val="clear" w:color="auto" w:fill="auto"/>
            <w:vAlign w:val="bottom"/>
          </w:tcPr>
          <w:p w:rsidR="0006158F" w:rsidP="007E0B54" w:rsidRDefault="0006158F" w14:paraId="1647F1CE" w14:textId="77777777">
            <w:pPr>
              <w:spacing w:line="0" w:lineRule="atLeast"/>
              <w:ind w:left="80"/>
            </w:pPr>
            <w:r>
              <w:t>10 ll.</w:t>
            </w:r>
          </w:p>
        </w:tc>
      </w:tr>
      <w:tr w:rsidR="0006158F" w:rsidTr="007E0B54" w14:paraId="27977DA1" w14:textId="77777777">
        <w:trPr>
          <w:trHeight w:val="277"/>
        </w:trPr>
        <w:tc>
          <w:tcPr>
            <w:tcW w:w="2700" w:type="dxa"/>
            <w:tcBorders>
              <w:left w:val="single" w:color="4472C4" w:sz="8" w:space="0"/>
              <w:bottom w:val="single" w:color="4472C4" w:sz="8" w:space="0"/>
              <w:right w:val="single" w:color="4472C4" w:sz="8" w:space="0"/>
            </w:tcBorders>
            <w:shd w:val="clear" w:color="auto" w:fill="auto"/>
            <w:vAlign w:val="bottom"/>
          </w:tcPr>
          <w:p w:rsidR="0006158F" w:rsidP="007E0B54" w:rsidRDefault="0006158F" w14:paraId="5FAE0771"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326074EF"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3972CA78" w14:textId="77777777">
            <w:pPr>
              <w:spacing w:line="0" w:lineRule="atLeast"/>
              <w:rPr>
                <w:rFonts w:ascii="Times New Roman" w:hAnsi="Times New Roman" w:eastAsia="Times New Roman"/>
                <w:sz w:val="24"/>
              </w:rPr>
            </w:pPr>
          </w:p>
        </w:tc>
        <w:tc>
          <w:tcPr>
            <w:tcW w:w="980" w:type="dxa"/>
            <w:tcBorders>
              <w:bottom w:val="single" w:color="4472C4" w:sz="8" w:space="0"/>
              <w:right w:val="single" w:color="4472C4" w:sz="8" w:space="0"/>
            </w:tcBorders>
            <w:shd w:val="clear" w:color="auto" w:fill="auto"/>
            <w:vAlign w:val="bottom"/>
          </w:tcPr>
          <w:p w:rsidR="0006158F" w:rsidP="007E0B54" w:rsidRDefault="0006158F" w14:paraId="03CE28AD" w14:textId="77777777">
            <w:pPr>
              <w:spacing w:line="0" w:lineRule="atLeast"/>
              <w:rPr>
                <w:rFonts w:ascii="Times New Roman" w:hAnsi="Times New Roman" w:eastAsia="Times New Roman"/>
                <w:sz w:val="24"/>
              </w:rPr>
            </w:pPr>
          </w:p>
        </w:tc>
        <w:tc>
          <w:tcPr>
            <w:tcW w:w="1140" w:type="dxa"/>
            <w:tcBorders>
              <w:bottom w:val="single" w:color="4472C4" w:sz="8" w:space="0"/>
              <w:right w:val="single" w:color="4472C4" w:sz="8" w:space="0"/>
            </w:tcBorders>
            <w:shd w:val="clear" w:color="auto" w:fill="auto"/>
            <w:vAlign w:val="bottom"/>
          </w:tcPr>
          <w:p w:rsidR="0006158F" w:rsidP="007E0B54" w:rsidRDefault="0006158F" w14:paraId="16FB287A" w14:textId="77777777">
            <w:pPr>
              <w:spacing w:line="0" w:lineRule="atLeast"/>
              <w:rPr>
                <w:rFonts w:ascii="Times New Roman" w:hAnsi="Times New Roman" w:eastAsia="Times New Roman"/>
                <w:sz w:val="24"/>
              </w:rPr>
            </w:pPr>
          </w:p>
        </w:tc>
        <w:tc>
          <w:tcPr>
            <w:tcW w:w="1000" w:type="dxa"/>
            <w:tcBorders>
              <w:bottom w:val="single" w:color="4472C4" w:sz="8" w:space="0"/>
              <w:right w:val="single" w:color="4472C4" w:sz="8" w:space="0"/>
            </w:tcBorders>
            <w:shd w:val="clear" w:color="auto" w:fill="auto"/>
            <w:vAlign w:val="bottom"/>
          </w:tcPr>
          <w:p w:rsidR="0006158F" w:rsidP="007E0B54" w:rsidRDefault="0006158F" w14:paraId="3C4C8991" w14:textId="77777777">
            <w:pPr>
              <w:spacing w:line="0" w:lineRule="atLeast"/>
              <w:rPr>
                <w:rFonts w:ascii="Times New Roman" w:hAnsi="Times New Roman" w:eastAsia="Times New Roman"/>
                <w:sz w:val="24"/>
              </w:rPr>
            </w:pPr>
          </w:p>
        </w:tc>
        <w:tc>
          <w:tcPr>
            <w:tcW w:w="980" w:type="dxa"/>
            <w:tcBorders>
              <w:bottom w:val="single" w:color="4472C4" w:sz="8" w:space="0"/>
              <w:right w:val="single" w:color="4472C4" w:sz="8" w:space="0"/>
            </w:tcBorders>
            <w:shd w:val="clear" w:color="auto" w:fill="auto"/>
            <w:vAlign w:val="bottom"/>
          </w:tcPr>
          <w:p w:rsidR="0006158F" w:rsidP="007E0B54" w:rsidRDefault="0006158F" w14:paraId="5F4650D2" w14:textId="77777777">
            <w:pPr>
              <w:spacing w:line="0" w:lineRule="atLeast"/>
              <w:rPr>
                <w:rFonts w:ascii="Times New Roman" w:hAnsi="Times New Roman" w:eastAsia="Times New Roman"/>
                <w:sz w:val="24"/>
              </w:rPr>
            </w:pPr>
          </w:p>
        </w:tc>
      </w:tr>
      <w:tr w:rsidR="0006158F" w:rsidTr="007E0B54" w14:paraId="0E99F439" w14:textId="77777777">
        <w:trPr>
          <w:trHeight w:val="250"/>
        </w:trPr>
        <w:tc>
          <w:tcPr>
            <w:tcW w:w="2700" w:type="dxa"/>
            <w:tcBorders>
              <w:left w:val="single" w:color="4472C4" w:sz="8" w:space="0"/>
              <w:right w:val="single" w:color="4472C4" w:sz="8" w:space="0"/>
            </w:tcBorders>
            <w:shd w:val="clear" w:color="auto" w:fill="auto"/>
            <w:vAlign w:val="bottom"/>
          </w:tcPr>
          <w:p w:rsidR="0006158F" w:rsidP="007E0B54" w:rsidRDefault="0006158F" w14:paraId="79BB4E32" w14:textId="77777777">
            <w:pPr>
              <w:spacing w:line="250" w:lineRule="exact"/>
              <w:ind w:left="120"/>
            </w:pPr>
            <w:r>
              <w:t>Uitstapjes en excursies met</w:t>
            </w:r>
          </w:p>
        </w:tc>
        <w:tc>
          <w:tcPr>
            <w:tcW w:w="4400" w:type="dxa"/>
            <w:gridSpan w:val="4"/>
            <w:shd w:val="clear" w:color="auto" w:fill="auto"/>
            <w:vAlign w:val="bottom"/>
          </w:tcPr>
          <w:p w:rsidR="0006158F" w:rsidP="007E0B54" w:rsidRDefault="0006158F" w14:paraId="21B3C3A9" w14:textId="77777777">
            <w:pPr>
              <w:spacing w:line="250" w:lineRule="exact"/>
              <w:ind w:left="100"/>
            </w:pPr>
            <w:r>
              <w:t>Is afhankelijk van het aantal autogordels.</w:t>
            </w:r>
          </w:p>
        </w:tc>
        <w:tc>
          <w:tcPr>
            <w:tcW w:w="1000" w:type="dxa"/>
            <w:shd w:val="clear" w:color="auto" w:fill="auto"/>
            <w:vAlign w:val="bottom"/>
          </w:tcPr>
          <w:p w:rsidR="0006158F" w:rsidP="007E0B54" w:rsidRDefault="0006158F" w14:paraId="0865E8AA" w14:textId="77777777">
            <w:pPr>
              <w:spacing w:line="0" w:lineRule="atLeast"/>
              <w:rPr>
                <w:rFonts w:ascii="Times New Roman" w:hAnsi="Times New Roman" w:eastAsia="Times New Roman"/>
                <w:sz w:val="21"/>
              </w:rPr>
            </w:pPr>
          </w:p>
        </w:tc>
        <w:tc>
          <w:tcPr>
            <w:tcW w:w="980" w:type="dxa"/>
            <w:tcBorders>
              <w:right w:val="single" w:color="4472C4" w:sz="8" w:space="0"/>
            </w:tcBorders>
            <w:shd w:val="clear" w:color="auto" w:fill="auto"/>
            <w:vAlign w:val="bottom"/>
          </w:tcPr>
          <w:p w:rsidR="0006158F" w:rsidP="007E0B54" w:rsidRDefault="0006158F" w14:paraId="489B730F" w14:textId="77777777">
            <w:pPr>
              <w:spacing w:line="0" w:lineRule="atLeast"/>
              <w:rPr>
                <w:rFonts w:ascii="Times New Roman" w:hAnsi="Times New Roman" w:eastAsia="Times New Roman"/>
                <w:sz w:val="21"/>
              </w:rPr>
            </w:pPr>
          </w:p>
        </w:tc>
      </w:tr>
      <w:tr w:rsidR="0006158F" w:rsidTr="007E0B54" w14:paraId="32500930" w14:textId="77777777">
        <w:trPr>
          <w:trHeight w:val="269"/>
        </w:trPr>
        <w:tc>
          <w:tcPr>
            <w:tcW w:w="2700" w:type="dxa"/>
            <w:tcBorders>
              <w:left w:val="single" w:color="4472C4" w:sz="8" w:space="0"/>
              <w:right w:val="single" w:color="4472C4" w:sz="8" w:space="0"/>
            </w:tcBorders>
            <w:shd w:val="clear" w:color="auto" w:fill="auto"/>
            <w:vAlign w:val="bottom"/>
          </w:tcPr>
          <w:p w:rsidR="0006158F" w:rsidP="007E0B54" w:rsidRDefault="0006158F" w14:paraId="433AE627" w14:textId="77777777">
            <w:pPr>
              <w:spacing w:line="0" w:lineRule="atLeast"/>
              <w:ind w:left="120"/>
            </w:pPr>
            <w:r>
              <w:t>personenauto’s</w:t>
            </w:r>
          </w:p>
        </w:tc>
        <w:tc>
          <w:tcPr>
            <w:tcW w:w="1140" w:type="dxa"/>
            <w:shd w:val="clear" w:color="auto" w:fill="auto"/>
            <w:vAlign w:val="bottom"/>
          </w:tcPr>
          <w:p w:rsidR="0006158F" w:rsidP="007E0B54" w:rsidRDefault="0006158F" w14:paraId="459C4FE4" w14:textId="77777777">
            <w:pPr>
              <w:spacing w:line="0" w:lineRule="atLeast"/>
              <w:rPr>
                <w:rFonts w:ascii="Times New Roman" w:hAnsi="Times New Roman" w:eastAsia="Times New Roman"/>
                <w:sz w:val="23"/>
              </w:rPr>
            </w:pPr>
          </w:p>
        </w:tc>
        <w:tc>
          <w:tcPr>
            <w:tcW w:w="1140" w:type="dxa"/>
            <w:shd w:val="clear" w:color="auto" w:fill="auto"/>
            <w:vAlign w:val="bottom"/>
          </w:tcPr>
          <w:p w:rsidR="0006158F" w:rsidP="007E0B54" w:rsidRDefault="0006158F" w14:paraId="18B1C2FC" w14:textId="77777777">
            <w:pPr>
              <w:spacing w:line="0" w:lineRule="atLeast"/>
              <w:rPr>
                <w:rFonts w:ascii="Times New Roman" w:hAnsi="Times New Roman" w:eastAsia="Times New Roman"/>
                <w:sz w:val="23"/>
              </w:rPr>
            </w:pPr>
          </w:p>
        </w:tc>
        <w:tc>
          <w:tcPr>
            <w:tcW w:w="980" w:type="dxa"/>
            <w:shd w:val="clear" w:color="auto" w:fill="auto"/>
            <w:vAlign w:val="bottom"/>
          </w:tcPr>
          <w:p w:rsidR="0006158F" w:rsidP="007E0B54" w:rsidRDefault="0006158F" w14:paraId="7691F943" w14:textId="77777777">
            <w:pPr>
              <w:spacing w:line="0" w:lineRule="atLeast"/>
              <w:rPr>
                <w:rFonts w:ascii="Times New Roman" w:hAnsi="Times New Roman" w:eastAsia="Times New Roman"/>
                <w:sz w:val="23"/>
              </w:rPr>
            </w:pPr>
          </w:p>
        </w:tc>
        <w:tc>
          <w:tcPr>
            <w:tcW w:w="1140" w:type="dxa"/>
            <w:shd w:val="clear" w:color="auto" w:fill="auto"/>
            <w:vAlign w:val="bottom"/>
          </w:tcPr>
          <w:p w:rsidR="0006158F" w:rsidP="007E0B54" w:rsidRDefault="0006158F" w14:paraId="591476A0" w14:textId="77777777">
            <w:pPr>
              <w:spacing w:line="0" w:lineRule="atLeast"/>
              <w:rPr>
                <w:rFonts w:ascii="Times New Roman" w:hAnsi="Times New Roman" w:eastAsia="Times New Roman"/>
                <w:sz w:val="23"/>
              </w:rPr>
            </w:pPr>
          </w:p>
        </w:tc>
        <w:tc>
          <w:tcPr>
            <w:tcW w:w="1000" w:type="dxa"/>
            <w:shd w:val="clear" w:color="auto" w:fill="auto"/>
            <w:vAlign w:val="bottom"/>
          </w:tcPr>
          <w:p w:rsidR="0006158F" w:rsidP="007E0B54" w:rsidRDefault="0006158F" w14:paraId="0117B890" w14:textId="77777777">
            <w:pPr>
              <w:spacing w:line="0" w:lineRule="atLeast"/>
              <w:rPr>
                <w:rFonts w:ascii="Times New Roman" w:hAnsi="Times New Roman" w:eastAsia="Times New Roman"/>
                <w:sz w:val="23"/>
              </w:rPr>
            </w:pPr>
          </w:p>
        </w:tc>
        <w:tc>
          <w:tcPr>
            <w:tcW w:w="980" w:type="dxa"/>
            <w:tcBorders>
              <w:right w:val="single" w:color="4472C4" w:sz="8" w:space="0"/>
            </w:tcBorders>
            <w:shd w:val="clear" w:color="auto" w:fill="auto"/>
            <w:vAlign w:val="bottom"/>
          </w:tcPr>
          <w:p w:rsidR="0006158F" w:rsidP="007E0B54" w:rsidRDefault="0006158F" w14:paraId="06101707" w14:textId="77777777">
            <w:pPr>
              <w:spacing w:line="0" w:lineRule="atLeast"/>
              <w:rPr>
                <w:rFonts w:ascii="Times New Roman" w:hAnsi="Times New Roman" w:eastAsia="Times New Roman"/>
                <w:sz w:val="23"/>
              </w:rPr>
            </w:pPr>
          </w:p>
        </w:tc>
      </w:tr>
      <w:tr w:rsidR="0006158F" w:rsidTr="007E0B54" w14:paraId="38381934" w14:textId="77777777">
        <w:trPr>
          <w:trHeight w:val="277"/>
        </w:trPr>
        <w:tc>
          <w:tcPr>
            <w:tcW w:w="2700" w:type="dxa"/>
            <w:tcBorders>
              <w:left w:val="single" w:color="4472C4" w:sz="8" w:space="0"/>
              <w:bottom w:val="single" w:color="4472C4" w:sz="8" w:space="0"/>
              <w:right w:val="single" w:color="4472C4" w:sz="8" w:space="0"/>
            </w:tcBorders>
            <w:shd w:val="clear" w:color="auto" w:fill="auto"/>
            <w:vAlign w:val="bottom"/>
          </w:tcPr>
          <w:p w:rsidR="0006158F" w:rsidP="007E0B54" w:rsidRDefault="0006158F" w14:paraId="437D4AC4" w14:textId="77777777">
            <w:pPr>
              <w:spacing w:line="0" w:lineRule="atLeast"/>
              <w:rPr>
                <w:rFonts w:ascii="Times New Roman" w:hAnsi="Times New Roman" w:eastAsia="Times New Roman"/>
                <w:sz w:val="24"/>
              </w:rPr>
            </w:pPr>
          </w:p>
        </w:tc>
        <w:tc>
          <w:tcPr>
            <w:tcW w:w="1140" w:type="dxa"/>
            <w:tcBorders>
              <w:bottom w:val="single" w:color="4472C4" w:sz="8" w:space="0"/>
            </w:tcBorders>
            <w:shd w:val="clear" w:color="auto" w:fill="auto"/>
            <w:vAlign w:val="bottom"/>
          </w:tcPr>
          <w:p w:rsidR="0006158F" w:rsidP="007E0B54" w:rsidRDefault="0006158F" w14:paraId="38AA10F7" w14:textId="77777777">
            <w:pPr>
              <w:spacing w:line="0" w:lineRule="atLeast"/>
              <w:rPr>
                <w:rFonts w:ascii="Times New Roman" w:hAnsi="Times New Roman" w:eastAsia="Times New Roman"/>
                <w:sz w:val="24"/>
              </w:rPr>
            </w:pPr>
          </w:p>
        </w:tc>
        <w:tc>
          <w:tcPr>
            <w:tcW w:w="1140" w:type="dxa"/>
            <w:tcBorders>
              <w:bottom w:val="single" w:color="4472C4" w:sz="8" w:space="0"/>
            </w:tcBorders>
            <w:shd w:val="clear" w:color="auto" w:fill="auto"/>
            <w:vAlign w:val="bottom"/>
          </w:tcPr>
          <w:p w:rsidR="0006158F" w:rsidP="007E0B54" w:rsidRDefault="0006158F" w14:paraId="6F59A819" w14:textId="77777777">
            <w:pPr>
              <w:spacing w:line="0" w:lineRule="atLeast"/>
              <w:rPr>
                <w:rFonts w:ascii="Times New Roman" w:hAnsi="Times New Roman" w:eastAsia="Times New Roman"/>
                <w:sz w:val="24"/>
              </w:rPr>
            </w:pPr>
          </w:p>
        </w:tc>
        <w:tc>
          <w:tcPr>
            <w:tcW w:w="980" w:type="dxa"/>
            <w:tcBorders>
              <w:bottom w:val="single" w:color="4472C4" w:sz="8" w:space="0"/>
            </w:tcBorders>
            <w:shd w:val="clear" w:color="auto" w:fill="auto"/>
            <w:vAlign w:val="bottom"/>
          </w:tcPr>
          <w:p w:rsidR="0006158F" w:rsidP="007E0B54" w:rsidRDefault="0006158F" w14:paraId="5D92B526" w14:textId="77777777">
            <w:pPr>
              <w:spacing w:line="0" w:lineRule="atLeast"/>
              <w:rPr>
                <w:rFonts w:ascii="Times New Roman" w:hAnsi="Times New Roman" w:eastAsia="Times New Roman"/>
                <w:sz w:val="24"/>
              </w:rPr>
            </w:pPr>
          </w:p>
        </w:tc>
        <w:tc>
          <w:tcPr>
            <w:tcW w:w="1140" w:type="dxa"/>
            <w:tcBorders>
              <w:bottom w:val="single" w:color="4472C4" w:sz="8" w:space="0"/>
            </w:tcBorders>
            <w:shd w:val="clear" w:color="auto" w:fill="auto"/>
            <w:vAlign w:val="bottom"/>
          </w:tcPr>
          <w:p w:rsidR="0006158F" w:rsidP="007E0B54" w:rsidRDefault="0006158F" w14:paraId="603C6C90" w14:textId="77777777">
            <w:pPr>
              <w:spacing w:line="0" w:lineRule="atLeast"/>
              <w:rPr>
                <w:rFonts w:ascii="Times New Roman" w:hAnsi="Times New Roman" w:eastAsia="Times New Roman"/>
                <w:sz w:val="24"/>
              </w:rPr>
            </w:pPr>
          </w:p>
        </w:tc>
        <w:tc>
          <w:tcPr>
            <w:tcW w:w="1000" w:type="dxa"/>
            <w:tcBorders>
              <w:bottom w:val="single" w:color="4472C4" w:sz="8" w:space="0"/>
            </w:tcBorders>
            <w:shd w:val="clear" w:color="auto" w:fill="auto"/>
            <w:vAlign w:val="bottom"/>
          </w:tcPr>
          <w:p w:rsidR="0006158F" w:rsidP="007E0B54" w:rsidRDefault="0006158F" w14:paraId="091DB086" w14:textId="77777777">
            <w:pPr>
              <w:spacing w:line="0" w:lineRule="atLeast"/>
              <w:rPr>
                <w:rFonts w:ascii="Times New Roman" w:hAnsi="Times New Roman" w:eastAsia="Times New Roman"/>
                <w:sz w:val="24"/>
              </w:rPr>
            </w:pPr>
          </w:p>
        </w:tc>
        <w:tc>
          <w:tcPr>
            <w:tcW w:w="980" w:type="dxa"/>
            <w:tcBorders>
              <w:bottom w:val="single" w:color="4472C4" w:sz="8" w:space="0"/>
              <w:right w:val="single" w:color="4472C4" w:sz="8" w:space="0"/>
            </w:tcBorders>
            <w:shd w:val="clear" w:color="auto" w:fill="auto"/>
            <w:vAlign w:val="bottom"/>
          </w:tcPr>
          <w:p w:rsidR="0006158F" w:rsidP="007E0B54" w:rsidRDefault="0006158F" w14:paraId="5309C0D9" w14:textId="77777777">
            <w:pPr>
              <w:spacing w:line="0" w:lineRule="atLeast"/>
              <w:rPr>
                <w:rFonts w:ascii="Times New Roman" w:hAnsi="Times New Roman" w:eastAsia="Times New Roman"/>
                <w:sz w:val="24"/>
              </w:rPr>
            </w:pPr>
          </w:p>
        </w:tc>
      </w:tr>
    </w:tbl>
    <w:p w:rsidRPr="00E43E04" w:rsidR="0006158F" w:rsidP="0006158F" w:rsidRDefault="00C47826" w14:paraId="2E3D5629" w14:textId="4A8CB7A8">
      <w:pPr>
        <w:pStyle w:val="Kop3"/>
        <w:ind w:left="0" w:firstLine="0"/>
        <w:rPr>
          <w:lang w:val="nl-NL"/>
        </w:rPr>
      </w:pPr>
      <w:bookmarkStart w:name="_Toc166579807" w:id="52"/>
      <w:r>
        <w:rPr>
          <w:lang w:val="nl-NL"/>
        </w:rPr>
        <w:t>5</w:t>
      </w:r>
      <w:r w:rsidRPr="00E43E04" w:rsidR="0006158F">
        <w:rPr>
          <w:lang w:val="nl-NL"/>
        </w:rPr>
        <w:t>.</w:t>
      </w:r>
      <w:r w:rsidR="00E33288">
        <w:rPr>
          <w:lang w:val="nl-NL"/>
        </w:rPr>
        <w:t>13</w:t>
      </w:r>
      <w:r w:rsidRPr="00E43E04" w:rsidR="0006158F">
        <w:rPr>
          <w:lang w:val="nl-NL"/>
        </w:rPr>
        <w:t xml:space="preserve"> Calamiteiten, waaronder aardbevingen</w:t>
      </w:r>
      <w:bookmarkEnd w:id="52"/>
    </w:p>
    <w:p w:rsidRPr="00C10F01" w:rsidR="0006158F" w:rsidP="0006158F" w:rsidRDefault="0006158F" w14:paraId="021F2330" w14:textId="45A0A874">
      <w:pPr>
        <w:rPr>
          <w:rFonts w:eastAsia="Verdana" w:cstheme="minorHAnsi"/>
          <w:bCs/>
        </w:rPr>
      </w:pPr>
      <w:r>
        <w:rPr>
          <w:b/>
        </w:rPr>
        <w:br/>
      </w:r>
      <w:r w:rsidRPr="00C10F01">
        <w:rPr>
          <w:b/>
        </w:rPr>
        <w:t>Aardbevingsprotocol</w:t>
      </w:r>
      <w:r>
        <w:rPr>
          <w:b/>
        </w:rPr>
        <w:br/>
      </w:r>
      <w:r w:rsidRPr="00C10F01">
        <w:rPr>
          <w:rFonts w:eastAsia="Verdana" w:cstheme="minorHAnsi"/>
          <w:bCs/>
        </w:rPr>
        <w:t xml:space="preserve">De scholen van </w:t>
      </w:r>
      <w:proofErr w:type="spellStart"/>
      <w:r w:rsidR="00FE6C48">
        <w:rPr>
          <w:rFonts w:eastAsia="Verdana" w:cstheme="minorHAnsi"/>
          <w:bCs/>
        </w:rPr>
        <w:t>Ommeriek</w:t>
      </w:r>
      <w:proofErr w:type="spellEnd"/>
      <w:r w:rsidRPr="00C10F01">
        <w:rPr>
          <w:rFonts w:eastAsia="Verdana" w:cstheme="minorHAnsi"/>
          <w:bCs/>
        </w:rPr>
        <w:t xml:space="preserve"> bevinden zich in aardebevingsgebied. Het is en blijft daarom raadzaam in het team en in de klas regelmatig aandacht te besteden aan het thema aardbeving tijdens schooltijd.</w:t>
      </w:r>
    </w:p>
    <w:p w:rsidRPr="00C10F01" w:rsidR="0006158F" w:rsidP="0006158F" w:rsidRDefault="0006158F" w14:paraId="7F959611" w14:textId="77777777">
      <w:pPr>
        <w:rPr>
          <w:rFonts w:eastAsia="Verdana" w:cstheme="minorHAnsi"/>
          <w:bCs/>
        </w:rPr>
      </w:pPr>
      <w:r w:rsidRPr="00C10F01">
        <w:rPr>
          <w:rFonts w:eastAsia="Verdana" w:cstheme="minorHAnsi"/>
          <w:bCs/>
        </w:rPr>
        <w:t>Tijdens een aardbeving handelen we als volgt:</w:t>
      </w:r>
    </w:p>
    <w:p w:rsidRPr="00C10F01" w:rsidR="0006158F" w:rsidP="007E1B80" w:rsidRDefault="0006158F" w14:paraId="28AAFBC5" w14:textId="77777777">
      <w:pPr>
        <w:widowControl w:val="0"/>
        <w:numPr>
          <w:ilvl w:val="0"/>
          <w:numId w:val="55"/>
        </w:numPr>
        <w:spacing w:after="0" w:line="240" w:lineRule="auto"/>
        <w:rPr>
          <w:rFonts w:eastAsia="Verdana" w:cstheme="minorHAnsi"/>
          <w:bCs/>
        </w:rPr>
      </w:pPr>
      <w:r w:rsidRPr="00C10F01">
        <w:rPr>
          <w:rFonts w:eastAsia="Verdana" w:cstheme="minorHAnsi"/>
          <w:bCs/>
        </w:rPr>
        <w:t>Blijf binnen.</w:t>
      </w:r>
    </w:p>
    <w:p w:rsidRPr="00C10F01" w:rsidR="0006158F" w:rsidP="007E1B80" w:rsidRDefault="0006158F" w14:paraId="42898D35" w14:textId="77777777">
      <w:pPr>
        <w:widowControl w:val="0"/>
        <w:numPr>
          <w:ilvl w:val="0"/>
          <w:numId w:val="55"/>
        </w:numPr>
        <w:spacing w:after="0" w:line="240" w:lineRule="auto"/>
        <w:rPr>
          <w:rFonts w:eastAsia="Verdana" w:cstheme="minorHAnsi"/>
          <w:bCs/>
        </w:rPr>
      </w:pPr>
      <w:r w:rsidRPr="00C10F01">
        <w:rPr>
          <w:rFonts w:eastAsia="Verdana" w:cstheme="minorHAnsi"/>
          <w:bCs/>
        </w:rPr>
        <w:t>Zoek een veilige schuilplek. Veilige schuilplekken zijn: onder een bureau of tafel in het midden van het lokaal.</w:t>
      </w:r>
    </w:p>
    <w:p w:rsidRPr="00C10F01" w:rsidR="0006158F" w:rsidP="007E1B80" w:rsidRDefault="0006158F" w14:paraId="31FAFF86" w14:textId="77777777">
      <w:pPr>
        <w:widowControl w:val="0"/>
        <w:numPr>
          <w:ilvl w:val="0"/>
          <w:numId w:val="55"/>
        </w:numPr>
        <w:spacing w:after="0" w:line="240" w:lineRule="auto"/>
        <w:rPr>
          <w:rFonts w:eastAsia="Verdana" w:cstheme="minorHAnsi"/>
          <w:bCs/>
        </w:rPr>
      </w:pPr>
      <w:r w:rsidRPr="00C10F01">
        <w:rPr>
          <w:rFonts w:eastAsia="Verdana" w:cstheme="minorHAnsi"/>
          <w:bCs/>
        </w:rPr>
        <w:t>Blijf weg bij de ramen.</w:t>
      </w:r>
    </w:p>
    <w:p w:rsidRPr="00C10F01" w:rsidR="0006158F" w:rsidP="007E1B80" w:rsidRDefault="0006158F" w14:paraId="05298649" w14:textId="77777777">
      <w:pPr>
        <w:widowControl w:val="0"/>
        <w:numPr>
          <w:ilvl w:val="0"/>
          <w:numId w:val="55"/>
        </w:numPr>
        <w:spacing w:after="0" w:line="240" w:lineRule="auto"/>
        <w:rPr>
          <w:rFonts w:eastAsia="Verdana" w:cstheme="minorHAnsi"/>
          <w:bCs/>
        </w:rPr>
      </w:pPr>
      <w:r w:rsidRPr="00C10F01">
        <w:rPr>
          <w:rFonts w:eastAsia="Verdana" w:cstheme="minorHAnsi"/>
          <w:bCs/>
        </w:rPr>
        <w:t>Als men zich buiten bevindt: blijf uit de buurt van hoge gebouwen en bomen.</w:t>
      </w:r>
    </w:p>
    <w:p w:rsidRPr="00C10F01" w:rsidR="0006158F" w:rsidP="007E1B80" w:rsidRDefault="0006158F" w14:paraId="25114064" w14:textId="77777777">
      <w:pPr>
        <w:widowControl w:val="0"/>
        <w:numPr>
          <w:ilvl w:val="0"/>
          <w:numId w:val="55"/>
        </w:numPr>
        <w:spacing w:after="0" w:line="240" w:lineRule="auto"/>
        <w:rPr>
          <w:rFonts w:eastAsia="Verdana" w:cstheme="minorHAnsi"/>
          <w:bCs/>
        </w:rPr>
      </w:pPr>
      <w:r w:rsidRPr="00C10F01">
        <w:rPr>
          <w:rFonts w:eastAsia="Verdana" w:cstheme="minorHAnsi"/>
          <w:bCs/>
        </w:rPr>
        <w:t>Wanneer het schoolgebouw gevaarlijk is en scheurt: ga naar buiten en zoek de ruimte op (ontruimen volgens het ontruimingsplan).</w:t>
      </w:r>
    </w:p>
    <w:p w:rsidRPr="00C10F01" w:rsidR="0006158F" w:rsidP="0006158F" w:rsidRDefault="0006158F" w14:paraId="21DFF3B4" w14:textId="77777777">
      <w:pPr>
        <w:rPr>
          <w:rFonts w:eastAsia="Times New Roman" w:cstheme="minorHAnsi"/>
        </w:rPr>
      </w:pPr>
      <w:r>
        <w:rPr>
          <w:rFonts w:eastAsia="Times New Roman" w:cstheme="minorHAnsi"/>
        </w:rPr>
        <w:br/>
      </w:r>
      <w:r w:rsidRPr="00C10F01">
        <w:rPr>
          <w:rFonts w:eastAsia="Times New Roman" w:cstheme="minorHAnsi"/>
        </w:rPr>
        <w:t>Als er geen gevaar meer is, controleer je of het ieder goed gaat. Probeer vervolgens informatie te krijgen via radio, televisie of internet. Bij een aardbeving is het van belang het protocol en de werkwijze van ontruimingsplan te volgen.</w:t>
      </w:r>
    </w:p>
    <w:p w:rsidR="0006158F" w:rsidP="0006158F" w:rsidRDefault="0006158F" w14:paraId="2794FCC9" w14:textId="718AFBE8">
      <w:pPr>
        <w:rPr>
          <w:rFonts w:eastAsia="Times New Roman" w:cstheme="minorHAnsi"/>
        </w:rPr>
      </w:pPr>
      <w:r w:rsidRPr="00C10F01">
        <w:rPr>
          <w:rFonts w:eastAsia="Times New Roman" w:cstheme="minorHAnsi"/>
        </w:rPr>
        <w:t xml:space="preserve">Media wordt doorverwezen naar </w:t>
      </w:r>
      <w:r w:rsidR="001E7E0F">
        <w:rPr>
          <w:rFonts w:eastAsia="Times New Roman" w:cstheme="minorHAnsi"/>
        </w:rPr>
        <w:t>het</w:t>
      </w:r>
      <w:r w:rsidRPr="00C10F01">
        <w:rPr>
          <w:rFonts w:eastAsia="Times New Roman" w:cstheme="minorHAnsi"/>
        </w:rPr>
        <w:t xml:space="preserve"> </w:t>
      </w:r>
      <w:r w:rsidR="008C0F29">
        <w:rPr>
          <w:rFonts w:eastAsia="Times New Roman" w:cstheme="minorHAnsi"/>
        </w:rPr>
        <w:t>CvB</w:t>
      </w:r>
      <w:r>
        <w:rPr>
          <w:rFonts w:eastAsia="Times New Roman" w:cstheme="minorHAnsi"/>
        </w:rPr>
        <w:t>.</w:t>
      </w:r>
    </w:p>
    <w:p w:rsidR="0006158F" w:rsidP="0006158F" w:rsidRDefault="0006158F" w14:paraId="19B26DEF" w14:textId="77777777">
      <w:pPr>
        <w:rPr>
          <w:rFonts w:eastAsia="Times New Roman" w:cstheme="minorHAnsi"/>
        </w:rPr>
      </w:pPr>
      <w:r>
        <w:rPr>
          <w:rFonts w:eastAsia="Times New Roman" w:cstheme="minorHAnsi"/>
        </w:rPr>
        <w:br w:type="page"/>
      </w:r>
    </w:p>
    <w:p w:rsidR="0006158F" w:rsidP="0006158F" w:rsidRDefault="0006158F" w14:paraId="6D30252A" w14:textId="77777777">
      <w:pPr>
        <w:rPr>
          <w:rFonts w:eastAsia="Times New Roman" w:cstheme="minorHAnsi"/>
        </w:rPr>
      </w:pPr>
    </w:p>
    <w:p w:rsidRPr="00B164BC" w:rsidR="00B97123" w:rsidP="7C1BB666" w:rsidRDefault="00B97123" w14:paraId="056164C4" w14:textId="75674BEF">
      <w:pPr>
        <w:pStyle w:val="paragraph"/>
        <w:spacing w:before="0" w:beforeAutospacing="off" w:after="0" w:afterAutospacing="off"/>
        <w:textAlignment w:val="baseline"/>
        <w:rPr>
          <w:rStyle w:val="eop"/>
          <w:rFonts w:ascii="Myriad Pro" w:hAnsi="Myriad Pro" w:eastAsia="Verdana" w:cs="Calibri" w:asciiTheme="minorAscii" w:hAnsiTheme="minorAscii"/>
          <w:sz w:val="22"/>
          <w:szCs w:val="22"/>
        </w:rPr>
      </w:pPr>
      <w:bookmarkStart w:name="_Toc166579808" w:id="53"/>
      <w:r w:rsidRPr="7C1BB666" w:rsidR="00B97123">
        <w:rPr>
          <w:rStyle w:val="Kop3Char"/>
          <w:lang w:val="nl-NL"/>
        </w:rPr>
        <w:t>Bijlage 1</w:t>
      </w:r>
      <w:bookmarkEnd w:id="53"/>
      <w:r>
        <w:br/>
      </w:r>
      <w:r>
        <w:br/>
      </w:r>
      <w:r w:rsidRPr="7C1BB666" w:rsidR="00B97123">
        <w:rPr>
          <w:rStyle w:val="normaltextrun"/>
          <w:rFonts w:ascii="Myriad Pro" w:hAnsi="Myriad Pro" w:eastAsia="Verdana" w:cs="Calibri" w:asciiTheme="minorAscii" w:hAnsiTheme="minorAscii"/>
          <w:sz w:val="22"/>
          <w:szCs w:val="22"/>
        </w:rPr>
        <w:t xml:space="preserve">Directeur: </w:t>
      </w:r>
      <w:r>
        <w:tab/>
      </w:r>
      <w:r>
        <w:tab/>
      </w:r>
      <w:r>
        <w:tab/>
      </w:r>
      <w:r>
        <w:tab/>
      </w:r>
      <w:r>
        <w:tab/>
      </w:r>
      <w:r w:rsidRPr="7C1BB666" w:rsidR="38235C34">
        <w:rPr>
          <w:rStyle w:val="normaltextrun"/>
          <w:rFonts w:ascii="Myriad Pro" w:hAnsi="Myriad Pro" w:eastAsia="Verdana" w:cs="Calibri" w:asciiTheme="minorAscii" w:hAnsiTheme="minorAscii"/>
          <w:sz w:val="22"/>
          <w:szCs w:val="22"/>
        </w:rPr>
        <w:t xml:space="preserve">Arjan v.d. Kooi </w:t>
      </w:r>
      <w:r>
        <w:tab/>
      </w:r>
      <w:r w:rsidRPr="7C1BB666" w:rsidR="21075CF7">
        <w:rPr>
          <w:rStyle w:val="normaltextrun"/>
          <w:rFonts w:ascii="Myriad Pro" w:hAnsi="Myriad Pro" w:eastAsia="Verdana" w:cs="Calibri" w:asciiTheme="minorAscii" w:hAnsiTheme="minorAscii"/>
          <w:sz w:val="22"/>
          <w:szCs w:val="22"/>
        </w:rPr>
        <w:t>050 301 3784</w:t>
      </w:r>
    </w:p>
    <w:p w:rsidRPr="00B164BC" w:rsidR="00B97123" w:rsidP="00B97123" w:rsidRDefault="00B97123" w14:paraId="0463748B"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7C1BB666" w:rsidRDefault="00B97123" w14:paraId="767ABAF4" w14:textId="655AF066">
      <w:pPr>
        <w:pStyle w:val="paragraph"/>
        <w:spacing w:before="0" w:beforeAutospacing="off" w:after="0" w:afterAutospacing="off"/>
        <w:textAlignment w:val="baseline"/>
        <w:rPr>
          <w:rStyle w:val="eop"/>
          <w:rFonts w:ascii="Myriad Pro" w:hAnsi="Myriad Pro" w:eastAsia="Verdana" w:cs="Calibri" w:asciiTheme="minorAscii" w:hAnsiTheme="minorAscii"/>
          <w:sz w:val="22"/>
          <w:szCs w:val="22"/>
        </w:rPr>
      </w:pPr>
      <w:r w:rsidRPr="7C1BB666" w:rsidR="00B97123">
        <w:rPr>
          <w:rStyle w:val="normaltextrun"/>
          <w:rFonts w:ascii="Myriad Pro" w:hAnsi="Myriad Pro" w:eastAsia="Verdana" w:cs="Calibri" w:asciiTheme="minorAscii" w:hAnsiTheme="minorAscii"/>
          <w:sz w:val="22"/>
          <w:szCs w:val="22"/>
        </w:rPr>
        <w:t>Plaatsvervanger bij afwezigheid directeur</w:t>
      </w:r>
      <w:r w:rsidRPr="7C1BB666" w:rsidR="00B97123">
        <w:rPr>
          <w:rStyle w:val="eop"/>
          <w:rFonts w:ascii="Myriad Pro" w:hAnsi="Myriad Pro" w:eastAsia="Verdana" w:cs="Calibri" w:asciiTheme="minorAscii" w:hAnsiTheme="minorAscii"/>
          <w:sz w:val="22"/>
          <w:szCs w:val="22"/>
        </w:rPr>
        <w:t> </w:t>
      </w:r>
      <w:r>
        <w:tab/>
      </w:r>
      <w:r w:rsidRPr="7C1BB666" w:rsidR="0F7ED8FC">
        <w:rPr>
          <w:rStyle w:val="eop"/>
          <w:rFonts w:ascii="Myriad Pro" w:hAnsi="Myriad Pro" w:eastAsia="Verdana" w:cs="Calibri" w:asciiTheme="minorAscii" w:hAnsiTheme="minorAscii"/>
          <w:sz w:val="22"/>
          <w:szCs w:val="22"/>
        </w:rPr>
        <w:t>Mireille Mok</w:t>
      </w:r>
      <w:r>
        <w:tab/>
      </w:r>
      <w:r>
        <w:tab/>
      </w:r>
      <w:r w:rsidRPr="7C1BB666" w:rsidR="4FFB62BD">
        <w:rPr>
          <w:rStyle w:val="normaltextrun"/>
          <w:rFonts w:ascii="Myriad Pro" w:hAnsi="Myriad Pro" w:eastAsia="Verdana" w:cs="Calibri" w:asciiTheme="minorAscii" w:hAnsiTheme="minorAscii"/>
          <w:sz w:val="22"/>
          <w:szCs w:val="22"/>
        </w:rPr>
        <w:t>050 301 3784</w:t>
      </w:r>
    </w:p>
    <w:p w:rsidRPr="00B164BC" w:rsidR="00B97123" w:rsidP="00B97123" w:rsidRDefault="00B97123" w14:paraId="5D632743"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7C1BB666" w:rsidRDefault="00B97123" w14:paraId="3FE622A9" w14:textId="21F6DD12">
      <w:pPr>
        <w:pStyle w:val="paragraph"/>
        <w:spacing w:before="0" w:beforeAutospacing="off" w:after="0" w:afterAutospacing="off"/>
        <w:textAlignment w:val="baseline"/>
        <w:rPr>
          <w:rFonts w:ascii="Myriad Pro" w:hAnsi="Myriad Pro" w:cs="Segoe UI" w:asciiTheme="minorAscii" w:hAnsiTheme="minorAscii"/>
          <w:sz w:val="22"/>
          <w:szCs w:val="22"/>
        </w:rPr>
      </w:pPr>
      <w:r w:rsidRPr="7C1BB666" w:rsidR="00B97123">
        <w:rPr>
          <w:rStyle w:val="normaltextrun"/>
          <w:rFonts w:ascii="Myriad Pro" w:hAnsi="Myriad Pro" w:eastAsia="Verdana" w:cs="Calibri" w:asciiTheme="minorAscii" w:hAnsiTheme="minorAscii"/>
          <w:sz w:val="22"/>
          <w:szCs w:val="22"/>
        </w:rPr>
        <w:t>Coördinator sociale veiligheid</w:t>
      </w:r>
      <w:r w:rsidRPr="7C1BB666" w:rsidR="00B97123">
        <w:rPr>
          <w:rStyle w:val="scxw51862679"/>
          <w:rFonts w:ascii="Myriad Pro" w:hAnsi="Myriad Pro" w:cs="Calibri" w:asciiTheme="minorAscii" w:hAnsiTheme="minorAscii"/>
          <w:sz w:val="22"/>
          <w:szCs w:val="22"/>
        </w:rPr>
        <w:t> </w:t>
      </w:r>
      <w:r>
        <w:tab/>
      </w:r>
      <w:r>
        <w:tab/>
      </w:r>
      <w:r w:rsidRPr="7C1BB666" w:rsidR="164D6F0E">
        <w:rPr>
          <w:rStyle w:val="scxw51862679"/>
          <w:rFonts w:ascii="Myriad Pro" w:hAnsi="Myriad Pro" w:cs="Calibri" w:asciiTheme="minorAscii" w:hAnsiTheme="minorAscii"/>
          <w:sz w:val="22"/>
          <w:szCs w:val="22"/>
        </w:rPr>
        <w:t xml:space="preserve">Mireille </w:t>
      </w:r>
      <w:r w:rsidRPr="7C1BB666" w:rsidR="164D6F0E">
        <w:rPr>
          <w:rStyle w:val="scxw51862679"/>
          <w:rFonts w:ascii="Myriad Pro" w:hAnsi="Myriad Pro" w:cs="Calibri" w:asciiTheme="minorAscii" w:hAnsiTheme="minorAscii"/>
          <w:sz w:val="22"/>
          <w:szCs w:val="22"/>
        </w:rPr>
        <w:t>Mok /</w:t>
      </w:r>
      <w:r w:rsidRPr="7C1BB666" w:rsidR="164D6F0E">
        <w:rPr>
          <w:rStyle w:val="scxw51862679"/>
          <w:rFonts w:ascii="Myriad Pro" w:hAnsi="Myriad Pro" w:cs="Calibri" w:asciiTheme="minorAscii" w:hAnsiTheme="minorAscii"/>
          <w:sz w:val="22"/>
          <w:szCs w:val="22"/>
        </w:rPr>
        <w:t xml:space="preserve"> Annelies Rijzenga</w:t>
      </w:r>
      <w:r>
        <w:tab/>
      </w:r>
      <w:r>
        <w:tab/>
      </w:r>
      <w:r>
        <w:br/>
      </w:r>
      <w:r w:rsidRPr="7C1BB666" w:rsidR="00B97123">
        <w:rPr>
          <w:rStyle w:val="normaltextrun"/>
          <w:rFonts w:ascii="Myriad Pro" w:hAnsi="Myriad Pro" w:eastAsia="Verdana" w:cs="Calibri" w:asciiTheme="minorAscii" w:hAnsiTheme="minorAscii"/>
          <w:sz w:val="22"/>
          <w:szCs w:val="22"/>
        </w:rPr>
        <w:t>(anti-pest coördinator/vertrouwenspersoon)</w:t>
      </w:r>
      <w:r w:rsidRPr="7C1BB666" w:rsidR="00B97123">
        <w:rPr>
          <w:rStyle w:val="eop"/>
          <w:rFonts w:ascii="Myriad Pro" w:hAnsi="Myriad Pro" w:eastAsia="Verdana" w:cs="Calibri" w:asciiTheme="minorAscii" w:hAnsiTheme="minorAscii"/>
          <w:sz w:val="22"/>
          <w:szCs w:val="22"/>
        </w:rPr>
        <w:t> </w:t>
      </w:r>
    </w:p>
    <w:p w:rsidRPr="00B164BC" w:rsidR="00B97123" w:rsidP="00B97123" w:rsidRDefault="00B97123" w14:paraId="7ACC87C1" w14:textId="6AB68550">
      <w:pPr>
        <w:pStyle w:val="paragraph"/>
        <w:spacing w:before="0" w:beforeAutospacing="0" w:after="0" w:afterAutospacing="0"/>
        <w:textAlignment w:val="baseline"/>
        <w:rPr>
          <w:rFonts w:cs="Segoe UI" w:asciiTheme="minorHAnsi" w:hAnsiTheme="minorHAnsi"/>
          <w:sz w:val="22"/>
          <w:szCs w:val="22"/>
        </w:rPr>
      </w:pPr>
      <w:r w:rsidRPr="00B164BC">
        <w:rPr>
          <w:rStyle w:val="scxw51862679"/>
          <w:rFonts w:cs="Calibri" w:asciiTheme="minorHAnsi" w:hAnsiTheme="minorHAnsi"/>
          <w:sz w:val="22"/>
          <w:szCs w:val="22"/>
        </w:rPr>
        <w:t> </w:t>
      </w:r>
      <w:r w:rsidRPr="00B164BC">
        <w:rPr>
          <w:rFonts w:cs="Calibri" w:asciiTheme="minorHAnsi" w:hAnsiTheme="minorHAnsi"/>
          <w:sz w:val="22"/>
          <w:szCs w:val="22"/>
        </w:rPr>
        <w:br/>
      </w:r>
      <w:proofErr w:type="spellStart"/>
      <w:r w:rsidRPr="00B164BC">
        <w:rPr>
          <w:rStyle w:val="normaltextrun"/>
          <w:rFonts w:eastAsia="Verdana" w:cs="Calibri" w:asciiTheme="minorHAnsi" w:hAnsiTheme="minorHAnsi"/>
          <w:sz w:val="22"/>
          <w:szCs w:val="22"/>
        </w:rPr>
        <w:t>Aandachtsfunctionaris</w:t>
      </w:r>
      <w:proofErr w:type="spellEnd"/>
      <w:r w:rsidRPr="00B164BC">
        <w:rPr>
          <w:rStyle w:val="normaltextrun"/>
          <w:rFonts w:eastAsia="Verdana" w:cs="Calibri" w:asciiTheme="minorHAnsi" w:hAnsiTheme="minorHAnsi"/>
          <w:sz w:val="22"/>
          <w:szCs w:val="22"/>
        </w:rPr>
        <w:t xml:space="preserve"> (meldcode) </w:t>
      </w:r>
      <w:r w:rsidRPr="00B164BC">
        <w:rPr>
          <w:rStyle w:val="tabchar"/>
          <w:rFonts w:eastAsia="Trebuchet MS" w:cs="Calibri" w:asciiTheme="minorHAnsi" w:hAnsiTheme="minorHAnsi"/>
          <w:sz w:val="22"/>
          <w:szCs w:val="22"/>
        </w:rPr>
        <w:tab/>
      </w:r>
      <w:r w:rsidRPr="00B164BC">
        <w:rPr>
          <w:rStyle w:val="normaltextrun"/>
          <w:rFonts w:eastAsia="Verdana" w:cs="Calibri" w:asciiTheme="minorHAnsi" w:hAnsiTheme="minorHAnsi"/>
          <w:sz w:val="22"/>
          <w:szCs w:val="22"/>
        </w:rPr>
        <w:t xml:space="preserve">          </w:t>
      </w:r>
      <w:r w:rsidRPr="00B164BC">
        <w:rPr>
          <w:rStyle w:val="tabchar"/>
          <w:rFonts w:eastAsia="Trebuchet MS" w:cs="Calibri" w:asciiTheme="minorHAnsi" w:hAnsiTheme="minorHAnsi"/>
          <w:sz w:val="22"/>
          <w:szCs w:val="22"/>
        </w:rPr>
        <w:tab/>
      </w:r>
      <w:r w:rsidR="00B164BC">
        <w:rPr>
          <w:rStyle w:val="tabchar"/>
          <w:rFonts w:eastAsia="Trebuchet MS" w:cs="Calibri" w:asciiTheme="minorHAnsi" w:hAnsiTheme="minorHAnsi"/>
          <w:sz w:val="22"/>
          <w:szCs w:val="22"/>
        </w:rPr>
        <w:tab/>
      </w:r>
      <w:r w:rsidR="00B164BC">
        <w:rPr>
          <w:rStyle w:val="tabchar"/>
          <w:rFonts w:eastAsia="Trebuchet MS" w:cs="Calibri" w:asciiTheme="minorHAnsi" w:hAnsiTheme="minorHAnsi"/>
          <w:sz w:val="22"/>
          <w:szCs w:val="22"/>
        </w:rPr>
        <w:tab/>
      </w:r>
      <w:r w:rsidR="00B164BC">
        <w:rPr>
          <w:rStyle w:val="tabchar"/>
          <w:rFonts w:eastAsia="Trebuchet MS" w:cs="Calibri" w:asciiTheme="minorHAnsi" w:hAnsiTheme="minorHAnsi"/>
          <w:sz w:val="22"/>
          <w:szCs w:val="22"/>
        </w:rPr>
        <w:tab/>
      </w:r>
      <w:r w:rsidRPr="00B164BC">
        <w:rPr>
          <w:rStyle w:val="normaltextrun"/>
          <w:rFonts w:eastAsia="Verdana" w:cs="Calibri" w:asciiTheme="minorHAnsi" w:hAnsiTheme="minorHAnsi"/>
          <w:sz w:val="22"/>
          <w:szCs w:val="22"/>
        </w:rPr>
        <w:t>meldcode@ommeriek.nl</w:t>
      </w:r>
      <w:r w:rsidRPr="00B164BC">
        <w:rPr>
          <w:rStyle w:val="eop"/>
          <w:rFonts w:eastAsia="Verdana" w:cs="Calibri" w:asciiTheme="minorHAnsi" w:hAnsiTheme="minorHAnsi"/>
          <w:sz w:val="22"/>
          <w:szCs w:val="22"/>
        </w:rPr>
        <w:t> </w:t>
      </w:r>
    </w:p>
    <w:p w:rsidRPr="00B164BC" w:rsidR="00B97123" w:rsidP="00B97123" w:rsidRDefault="00B97123" w14:paraId="1380F991" w14:textId="77777777">
      <w:pPr>
        <w:pStyle w:val="paragraph"/>
        <w:spacing w:before="0" w:beforeAutospacing="0" w:after="0" w:afterAutospacing="0"/>
        <w:ind w:left="4245"/>
        <w:textAlignment w:val="baseline"/>
        <w:rPr>
          <w:rFonts w:cs="Segoe UI" w:asciiTheme="minorHAnsi" w:hAnsiTheme="minorHAnsi"/>
          <w:sz w:val="22"/>
          <w:szCs w:val="22"/>
        </w:rPr>
      </w:pPr>
      <w:r w:rsidRPr="00B164BC">
        <w:rPr>
          <w:rStyle w:val="scxw51862679"/>
          <w:rFonts w:cs="Calibri" w:asciiTheme="minorHAnsi" w:hAnsiTheme="minorHAnsi"/>
          <w:sz w:val="22"/>
          <w:szCs w:val="22"/>
        </w:rPr>
        <w:t> </w:t>
      </w:r>
      <w:r w:rsidRPr="00B164BC">
        <w:rPr>
          <w:rFonts w:cs="Calibri" w:asciiTheme="minorHAnsi" w:hAnsiTheme="minorHAnsi"/>
          <w:sz w:val="22"/>
          <w:szCs w:val="22"/>
        </w:rPr>
        <w:br/>
      </w:r>
      <w:r w:rsidRPr="00B164BC">
        <w:rPr>
          <w:rStyle w:val="eop"/>
          <w:rFonts w:eastAsia="Verdana" w:cs="Calibri" w:asciiTheme="minorHAnsi" w:hAnsiTheme="minorHAnsi"/>
          <w:sz w:val="22"/>
          <w:szCs w:val="22"/>
        </w:rPr>
        <w:t> </w:t>
      </w:r>
    </w:p>
    <w:p w:rsidRPr="00B164BC" w:rsidR="00B97123" w:rsidP="00B97123" w:rsidRDefault="00B97123" w14:paraId="55F2EC4B"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7C1BB666" w:rsidRDefault="00B97123" w14:paraId="635FD10F" w14:textId="0F665EB8">
      <w:pPr>
        <w:pStyle w:val="paragraph"/>
        <w:spacing w:before="0" w:beforeAutospacing="off" w:after="0" w:afterAutospacing="off"/>
        <w:textAlignment w:val="baseline"/>
        <w:rPr>
          <w:rStyle w:val="eop"/>
          <w:rFonts w:ascii="Myriad Pro" w:hAnsi="Myriad Pro" w:eastAsia="Verdana" w:cs="Calibri" w:asciiTheme="minorAscii" w:hAnsiTheme="minorAscii"/>
          <w:sz w:val="22"/>
          <w:szCs w:val="22"/>
        </w:rPr>
      </w:pPr>
      <w:r w:rsidRPr="7C1BB666" w:rsidR="00B97123">
        <w:rPr>
          <w:rStyle w:val="normaltextrun"/>
          <w:rFonts w:ascii="Myriad Pro" w:hAnsi="Myriad Pro" w:eastAsia="Verdana" w:cs="Calibri" w:asciiTheme="minorAscii" w:hAnsiTheme="minorAscii"/>
          <w:sz w:val="22"/>
          <w:szCs w:val="22"/>
        </w:rPr>
        <w:t xml:space="preserve">Contact met MR bij problemen/klachten </w:t>
      </w:r>
      <w:r>
        <w:tab/>
      </w:r>
      <w:r w:rsidRPr="7C1BB666" w:rsidR="00B97123">
        <w:rPr>
          <w:rStyle w:val="eop"/>
          <w:rFonts w:ascii="Myriad Pro" w:hAnsi="Myriad Pro" w:eastAsia="Verdana" w:cs="Calibri" w:asciiTheme="minorAscii" w:hAnsiTheme="minorAscii"/>
          <w:sz w:val="22"/>
          <w:szCs w:val="22"/>
        </w:rPr>
        <w:t> </w:t>
      </w:r>
      <w:r w:rsidRPr="7C1BB666" w:rsidR="00BA5B8C">
        <w:rPr>
          <w:rStyle w:val="eop"/>
          <w:rFonts w:ascii="Myriad Pro" w:hAnsi="Myriad Pro" w:eastAsia="Verdana" w:cs="Calibri" w:asciiTheme="minorAscii" w:hAnsiTheme="minorAscii"/>
          <w:sz w:val="22"/>
          <w:szCs w:val="22"/>
        </w:rPr>
        <w:t>mr</w:t>
      </w:r>
      <w:r w:rsidRPr="7C1BB666" w:rsidR="41C540A5">
        <w:rPr>
          <w:rStyle w:val="eop"/>
          <w:rFonts w:ascii="Myriad Pro" w:hAnsi="Myriad Pro" w:eastAsia="Verdana" w:cs="Calibri" w:asciiTheme="minorAscii" w:hAnsiTheme="minorAscii"/>
          <w:sz w:val="22"/>
          <w:szCs w:val="22"/>
        </w:rPr>
        <w:t>-</w:t>
      </w:r>
      <w:r w:rsidRPr="7C1BB666" w:rsidR="60C700B2">
        <w:rPr>
          <w:rStyle w:val="eop"/>
          <w:rFonts w:ascii="Myriad Pro" w:hAnsi="Myriad Pro" w:eastAsia="Verdana" w:cs="Calibri" w:asciiTheme="minorAscii" w:hAnsiTheme="minorAscii"/>
          <w:sz w:val="22"/>
          <w:szCs w:val="22"/>
        </w:rPr>
        <w:t>togtemaar</w:t>
      </w:r>
      <w:r w:rsidRPr="7C1BB666" w:rsidR="00BA5B8C">
        <w:rPr>
          <w:rStyle w:val="eop"/>
          <w:rFonts w:ascii="Myriad Pro" w:hAnsi="Myriad Pro" w:eastAsia="Verdana" w:cs="Calibri" w:asciiTheme="minorAscii" w:hAnsiTheme="minorAscii"/>
          <w:sz w:val="22"/>
          <w:szCs w:val="22"/>
        </w:rPr>
        <w:t>@</w:t>
      </w:r>
      <w:r w:rsidRPr="7C1BB666" w:rsidR="3403CD42">
        <w:rPr>
          <w:rStyle w:val="eop"/>
          <w:rFonts w:ascii="Myriad Pro" w:hAnsi="Myriad Pro" w:eastAsia="Verdana" w:cs="Calibri" w:asciiTheme="minorAscii" w:hAnsiTheme="minorAscii"/>
          <w:sz w:val="22"/>
          <w:szCs w:val="22"/>
        </w:rPr>
        <w:t>ommeriek.nl</w:t>
      </w:r>
    </w:p>
    <w:p w:rsidRPr="00B164BC" w:rsidR="00B97123" w:rsidP="00B97123" w:rsidRDefault="00B97123" w14:paraId="6DE42827"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00B97123" w:rsidRDefault="008C0F29" w14:paraId="64E55C19" w14:textId="264A424E">
      <w:pPr>
        <w:pStyle w:val="paragraph"/>
        <w:spacing w:before="0" w:beforeAutospacing="0" w:after="0" w:afterAutospacing="0"/>
        <w:textAlignment w:val="baseline"/>
        <w:rPr>
          <w:rFonts w:cs="Segoe UI" w:asciiTheme="minorHAnsi" w:hAnsiTheme="minorHAnsi"/>
          <w:sz w:val="22"/>
          <w:szCs w:val="22"/>
        </w:rPr>
      </w:pPr>
      <w:r>
        <w:rPr>
          <w:rStyle w:val="normaltextrun"/>
          <w:rFonts w:eastAsia="Verdana" w:cs="Calibri" w:asciiTheme="minorHAnsi" w:hAnsiTheme="minorHAnsi"/>
          <w:sz w:val="22"/>
          <w:szCs w:val="22"/>
        </w:rPr>
        <w:t>CvB</w:t>
      </w:r>
      <w:r w:rsidRPr="00B164BC" w:rsidR="00B97123">
        <w:rPr>
          <w:rStyle w:val="tabchar"/>
          <w:rFonts w:eastAsia="Trebuchet MS" w:cs="Calibri" w:asciiTheme="minorHAnsi" w:hAnsiTheme="minorHAnsi"/>
          <w:sz w:val="22"/>
          <w:szCs w:val="22"/>
        </w:rPr>
        <w:tab/>
      </w:r>
      <w:r w:rsidRPr="00B164BC" w:rsidR="00B97123">
        <w:rPr>
          <w:rStyle w:val="tabchar"/>
          <w:rFonts w:eastAsia="Trebuchet MS" w:cs="Calibri" w:asciiTheme="minorHAnsi" w:hAnsiTheme="minorHAnsi"/>
          <w:sz w:val="22"/>
          <w:szCs w:val="22"/>
        </w:rPr>
        <w:tab/>
      </w:r>
      <w:r w:rsidRPr="00B164BC" w:rsidR="00B97123">
        <w:rPr>
          <w:rStyle w:val="tabchar"/>
          <w:rFonts w:eastAsia="Trebuchet MS" w:cs="Calibri" w:asciiTheme="minorHAnsi" w:hAnsiTheme="minorHAnsi"/>
          <w:sz w:val="22"/>
          <w:szCs w:val="22"/>
        </w:rPr>
        <w:tab/>
      </w:r>
      <w:r w:rsidRPr="00B164BC" w:rsidR="00B97123">
        <w:rPr>
          <w:rStyle w:val="tabchar"/>
          <w:rFonts w:eastAsia="Trebuchet MS" w:cs="Calibri" w:asciiTheme="minorHAnsi" w:hAnsiTheme="minorHAnsi"/>
          <w:sz w:val="22"/>
          <w:szCs w:val="22"/>
        </w:rPr>
        <w:tab/>
      </w:r>
      <w:r w:rsidR="00B32B2C">
        <w:rPr>
          <w:rStyle w:val="tabchar"/>
          <w:rFonts w:eastAsia="Trebuchet MS" w:cs="Calibri" w:asciiTheme="minorHAnsi" w:hAnsiTheme="minorHAnsi"/>
          <w:sz w:val="22"/>
          <w:szCs w:val="22"/>
        </w:rPr>
        <w:tab/>
      </w:r>
      <w:r w:rsidR="00B32B2C">
        <w:rPr>
          <w:rStyle w:val="tabchar"/>
          <w:rFonts w:eastAsia="Trebuchet MS" w:cs="Calibri" w:asciiTheme="minorHAnsi" w:hAnsiTheme="minorHAnsi"/>
          <w:sz w:val="22"/>
          <w:szCs w:val="22"/>
        </w:rPr>
        <w:tab/>
      </w:r>
      <w:r w:rsidRPr="00B164BC" w:rsidR="00B97123">
        <w:rPr>
          <w:rStyle w:val="normaltextrun"/>
          <w:rFonts w:eastAsia="Verdana" w:cs="Calibri" w:asciiTheme="minorHAnsi" w:hAnsiTheme="minorHAnsi"/>
          <w:sz w:val="22"/>
          <w:szCs w:val="22"/>
        </w:rPr>
        <w:t>Wilma Drenth</w:t>
      </w:r>
      <w:r w:rsidRPr="00B164BC" w:rsidR="00B97123">
        <w:rPr>
          <w:rStyle w:val="tabchar"/>
          <w:rFonts w:eastAsia="Trebuchet MS" w:cs="Calibri" w:asciiTheme="minorHAnsi" w:hAnsiTheme="minorHAnsi"/>
          <w:sz w:val="22"/>
          <w:szCs w:val="22"/>
        </w:rPr>
        <w:tab/>
      </w:r>
      <w:r w:rsidRPr="00B164BC" w:rsidR="00B97123">
        <w:rPr>
          <w:rStyle w:val="tabchar"/>
          <w:rFonts w:eastAsia="Trebuchet MS" w:cs="Calibri" w:asciiTheme="minorHAnsi" w:hAnsiTheme="minorHAnsi"/>
          <w:sz w:val="22"/>
          <w:szCs w:val="22"/>
        </w:rPr>
        <w:tab/>
      </w:r>
      <w:r w:rsidRPr="00B164BC" w:rsidR="00B97123">
        <w:rPr>
          <w:rStyle w:val="tabchar"/>
          <w:rFonts w:eastAsia="Trebuchet MS" w:cs="Calibri" w:asciiTheme="minorHAnsi" w:hAnsiTheme="minorHAnsi"/>
          <w:sz w:val="22"/>
          <w:szCs w:val="22"/>
        </w:rPr>
        <w:tab/>
      </w:r>
      <w:r w:rsidRPr="00B164BC" w:rsidR="00B97123">
        <w:rPr>
          <w:rStyle w:val="normaltextrun"/>
          <w:rFonts w:eastAsia="Verdana" w:cs="Calibri" w:asciiTheme="minorHAnsi" w:hAnsiTheme="minorHAnsi"/>
          <w:sz w:val="22"/>
          <w:szCs w:val="22"/>
        </w:rPr>
        <w:t>06-50821337</w:t>
      </w:r>
      <w:r w:rsidRPr="00B164BC" w:rsidR="00B97123">
        <w:rPr>
          <w:rStyle w:val="eop"/>
          <w:rFonts w:eastAsia="Verdana" w:cs="Calibri" w:asciiTheme="minorHAnsi" w:hAnsiTheme="minorHAnsi"/>
          <w:sz w:val="22"/>
          <w:szCs w:val="22"/>
        </w:rPr>
        <w:t> </w:t>
      </w:r>
    </w:p>
    <w:p w:rsidRPr="00B164BC" w:rsidR="00B97123" w:rsidP="7C1BB666" w:rsidRDefault="00B97123" w14:paraId="4E0B15B4" w14:textId="15BF331D">
      <w:pPr>
        <w:pStyle w:val="paragraph"/>
        <w:spacing w:before="0" w:beforeAutospacing="off" w:after="0" w:afterAutospacing="off"/>
        <w:textAlignment w:val="baseline"/>
        <w:rPr>
          <w:rStyle w:val="eop"/>
          <w:rFonts w:ascii="Myriad Pro" w:hAnsi="Myriad Pro" w:eastAsia="Verdana" w:cs="Calibri" w:asciiTheme="minorAscii" w:hAnsiTheme="minorAscii"/>
          <w:sz w:val="22"/>
          <w:szCs w:val="22"/>
        </w:rPr>
      </w:pPr>
      <w:r w:rsidRPr="7C1BB666" w:rsidR="00B97123">
        <w:rPr>
          <w:rStyle w:val="eop"/>
          <w:rFonts w:ascii="Myriad Pro" w:hAnsi="Myriad Pro" w:eastAsia="Verdana" w:cs="Calibri" w:asciiTheme="minorAscii" w:hAnsiTheme="minorAscii"/>
          <w:sz w:val="22"/>
          <w:szCs w:val="22"/>
        </w:rPr>
        <w:t> </w:t>
      </w:r>
      <w:r>
        <w:tab/>
      </w:r>
      <w:r>
        <w:tab/>
      </w:r>
      <w:r>
        <w:tab/>
      </w:r>
      <w:r>
        <w:tab/>
      </w:r>
      <w:r>
        <w:tab/>
      </w:r>
      <w:r>
        <w:tab/>
      </w:r>
      <w:r w:rsidRPr="7C1BB666" w:rsidR="00BA5B8C">
        <w:rPr>
          <w:rStyle w:val="eop"/>
          <w:rFonts w:ascii="Myriad Pro" w:hAnsi="Myriad Pro" w:eastAsia="Verdana" w:cs="Calibri" w:asciiTheme="minorAscii" w:hAnsiTheme="minorAscii"/>
          <w:sz w:val="22"/>
          <w:szCs w:val="22"/>
        </w:rPr>
        <w:t>Geert Bijleveld</w:t>
      </w:r>
      <w:r>
        <w:tab/>
      </w:r>
      <w:r>
        <w:tab/>
      </w:r>
      <w:r w:rsidRPr="7C1BB666" w:rsidR="007154D3">
        <w:rPr>
          <w:rStyle w:val="eop"/>
          <w:rFonts w:ascii="Myriad Pro" w:hAnsi="Myriad Pro" w:eastAsia="Verdana" w:cs="Calibri" w:asciiTheme="minorAscii" w:hAnsiTheme="minorAscii"/>
          <w:sz w:val="22"/>
          <w:szCs w:val="22"/>
        </w:rPr>
        <w:t>06-15449610</w:t>
      </w:r>
    </w:p>
    <w:p w:rsidRPr="00B164BC" w:rsidR="00BA5B8C" w:rsidP="00B97123" w:rsidRDefault="00BA5B8C" w14:paraId="4D983C94" w14:textId="77777777">
      <w:pPr>
        <w:pStyle w:val="paragraph"/>
        <w:spacing w:before="0" w:beforeAutospacing="0" w:after="0" w:afterAutospacing="0"/>
        <w:textAlignment w:val="baseline"/>
        <w:rPr>
          <w:rFonts w:cs="Segoe UI" w:asciiTheme="minorHAnsi" w:hAnsiTheme="minorHAnsi"/>
          <w:sz w:val="22"/>
          <w:szCs w:val="22"/>
        </w:rPr>
      </w:pPr>
    </w:p>
    <w:p w:rsidRPr="00B164BC" w:rsidR="00B97123" w:rsidP="00B97123" w:rsidRDefault="00B97123" w14:paraId="1A4C8671" w14:textId="3C77C895">
      <w:pPr>
        <w:pStyle w:val="paragraph"/>
        <w:spacing w:before="0" w:beforeAutospacing="0" w:after="0" w:afterAutospacing="0"/>
        <w:textAlignment w:val="baseline"/>
        <w:rPr>
          <w:rFonts w:cs="Segoe UI" w:asciiTheme="minorHAnsi" w:hAnsiTheme="minorHAnsi"/>
          <w:sz w:val="22"/>
          <w:szCs w:val="22"/>
        </w:rPr>
      </w:pPr>
      <w:r w:rsidRPr="00B164BC">
        <w:rPr>
          <w:rStyle w:val="normaltextrun"/>
          <w:rFonts w:eastAsia="Verdana" w:cs="Calibri" w:asciiTheme="minorHAnsi" w:hAnsiTheme="minorHAnsi"/>
          <w:sz w:val="22"/>
          <w:szCs w:val="22"/>
        </w:rPr>
        <w:t xml:space="preserve">Vertrouwenspersoon </w:t>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normaltextrun"/>
          <w:rFonts w:eastAsia="Verdana" w:cs="Calibri" w:asciiTheme="minorHAnsi" w:hAnsiTheme="minorHAnsi"/>
          <w:sz w:val="22"/>
          <w:szCs w:val="22"/>
        </w:rPr>
        <w:t>Judith Visser</w:t>
      </w:r>
      <w:r w:rsidRPr="00B164BC">
        <w:rPr>
          <w:rStyle w:val="tabchar"/>
          <w:rFonts w:eastAsia="Trebuchet MS" w:cs="Calibri" w:asciiTheme="minorHAnsi" w:hAnsiTheme="minorHAnsi"/>
          <w:sz w:val="22"/>
          <w:szCs w:val="22"/>
        </w:rPr>
        <w:tab/>
      </w:r>
      <w:r w:rsidRPr="00B164BC" w:rsidR="00BA5B8C">
        <w:rPr>
          <w:rStyle w:val="tabchar"/>
          <w:rFonts w:eastAsia="Trebuchet MS" w:cs="Calibri" w:asciiTheme="minorHAnsi" w:hAnsiTheme="minorHAnsi"/>
          <w:sz w:val="22"/>
          <w:szCs w:val="22"/>
        </w:rPr>
        <w:tab/>
      </w:r>
      <w:r w:rsidRPr="00B164BC" w:rsidR="00BA5B8C">
        <w:rPr>
          <w:rStyle w:val="tabchar"/>
          <w:rFonts w:eastAsia="Trebuchet MS" w:cs="Calibri" w:asciiTheme="minorHAnsi" w:hAnsiTheme="minorHAnsi"/>
          <w:sz w:val="22"/>
          <w:szCs w:val="22"/>
        </w:rPr>
        <w:tab/>
      </w:r>
      <w:r w:rsidRPr="00B164BC">
        <w:rPr>
          <w:rStyle w:val="normaltextrun"/>
          <w:rFonts w:eastAsia="Verdana" w:cs="Calibri" w:asciiTheme="minorHAnsi" w:hAnsiTheme="minorHAnsi"/>
          <w:color w:val="000000"/>
          <w:sz w:val="22"/>
          <w:szCs w:val="22"/>
          <w:shd w:val="clear" w:color="auto" w:fill="FFFFFF"/>
        </w:rPr>
        <w:t>085-1055 055</w:t>
      </w:r>
      <w:r w:rsidRPr="00B164BC">
        <w:rPr>
          <w:rStyle w:val="tabchar"/>
          <w:rFonts w:eastAsia="Trebuchet MS" w:cs="Calibri" w:asciiTheme="minorHAnsi" w:hAnsiTheme="minorHAnsi"/>
          <w:sz w:val="22"/>
          <w:szCs w:val="22"/>
        </w:rPr>
        <w:tab/>
      </w:r>
      <w:r w:rsidRPr="00B164BC">
        <w:rPr>
          <w:rStyle w:val="eop"/>
          <w:rFonts w:eastAsia="Verdana" w:cs="Calibri" w:asciiTheme="minorHAnsi" w:hAnsiTheme="minorHAnsi"/>
          <w:sz w:val="22"/>
          <w:szCs w:val="22"/>
        </w:rPr>
        <w:t> </w:t>
      </w:r>
    </w:p>
    <w:p w:rsidRPr="00B164BC" w:rsidR="00B97123" w:rsidP="00B97123" w:rsidRDefault="004300CB" w14:paraId="04CE4DAF" w14:textId="77777777">
      <w:pPr>
        <w:pStyle w:val="paragraph"/>
        <w:spacing w:before="0" w:beforeAutospacing="0" w:after="0" w:afterAutospacing="0"/>
        <w:ind w:left="6360" w:firstLine="705"/>
        <w:textAlignment w:val="baseline"/>
        <w:rPr>
          <w:rFonts w:cs="Segoe UI" w:asciiTheme="minorHAnsi" w:hAnsiTheme="minorHAnsi"/>
          <w:sz w:val="22"/>
          <w:szCs w:val="22"/>
        </w:rPr>
      </w:pPr>
      <w:hyperlink w:tgtFrame="_blank" w:history="1" r:id="rId39">
        <w:r w:rsidRPr="00B164BC" w:rsidR="00B97123">
          <w:rPr>
            <w:rStyle w:val="normaltextrun"/>
            <w:rFonts w:eastAsia="Verdana" w:cs="Calibri" w:asciiTheme="minorHAnsi" w:hAnsiTheme="minorHAnsi"/>
            <w:color w:val="0000FF"/>
            <w:sz w:val="22"/>
            <w:szCs w:val="22"/>
            <w:u w:val="single"/>
          </w:rPr>
          <w:t>https://hetvtb.nl/</w:t>
        </w:r>
      </w:hyperlink>
      <w:r w:rsidRPr="00B164BC" w:rsidR="00B97123">
        <w:rPr>
          <w:rStyle w:val="eop"/>
          <w:rFonts w:eastAsia="Verdana" w:cs="Calibri" w:asciiTheme="minorHAnsi" w:hAnsiTheme="minorHAnsi"/>
          <w:sz w:val="22"/>
          <w:szCs w:val="22"/>
        </w:rPr>
        <w:t> </w:t>
      </w:r>
    </w:p>
    <w:p w:rsidRPr="00B164BC" w:rsidR="00B97123" w:rsidP="00B97123" w:rsidRDefault="00B97123" w14:paraId="7986E1A0"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00B97123" w:rsidRDefault="00B97123" w14:paraId="468ABA06" w14:textId="77777777">
      <w:pPr>
        <w:pStyle w:val="paragraph"/>
        <w:spacing w:before="0" w:beforeAutospacing="0" w:after="0" w:afterAutospacing="0"/>
        <w:textAlignment w:val="baseline"/>
        <w:rPr>
          <w:rFonts w:cs="Segoe UI" w:asciiTheme="minorHAnsi" w:hAnsiTheme="minorHAnsi"/>
          <w:sz w:val="22"/>
          <w:szCs w:val="22"/>
        </w:rPr>
      </w:pPr>
      <w:r w:rsidRPr="00B164BC">
        <w:rPr>
          <w:rStyle w:val="normaltextrun"/>
          <w:rFonts w:eastAsia="Verdana" w:cs="Calibri" w:asciiTheme="minorHAnsi" w:hAnsiTheme="minorHAnsi"/>
          <w:sz w:val="22"/>
          <w:szCs w:val="22"/>
        </w:rPr>
        <w:t>Functionaris Gegevensbescherming (FG)</w:t>
      </w:r>
      <w:r w:rsidRPr="00B164BC">
        <w:rPr>
          <w:rStyle w:val="tabchar"/>
          <w:rFonts w:eastAsia="Trebuchet MS" w:cs="Calibri" w:asciiTheme="minorHAnsi" w:hAnsiTheme="minorHAnsi"/>
          <w:sz w:val="22"/>
          <w:szCs w:val="22"/>
        </w:rPr>
        <w:tab/>
      </w:r>
      <w:r w:rsidRPr="00B164BC">
        <w:rPr>
          <w:rStyle w:val="normaltextrun"/>
          <w:rFonts w:eastAsia="Verdana" w:cs="Calibri" w:asciiTheme="minorHAnsi" w:hAnsiTheme="minorHAnsi"/>
          <w:sz w:val="22"/>
          <w:szCs w:val="22"/>
        </w:rPr>
        <w:t xml:space="preserve">Marie-Jose </w:t>
      </w:r>
      <w:proofErr w:type="spellStart"/>
      <w:r w:rsidRPr="00B164BC">
        <w:rPr>
          <w:rStyle w:val="normaltextrun"/>
          <w:rFonts w:eastAsia="Verdana" w:cs="Calibri" w:asciiTheme="minorHAnsi" w:hAnsiTheme="minorHAnsi"/>
          <w:sz w:val="22"/>
          <w:szCs w:val="22"/>
        </w:rPr>
        <w:t>Bonthuis</w:t>
      </w:r>
      <w:proofErr w:type="spellEnd"/>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normaltextrun"/>
          <w:rFonts w:eastAsia="Verdana" w:cs="Calibri" w:asciiTheme="minorHAnsi" w:hAnsiTheme="minorHAnsi"/>
          <w:sz w:val="22"/>
          <w:szCs w:val="22"/>
        </w:rPr>
        <w:t>06-15055319</w:t>
      </w:r>
      <w:r w:rsidRPr="00B164BC">
        <w:rPr>
          <w:rStyle w:val="eop"/>
          <w:rFonts w:eastAsia="Verdana" w:cs="Calibri" w:asciiTheme="minorHAnsi" w:hAnsiTheme="minorHAnsi"/>
          <w:sz w:val="22"/>
          <w:szCs w:val="22"/>
        </w:rPr>
        <w:t> </w:t>
      </w:r>
    </w:p>
    <w:p w:rsidRPr="00B164BC" w:rsidR="00B97123" w:rsidP="00B97123" w:rsidRDefault="00B97123" w14:paraId="530F5E9B"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00B97123" w:rsidRDefault="00B97123" w14:paraId="0FAD45C4" w14:textId="77777777">
      <w:pPr>
        <w:pStyle w:val="paragraph"/>
        <w:spacing w:before="0" w:beforeAutospacing="0" w:after="0" w:afterAutospacing="0"/>
        <w:ind w:firstLine="141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00B97123" w:rsidRDefault="00B97123" w14:paraId="055A216F" w14:textId="77777777">
      <w:pPr>
        <w:pStyle w:val="paragraph"/>
        <w:spacing w:before="0" w:beforeAutospacing="0" w:after="0" w:afterAutospacing="0"/>
        <w:textAlignment w:val="baseline"/>
        <w:rPr>
          <w:rFonts w:cs="Segoe UI" w:asciiTheme="minorHAnsi" w:hAnsiTheme="minorHAnsi"/>
          <w:i/>
          <w:iCs/>
          <w:color w:val="2F5496"/>
          <w:sz w:val="22"/>
          <w:szCs w:val="22"/>
        </w:rPr>
      </w:pPr>
      <w:r w:rsidRPr="00B164BC">
        <w:rPr>
          <w:rStyle w:val="normaltextrun"/>
          <w:rFonts w:eastAsia="Verdana" w:cs="Calibri Light" w:asciiTheme="minorHAnsi" w:hAnsiTheme="minorHAnsi"/>
          <w:i/>
          <w:iCs/>
          <w:color w:val="2F5496"/>
          <w:sz w:val="22"/>
          <w:szCs w:val="22"/>
        </w:rPr>
        <w:t>Plaatselijk </w:t>
      </w:r>
      <w:r w:rsidRPr="00B164BC">
        <w:rPr>
          <w:rStyle w:val="eop"/>
          <w:rFonts w:eastAsia="Verdana" w:cs="Calibri Light" w:asciiTheme="minorHAnsi" w:hAnsiTheme="minorHAnsi"/>
          <w:i/>
          <w:iCs/>
          <w:color w:val="2F5496"/>
          <w:sz w:val="22"/>
          <w:szCs w:val="22"/>
        </w:rPr>
        <w:t> </w:t>
      </w:r>
    </w:p>
    <w:p w:rsidRPr="00B164BC" w:rsidR="00B97123" w:rsidP="00B97123" w:rsidRDefault="00B97123" w14:paraId="6DC15FC3"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7C1BB666" w:rsidRDefault="00B97123" w14:paraId="2E839DC6" w14:textId="5DC46398">
      <w:pPr>
        <w:pStyle w:val="paragraph"/>
        <w:spacing w:before="0" w:beforeAutospacing="off" w:after="0" w:afterAutospacing="off"/>
        <w:textAlignment w:val="baseline"/>
        <w:rPr>
          <w:rStyle w:val="eop"/>
          <w:rFonts w:ascii="Myriad Pro" w:hAnsi="Myriad Pro" w:eastAsia="Verdana" w:cs="Calibri" w:asciiTheme="minorAscii" w:hAnsiTheme="minorAscii"/>
          <w:sz w:val="22"/>
          <w:szCs w:val="22"/>
        </w:rPr>
      </w:pPr>
      <w:r w:rsidRPr="7C1BB666" w:rsidR="00B97123">
        <w:rPr>
          <w:rStyle w:val="normaltextrun"/>
          <w:rFonts w:ascii="Myriad Pro" w:hAnsi="Myriad Pro" w:eastAsia="Verdana" w:cs="Calibri" w:asciiTheme="minorAscii" w:hAnsiTheme="minorAscii"/>
          <w:sz w:val="22"/>
          <w:szCs w:val="22"/>
        </w:rPr>
        <w:t>Gemeente</w:t>
      </w:r>
      <w:r w:rsidRPr="7C1BB666" w:rsidR="00B97123">
        <w:rPr>
          <w:rStyle w:val="eop"/>
          <w:rFonts w:ascii="Myriad Pro" w:hAnsi="Myriad Pro" w:eastAsia="Verdana" w:cs="Calibri" w:asciiTheme="minorAscii" w:hAnsiTheme="minorAscii"/>
          <w:sz w:val="22"/>
          <w:szCs w:val="22"/>
        </w:rPr>
        <w:t> </w:t>
      </w:r>
      <w:r w:rsidRPr="7C1BB666" w:rsidR="1AFA0334">
        <w:rPr>
          <w:rStyle w:val="eop"/>
          <w:rFonts w:ascii="Myriad Pro" w:hAnsi="Myriad Pro" w:eastAsia="Verdana" w:cs="Calibri" w:asciiTheme="minorAscii" w:hAnsiTheme="minorAscii"/>
          <w:sz w:val="22"/>
          <w:szCs w:val="22"/>
        </w:rPr>
        <w:t>Hogeland</w:t>
      </w:r>
      <w:r>
        <w:tab/>
      </w:r>
      <w:r>
        <w:tab/>
      </w:r>
      <w:r>
        <w:tab/>
      </w:r>
      <w:r>
        <w:tab/>
      </w:r>
      <w:r>
        <w:tab/>
      </w:r>
      <w:r>
        <w:tab/>
      </w:r>
      <w:r>
        <w:tab/>
      </w:r>
      <w:r>
        <w:tab/>
      </w:r>
      <w:r w:rsidRPr="7C1BB666" w:rsidR="1AFA0334">
        <w:rPr>
          <w:rStyle w:val="eop"/>
          <w:rFonts w:ascii="Myriad Pro" w:hAnsi="Myriad Pro" w:eastAsia="Verdana" w:cs="Calibri" w:asciiTheme="minorAscii" w:hAnsiTheme="minorAscii"/>
          <w:sz w:val="22"/>
          <w:szCs w:val="22"/>
        </w:rPr>
        <w:t>088</w:t>
      </w:r>
      <w:r w:rsidRPr="7C1BB666" w:rsidR="699B9491">
        <w:rPr>
          <w:rStyle w:val="eop"/>
          <w:rFonts w:ascii="Myriad Pro" w:hAnsi="Myriad Pro" w:eastAsia="Verdana" w:cs="Calibri" w:asciiTheme="minorAscii" w:hAnsiTheme="minorAscii"/>
          <w:sz w:val="22"/>
          <w:szCs w:val="22"/>
        </w:rPr>
        <w:t xml:space="preserve"> </w:t>
      </w:r>
      <w:r w:rsidRPr="7C1BB666" w:rsidR="1AFA0334">
        <w:rPr>
          <w:rStyle w:val="eop"/>
          <w:rFonts w:ascii="Myriad Pro" w:hAnsi="Myriad Pro" w:eastAsia="Verdana" w:cs="Calibri" w:asciiTheme="minorAscii" w:hAnsiTheme="minorAscii"/>
          <w:sz w:val="22"/>
          <w:szCs w:val="22"/>
        </w:rPr>
        <w:t>345 88 88</w:t>
      </w:r>
    </w:p>
    <w:p w:rsidRPr="00B164BC" w:rsidR="00B97123" w:rsidP="00B97123" w:rsidRDefault="00B97123" w14:paraId="0A4877FE" w14:textId="77777777">
      <w:pPr>
        <w:pStyle w:val="paragraph"/>
        <w:spacing w:before="0" w:beforeAutospacing="0" w:after="0" w:afterAutospacing="0"/>
        <w:ind w:firstLine="2115"/>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00B97123" w:rsidRDefault="00B97123" w14:paraId="1930148E" w14:textId="77777777">
      <w:pPr>
        <w:pStyle w:val="paragraph"/>
        <w:spacing w:before="0" w:beforeAutospacing="0" w:after="0" w:afterAutospacing="0"/>
        <w:textAlignment w:val="baseline"/>
        <w:rPr>
          <w:rFonts w:cs="Segoe UI" w:asciiTheme="minorHAnsi" w:hAnsiTheme="minorHAnsi"/>
          <w:sz w:val="22"/>
          <w:szCs w:val="22"/>
        </w:rPr>
      </w:pPr>
      <w:r w:rsidRPr="00B164BC">
        <w:rPr>
          <w:rStyle w:val="normaltextrun"/>
          <w:rFonts w:eastAsia="Verdana" w:cs="Calibri" w:asciiTheme="minorHAnsi" w:hAnsiTheme="minorHAnsi"/>
          <w:sz w:val="22"/>
          <w:szCs w:val="22"/>
        </w:rPr>
        <w:t>Politie, brandweer, ambulance</w:t>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normaltextrun"/>
          <w:rFonts w:eastAsia="Verdana" w:cs="Calibri" w:asciiTheme="minorHAnsi" w:hAnsiTheme="minorHAnsi"/>
          <w:sz w:val="22"/>
          <w:szCs w:val="22"/>
        </w:rPr>
        <w:t>112</w:t>
      </w:r>
      <w:r w:rsidRPr="00B164BC">
        <w:rPr>
          <w:rStyle w:val="eop"/>
          <w:rFonts w:eastAsia="Verdana" w:cs="Calibri" w:asciiTheme="minorHAnsi" w:hAnsiTheme="minorHAnsi"/>
          <w:sz w:val="22"/>
          <w:szCs w:val="22"/>
        </w:rPr>
        <w:t> </w:t>
      </w:r>
    </w:p>
    <w:p w:rsidRPr="00B164BC" w:rsidR="00B97123" w:rsidP="00B97123" w:rsidRDefault="00B97123" w14:paraId="649157C9"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00B97123" w:rsidRDefault="00B97123" w14:paraId="36E1AFCF" w14:textId="77777777">
      <w:pPr>
        <w:pStyle w:val="paragraph"/>
        <w:spacing w:before="0" w:beforeAutospacing="0" w:after="0" w:afterAutospacing="0"/>
        <w:textAlignment w:val="baseline"/>
        <w:rPr>
          <w:rFonts w:cs="Segoe UI" w:asciiTheme="minorHAnsi" w:hAnsiTheme="minorHAnsi"/>
          <w:sz w:val="22"/>
          <w:szCs w:val="22"/>
        </w:rPr>
      </w:pPr>
      <w:r w:rsidRPr="00B164BC">
        <w:rPr>
          <w:rStyle w:val="normaltextrun"/>
          <w:rFonts w:eastAsia="Verdana" w:cs="Calibri" w:asciiTheme="minorHAnsi" w:hAnsiTheme="minorHAnsi"/>
          <w:sz w:val="22"/>
          <w:szCs w:val="22"/>
        </w:rPr>
        <w:t>Jeugdhulpverlening</w:t>
      </w:r>
      <w:r w:rsidRPr="00B164BC">
        <w:rPr>
          <w:rStyle w:val="eop"/>
          <w:rFonts w:eastAsia="Verdana" w:cs="Calibri" w:asciiTheme="minorHAnsi" w:hAnsiTheme="minorHAnsi"/>
          <w:sz w:val="22"/>
          <w:szCs w:val="22"/>
        </w:rPr>
        <w:t> </w:t>
      </w:r>
    </w:p>
    <w:p w:rsidRPr="00B164BC" w:rsidR="00B97123" w:rsidP="00B97123" w:rsidRDefault="00B97123" w14:paraId="0B22605C"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7C1BB666" w:rsidRDefault="00B97123" w14:paraId="40D759D3" w14:textId="0DD03F61">
      <w:pPr>
        <w:pStyle w:val="paragraph"/>
        <w:spacing w:before="0" w:beforeAutospacing="off" w:after="0" w:afterAutospacing="off"/>
        <w:textAlignment w:val="baseline"/>
        <w:rPr>
          <w:rStyle w:val="eop"/>
          <w:rFonts w:ascii="Myriad Pro" w:hAnsi="Myriad Pro" w:eastAsia="Verdana" w:cs="Calibri" w:asciiTheme="minorAscii" w:hAnsiTheme="minorAscii"/>
          <w:sz w:val="22"/>
          <w:szCs w:val="22"/>
        </w:rPr>
      </w:pPr>
      <w:r w:rsidRPr="7C1BB666" w:rsidR="00B97123">
        <w:rPr>
          <w:rStyle w:val="normaltextrun"/>
          <w:rFonts w:ascii="Myriad Pro" w:hAnsi="Myriad Pro" w:eastAsia="Verdana" w:cs="Calibri" w:asciiTheme="minorAscii" w:hAnsiTheme="minorAscii"/>
          <w:sz w:val="22"/>
          <w:szCs w:val="22"/>
        </w:rPr>
        <w:t>GGD</w:t>
      </w:r>
      <w:r w:rsidRPr="7C1BB666" w:rsidR="00B97123">
        <w:rPr>
          <w:rStyle w:val="eop"/>
          <w:rFonts w:ascii="Myriad Pro" w:hAnsi="Myriad Pro" w:eastAsia="Verdana" w:cs="Calibri" w:asciiTheme="minorAscii" w:hAnsiTheme="minorAscii"/>
          <w:sz w:val="22"/>
          <w:szCs w:val="22"/>
        </w:rPr>
        <w:t> </w:t>
      </w:r>
      <w:r>
        <w:tab/>
      </w:r>
      <w:r>
        <w:tab/>
      </w:r>
      <w:r>
        <w:tab/>
      </w:r>
      <w:r>
        <w:tab/>
      </w:r>
      <w:r>
        <w:tab/>
      </w:r>
      <w:r>
        <w:tab/>
      </w:r>
      <w:r>
        <w:tab/>
      </w:r>
      <w:r>
        <w:tab/>
      </w:r>
      <w:r>
        <w:tab/>
      </w:r>
      <w:r>
        <w:tab/>
      </w:r>
      <w:r w:rsidRPr="7C1BB666" w:rsidR="69F6B2EE">
        <w:rPr>
          <w:rStyle w:val="eop"/>
          <w:rFonts w:ascii="Myriad Pro" w:hAnsi="Myriad Pro" w:eastAsia="Verdana" w:cs="Calibri" w:asciiTheme="minorAscii" w:hAnsiTheme="minorAscii"/>
          <w:sz w:val="22"/>
          <w:szCs w:val="22"/>
        </w:rPr>
        <w:t>050 367 4000</w:t>
      </w:r>
    </w:p>
    <w:p w:rsidRPr="00B164BC" w:rsidR="00B97123" w:rsidP="00B97123" w:rsidRDefault="00B97123" w14:paraId="209DDA88"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7C1BB666" w:rsidRDefault="00B97123" w14:paraId="62D555F1" w14:textId="7794FC7F">
      <w:pPr>
        <w:pStyle w:val="paragraph"/>
        <w:spacing w:before="0" w:beforeAutospacing="off" w:after="0" w:afterAutospacing="off"/>
        <w:textAlignment w:val="baseline"/>
        <w:rPr>
          <w:rStyle w:val="eop"/>
          <w:rFonts w:ascii="Myriad Pro" w:hAnsi="Myriad Pro" w:eastAsia="Verdana" w:cs="Calibri" w:asciiTheme="minorAscii" w:hAnsiTheme="minorAscii"/>
          <w:sz w:val="22"/>
          <w:szCs w:val="22"/>
        </w:rPr>
      </w:pPr>
      <w:r w:rsidRPr="7C1BB666" w:rsidR="00B97123">
        <w:rPr>
          <w:rStyle w:val="normaltextrun"/>
          <w:rFonts w:ascii="Myriad Pro" w:hAnsi="Myriad Pro" w:eastAsia="Verdana" w:cs="Calibri" w:asciiTheme="minorAscii" w:hAnsiTheme="minorAscii"/>
          <w:sz w:val="22"/>
          <w:szCs w:val="22"/>
        </w:rPr>
        <w:t>Dichtstbijzijnde arts(en)</w:t>
      </w:r>
      <w:r w:rsidRPr="7C1BB666" w:rsidR="00B97123">
        <w:rPr>
          <w:rStyle w:val="eop"/>
          <w:rFonts w:ascii="Myriad Pro" w:hAnsi="Myriad Pro" w:eastAsia="Verdana" w:cs="Calibri" w:asciiTheme="minorAscii" w:hAnsiTheme="minorAscii"/>
          <w:sz w:val="22"/>
          <w:szCs w:val="22"/>
        </w:rPr>
        <w:t> </w:t>
      </w:r>
      <w:r>
        <w:tab/>
      </w:r>
      <w:r w:rsidRPr="7C1BB666" w:rsidR="269555E4">
        <w:rPr>
          <w:rStyle w:val="eop"/>
          <w:rFonts w:ascii="Myriad Pro" w:hAnsi="Myriad Pro" w:eastAsia="Verdana" w:cs="Calibri" w:asciiTheme="minorAscii" w:hAnsiTheme="minorAscii"/>
          <w:sz w:val="22"/>
          <w:szCs w:val="22"/>
        </w:rPr>
        <w:t>"de vrije gang"</w:t>
      </w:r>
      <w:r>
        <w:tab/>
      </w:r>
      <w:r>
        <w:tab/>
      </w:r>
      <w:r>
        <w:tab/>
      </w:r>
      <w:r>
        <w:tab/>
      </w:r>
      <w:r>
        <w:tab/>
      </w:r>
      <w:r w:rsidRPr="7C1BB666" w:rsidR="269555E4">
        <w:rPr>
          <w:rStyle w:val="eop"/>
          <w:rFonts w:ascii="Myriad Pro" w:hAnsi="Myriad Pro" w:eastAsia="Verdana" w:cs="Calibri" w:asciiTheme="minorAscii" w:hAnsiTheme="minorAscii"/>
          <w:sz w:val="22"/>
          <w:szCs w:val="22"/>
        </w:rPr>
        <w:t>050 301 2276</w:t>
      </w:r>
      <w:r>
        <w:tab/>
      </w:r>
      <w:r>
        <w:tab/>
      </w:r>
      <w:r>
        <w:tab/>
      </w:r>
      <w:r>
        <w:tab/>
      </w:r>
      <w:r>
        <w:tab/>
      </w:r>
      <w:r>
        <w:tab/>
      </w:r>
    </w:p>
    <w:p w:rsidRPr="00B164BC" w:rsidR="00B97123" w:rsidP="00B97123" w:rsidRDefault="00B97123" w14:paraId="2D4EE3C8"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7C1BB666" w:rsidRDefault="00B97123" w14:paraId="46853258" w14:textId="211CF02A">
      <w:pPr>
        <w:pStyle w:val="paragraph"/>
        <w:spacing w:before="0" w:beforeAutospacing="off" w:after="0" w:afterAutospacing="off"/>
        <w:textAlignment w:val="baseline"/>
        <w:rPr>
          <w:rStyle w:val="eop"/>
          <w:rFonts w:ascii="Myriad Pro" w:hAnsi="Myriad Pro" w:eastAsia="Verdana" w:cs="Calibri" w:asciiTheme="minorAscii" w:hAnsiTheme="minorAscii"/>
          <w:sz w:val="22"/>
          <w:szCs w:val="22"/>
        </w:rPr>
      </w:pPr>
      <w:r w:rsidRPr="7C1BB666" w:rsidR="00B97123">
        <w:rPr>
          <w:rStyle w:val="normaltextrun"/>
          <w:rFonts w:ascii="Myriad Pro" w:hAnsi="Myriad Pro" w:eastAsia="Verdana" w:cs="Calibri" w:asciiTheme="minorAscii" w:hAnsiTheme="minorAscii"/>
          <w:sz w:val="22"/>
          <w:szCs w:val="22"/>
        </w:rPr>
        <w:t>Dichtstbijzijnde tandarts</w:t>
      </w:r>
      <w:r w:rsidRPr="7C1BB666" w:rsidR="00B97123">
        <w:rPr>
          <w:rStyle w:val="eop"/>
          <w:rFonts w:ascii="Myriad Pro" w:hAnsi="Myriad Pro" w:eastAsia="Verdana" w:cs="Calibri" w:asciiTheme="minorAscii" w:hAnsiTheme="minorAscii"/>
          <w:sz w:val="22"/>
          <w:szCs w:val="22"/>
        </w:rPr>
        <w:t> </w:t>
      </w:r>
      <w:r>
        <w:tab/>
      </w:r>
      <w:r w:rsidRPr="7C1BB666" w:rsidR="1CE26E4E">
        <w:rPr>
          <w:rStyle w:val="eop"/>
          <w:rFonts w:ascii="Myriad Pro" w:hAnsi="Myriad Pro" w:eastAsia="Verdana" w:cs="Calibri" w:asciiTheme="minorAscii" w:hAnsiTheme="minorAscii"/>
          <w:sz w:val="22"/>
          <w:szCs w:val="22"/>
        </w:rPr>
        <w:t>"</w:t>
      </w:r>
      <w:r w:rsidRPr="7C1BB666" w:rsidR="1CE26E4E">
        <w:rPr>
          <w:rStyle w:val="eop"/>
          <w:rFonts w:ascii="Myriad Pro" w:hAnsi="Myriad Pro" w:eastAsia="Verdana" w:cs="Calibri" w:asciiTheme="minorAscii" w:hAnsiTheme="minorAscii"/>
          <w:sz w:val="22"/>
          <w:szCs w:val="22"/>
        </w:rPr>
        <w:t>bedum</w:t>
      </w:r>
      <w:r w:rsidRPr="7C1BB666" w:rsidR="1CE26E4E">
        <w:rPr>
          <w:rStyle w:val="eop"/>
          <w:rFonts w:ascii="Myriad Pro" w:hAnsi="Myriad Pro" w:eastAsia="Verdana" w:cs="Calibri" w:asciiTheme="minorAscii" w:hAnsiTheme="minorAscii"/>
          <w:sz w:val="22"/>
          <w:szCs w:val="22"/>
        </w:rPr>
        <w:t>”</w:t>
      </w:r>
      <w:r>
        <w:tab/>
      </w:r>
      <w:r>
        <w:tab/>
      </w:r>
      <w:r>
        <w:tab/>
      </w:r>
      <w:r>
        <w:tab/>
      </w:r>
      <w:r>
        <w:tab/>
      </w:r>
      <w:r w:rsidRPr="7C1BB666" w:rsidR="1CE26E4E">
        <w:rPr>
          <w:rStyle w:val="eop"/>
          <w:rFonts w:ascii="Myriad Pro" w:hAnsi="Myriad Pro" w:eastAsia="Verdana" w:cs="Calibri" w:asciiTheme="minorAscii" w:hAnsiTheme="minorAscii"/>
          <w:sz w:val="22"/>
          <w:szCs w:val="22"/>
        </w:rPr>
        <w:t>050 301 2337</w:t>
      </w:r>
      <w:r>
        <w:tab/>
      </w:r>
      <w:r>
        <w:tab/>
      </w:r>
      <w:r>
        <w:tab/>
      </w:r>
      <w:r>
        <w:tab/>
      </w:r>
      <w:r>
        <w:tab/>
      </w:r>
      <w:r>
        <w:tab/>
      </w:r>
    </w:p>
    <w:p w:rsidRPr="00B164BC" w:rsidR="00B97123" w:rsidP="00B97123" w:rsidRDefault="00B97123" w14:paraId="7EE926C4"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00B97123" w:rsidRDefault="00B97123" w14:paraId="5181345F"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00B97123" w:rsidRDefault="00B97123" w14:paraId="64C3146D" w14:textId="77777777">
      <w:pPr>
        <w:pStyle w:val="paragraph"/>
        <w:spacing w:before="0" w:beforeAutospacing="0" w:after="0" w:afterAutospacing="0"/>
        <w:textAlignment w:val="baseline"/>
        <w:rPr>
          <w:rFonts w:cs="Segoe UI" w:asciiTheme="minorHAnsi" w:hAnsiTheme="minorHAnsi"/>
          <w:i/>
          <w:iCs/>
          <w:color w:val="2F5496"/>
          <w:sz w:val="22"/>
          <w:szCs w:val="22"/>
        </w:rPr>
      </w:pPr>
      <w:r w:rsidRPr="00B164BC">
        <w:rPr>
          <w:rStyle w:val="normaltextrun"/>
          <w:rFonts w:eastAsia="Verdana" w:cs="Calibri Light" w:asciiTheme="minorHAnsi" w:hAnsiTheme="minorHAnsi"/>
          <w:i/>
          <w:iCs/>
          <w:color w:val="2F5496"/>
          <w:sz w:val="22"/>
          <w:szCs w:val="22"/>
        </w:rPr>
        <w:t>Landelijk</w:t>
      </w:r>
      <w:r w:rsidRPr="00B164BC">
        <w:rPr>
          <w:rStyle w:val="eop"/>
          <w:rFonts w:eastAsia="Verdana" w:cs="Calibri Light" w:asciiTheme="minorHAnsi" w:hAnsiTheme="minorHAnsi"/>
          <w:i/>
          <w:iCs/>
          <w:color w:val="2F5496"/>
          <w:sz w:val="22"/>
          <w:szCs w:val="22"/>
        </w:rPr>
        <w:t> </w:t>
      </w:r>
    </w:p>
    <w:p w:rsidRPr="00B164BC" w:rsidR="00B97123" w:rsidP="00B97123" w:rsidRDefault="00B97123" w14:paraId="2AF3735D"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00B97123" w:rsidRDefault="00B97123" w14:paraId="589D817D" w14:textId="77777777">
      <w:pPr>
        <w:pStyle w:val="paragraph"/>
        <w:spacing w:before="0" w:beforeAutospacing="0" w:after="0" w:afterAutospacing="0"/>
        <w:textAlignment w:val="baseline"/>
        <w:rPr>
          <w:rFonts w:cs="Segoe UI" w:asciiTheme="minorHAnsi" w:hAnsiTheme="minorHAnsi"/>
          <w:sz w:val="22"/>
          <w:szCs w:val="22"/>
        </w:rPr>
      </w:pPr>
      <w:r w:rsidRPr="00B164BC">
        <w:rPr>
          <w:rStyle w:val="normaltextrun"/>
          <w:rFonts w:eastAsia="Verdana" w:cs="Calibri" w:asciiTheme="minorHAnsi" w:hAnsiTheme="minorHAnsi"/>
          <w:sz w:val="22"/>
          <w:szCs w:val="22"/>
        </w:rPr>
        <w:t xml:space="preserve">Vertrouwensinspecteurs onderwijs </w:t>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normaltextrun"/>
          <w:rFonts w:eastAsia="Verdana" w:cs="Calibri" w:asciiTheme="minorHAnsi" w:hAnsiTheme="minorHAnsi"/>
          <w:sz w:val="22"/>
          <w:szCs w:val="22"/>
        </w:rPr>
        <w:t>0900 – 1113111 </w:t>
      </w:r>
      <w:r w:rsidRPr="00B164BC">
        <w:rPr>
          <w:rStyle w:val="eop"/>
          <w:rFonts w:eastAsia="Verdana" w:cs="Calibri" w:asciiTheme="minorHAnsi" w:hAnsiTheme="minorHAnsi"/>
          <w:sz w:val="22"/>
          <w:szCs w:val="22"/>
        </w:rPr>
        <w:t> </w:t>
      </w:r>
    </w:p>
    <w:p w:rsidRPr="00B164BC" w:rsidR="00B97123" w:rsidP="00B97123" w:rsidRDefault="00B97123" w14:paraId="2D7D75EC"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00B97123" w:rsidRDefault="00B97123" w14:paraId="4121AC96" w14:textId="77777777">
      <w:pPr>
        <w:pStyle w:val="paragraph"/>
        <w:spacing w:before="0" w:beforeAutospacing="0" w:after="0" w:afterAutospacing="0"/>
        <w:textAlignment w:val="baseline"/>
        <w:rPr>
          <w:rFonts w:cs="Segoe UI" w:asciiTheme="minorHAnsi" w:hAnsiTheme="minorHAnsi"/>
          <w:sz w:val="22"/>
          <w:szCs w:val="22"/>
        </w:rPr>
      </w:pPr>
      <w:r w:rsidRPr="00B164BC">
        <w:rPr>
          <w:rStyle w:val="normaltextrun"/>
          <w:rFonts w:eastAsia="Verdana" w:cs="Calibri" w:asciiTheme="minorHAnsi" w:hAnsiTheme="minorHAnsi"/>
          <w:sz w:val="22"/>
          <w:szCs w:val="22"/>
        </w:rPr>
        <w:t>Veilig thuis</w:t>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normaltextrun"/>
          <w:rFonts w:eastAsia="Verdana" w:cs="Calibri" w:asciiTheme="minorHAnsi" w:hAnsiTheme="minorHAnsi"/>
          <w:sz w:val="22"/>
          <w:szCs w:val="22"/>
        </w:rPr>
        <w:t>0800-2000</w:t>
      </w:r>
      <w:r w:rsidRPr="00B164BC">
        <w:rPr>
          <w:rStyle w:val="eop"/>
          <w:rFonts w:eastAsia="Verdana" w:cs="Calibri" w:asciiTheme="minorHAnsi" w:hAnsiTheme="minorHAnsi"/>
          <w:sz w:val="22"/>
          <w:szCs w:val="22"/>
        </w:rPr>
        <w:t> </w:t>
      </w:r>
    </w:p>
    <w:p w:rsidRPr="00B164BC" w:rsidR="00B97123" w:rsidP="00B97123" w:rsidRDefault="00B97123" w14:paraId="43E6C5C4"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00B97123" w:rsidRDefault="00B97123" w14:paraId="073DD0CA" w14:textId="689E0471">
      <w:pPr>
        <w:pStyle w:val="paragraph"/>
        <w:spacing w:before="0" w:beforeAutospacing="0" w:after="0" w:afterAutospacing="0"/>
        <w:textAlignment w:val="baseline"/>
        <w:rPr>
          <w:rFonts w:cs="Segoe UI" w:asciiTheme="minorHAnsi" w:hAnsiTheme="minorHAnsi"/>
          <w:sz w:val="22"/>
          <w:szCs w:val="22"/>
        </w:rPr>
      </w:pPr>
      <w:r w:rsidRPr="00B164BC">
        <w:rPr>
          <w:rStyle w:val="normaltextrun"/>
          <w:rFonts w:eastAsia="Verdana" w:cs="Calibri" w:asciiTheme="minorHAnsi" w:hAnsiTheme="minorHAnsi"/>
          <w:sz w:val="22"/>
          <w:szCs w:val="22"/>
        </w:rPr>
        <w:t>Stichting School en Veiligheid</w:t>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normaltextrun"/>
          <w:rFonts w:eastAsia="Verdana" w:cs="Calibri" w:asciiTheme="minorHAnsi" w:hAnsiTheme="minorHAnsi"/>
          <w:sz w:val="22"/>
          <w:szCs w:val="22"/>
        </w:rPr>
        <w:t>030 – 2856616</w:t>
      </w:r>
      <w:r w:rsidRPr="00B164BC">
        <w:rPr>
          <w:rStyle w:val="eop"/>
          <w:rFonts w:eastAsia="Verdana" w:cs="Calibri" w:asciiTheme="minorHAnsi" w:hAnsiTheme="minorHAnsi"/>
          <w:sz w:val="22"/>
          <w:szCs w:val="22"/>
        </w:rPr>
        <w:t> </w:t>
      </w:r>
    </w:p>
    <w:p w:rsidRPr="00B164BC" w:rsidR="00B97123" w:rsidP="00B97123" w:rsidRDefault="00B97123" w14:paraId="697F8E07"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00B97123" w:rsidRDefault="00B97123" w14:paraId="5D7888AB" w14:textId="3037D2C8">
      <w:pPr>
        <w:pStyle w:val="paragraph"/>
        <w:spacing w:before="0" w:beforeAutospacing="0" w:after="0" w:afterAutospacing="0"/>
        <w:textAlignment w:val="baseline"/>
        <w:rPr>
          <w:rFonts w:cs="Segoe UI" w:asciiTheme="minorHAnsi" w:hAnsiTheme="minorHAnsi"/>
          <w:sz w:val="22"/>
          <w:szCs w:val="22"/>
        </w:rPr>
      </w:pPr>
      <w:r w:rsidRPr="00B164BC">
        <w:rPr>
          <w:rStyle w:val="normaltextrun"/>
          <w:rFonts w:eastAsia="Verdana" w:cs="Calibri" w:asciiTheme="minorHAnsi" w:hAnsiTheme="minorHAnsi"/>
          <w:sz w:val="22"/>
          <w:szCs w:val="22"/>
        </w:rPr>
        <w:t>Vereniging Vertrouwensartsen</w:t>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normaltextrun"/>
          <w:rFonts w:eastAsia="Verdana" w:cs="Calibri" w:asciiTheme="minorHAnsi" w:hAnsiTheme="minorHAnsi"/>
          <w:sz w:val="22"/>
          <w:szCs w:val="22"/>
        </w:rPr>
        <w:t>0800-2000</w:t>
      </w:r>
      <w:r w:rsidRPr="00B164BC">
        <w:rPr>
          <w:rStyle w:val="eop"/>
          <w:rFonts w:eastAsia="Verdana" w:cs="Calibri" w:asciiTheme="minorHAnsi" w:hAnsiTheme="minorHAnsi"/>
          <w:sz w:val="22"/>
          <w:szCs w:val="22"/>
        </w:rPr>
        <w:t> </w:t>
      </w:r>
    </w:p>
    <w:p w:rsidRPr="00B164BC" w:rsidR="00B97123" w:rsidP="00B97123" w:rsidRDefault="00B97123" w14:paraId="741FF810" w14:textId="77777777">
      <w:pPr>
        <w:pStyle w:val="paragraph"/>
        <w:spacing w:before="0" w:beforeAutospacing="0" w:after="0" w:afterAutospacing="0"/>
        <w:textAlignment w:val="baseline"/>
        <w:rPr>
          <w:rFonts w:cs="Segoe UI" w:asciiTheme="minorHAnsi" w:hAnsiTheme="minorHAnsi"/>
          <w:sz w:val="22"/>
          <w:szCs w:val="22"/>
        </w:rPr>
      </w:pPr>
      <w:r w:rsidRPr="00B164BC">
        <w:rPr>
          <w:rStyle w:val="normaltextrun"/>
          <w:rFonts w:eastAsia="Verdana" w:cs="Calibri" w:asciiTheme="minorHAnsi" w:hAnsiTheme="minorHAnsi"/>
          <w:sz w:val="22"/>
          <w:szCs w:val="22"/>
        </w:rPr>
        <w:t>inzake kindermishandeling</w:t>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eop"/>
          <w:rFonts w:eastAsia="Verdana" w:cs="Calibri" w:asciiTheme="minorHAnsi" w:hAnsiTheme="minorHAnsi"/>
          <w:sz w:val="22"/>
          <w:szCs w:val="22"/>
        </w:rPr>
        <w:t> </w:t>
      </w:r>
    </w:p>
    <w:p w:rsidRPr="00B164BC" w:rsidR="00B97123" w:rsidP="00B97123" w:rsidRDefault="00B97123" w14:paraId="097C65E4" w14:textId="77777777">
      <w:pPr>
        <w:pStyle w:val="paragraph"/>
        <w:spacing w:before="0" w:beforeAutospacing="0" w:after="0" w:afterAutospacing="0"/>
        <w:textAlignment w:val="baseline"/>
        <w:rPr>
          <w:rFonts w:cs="Segoe UI" w:asciiTheme="minorHAnsi" w:hAnsiTheme="minorHAnsi"/>
          <w:sz w:val="22"/>
          <w:szCs w:val="22"/>
        </w:rPr>
      </w:pPr>
      <w:r w:rsidRPr="00B164BC">
        <w:rPr>
          <w:rStyle w:val="normaltextrun"/>
          <w:rFonts w:eastAsia="Verdana" w:cs="Calibri" w:asciiTheme="minorHAnsi" w:hAnsiTheme="minorHAnsi"/>
          <w:sz w:val="22"/>
          <w:szCs w:val="22"/>
        </w:rPr>
        <w:t>(via Veilig thuis)</w:t>
      </w:r>
      <w:r w:rsidRPr="00B164BC">
        <w:rPr>
          <w:rStyle w:val="eop"/>
          <w:rFonts w:eastAsia="Verdana" w:cs="Calibri" w:asciiTheme="minorHAnsi" w:hAnsiTheme="minorHAnsi"/>
          <w:sz w:val="22"/>
          <w:szCs w:val="22"/>
        </w:rPr>
        <w:t> </w:t>
      </w:r>
    </w:p>
    <w:p w:rsidRPr="00B164BC" w:rsidR="00B97123" w:rsidP="00B97123" w:rsidRDefault="00B97123" w14:paraId="045D9AD9"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00B97123" w:rsidRDefault="00B97123" w14:paraId="160A2118" w14:textId="2B1DC5BE">
      <w:pPr>
        <w:pStyle w:val="paragraph"/>
        <w:spacing w:before="0" w:beforeAutospacing="0" w:after="0" w:afterAutospacing="0"/>
        <w:textAlignment w:val="baseline"/>
        <w:rPr>
          <w:rFonts w:cs="Segoe UI" w:asciiTheme="minorHAnsi" w:hAnsiTheme="minorHAnsi"/>
          <w:sz w:val="22"/>
          <w:szCs w:val="22"/>
        </w:rPr>
      </w:pPr>
      <w:r w:rsidRPr="00B164BC">
        <w:rPr>
          <w:rStyle w:val="normaltextrun"/>
          <w:rFonts w:eastAsia="Verdana" w:cs="Calibri" w:asciiTheme="minorHAnsi" w:hAnsiTheme="minorHAnsi"/>
          <w:sz w:val="22"/>
          <w:szCs w:val="22"/>
        </w:rPr>
        <w:t>Kindertelefoon</w:t>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normaltextrun"/>
          <w:rFonts w:eastAsia="Verdana" w:cs="Calibri" w:asciiTheme="minorHAnsi" w:hAnsiTheme="minorHAnsi"/>
          <w:sz w:val="22"/>
          <w:szCs w:val="22"/>
        </w:rPr>
        <w:t>0800 – 0432 (gratis)</w:t>
      </w:r>
      <w:r w:rsidRPr="00B164BC">
        <w:rPr>
          <w:rStyle w:val="eop"/>
          <w:rFonts w:eastAsia="Verdana" w:cs="Calibri" w:asciiTheme="minorHAnsi" w:hAnsiTheme="minorHAnsi"/>
          <w:sz w:val="22"/>
          <w:szCs w:val="22"/>
        </w:rPr>
        <w:t> </w:t>
      </w:r>
    </w:p>
    <w:p w:rsidRPr="00B164BC" w:rsidR="00B97123" w:rsidP="00B97123" w:rsidRDefault="00B97123" w14:paraId="1DA45A48"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00B97123" w:rsidRDefault="00B97123" w14:paraId="4528375A" w14:textId="77777777">
      <w:pPr>
        <w:pStyle w:val="paragraph"/>
        <w:spacing w:before="0" w:beforeAutospacing="0" w:after="0" w:afterAutospacing="0"/>
        <w:ind w:left="3540" w:hanging="3540"/>
        <w:textAlignment w:val="baseline"/>
        <w:rPr>
          <w:rFonts w:cs="Segoe UI" w:asciiTheme="minorHAnsi" w:hAnsiTheme="minorHAnsi"/>
          <w:sz w:val="22"/>
          <w:szCs w:val="22"/>
        </w:rPr>
      </w:pPr>
      <w:r w:rsidRPr="00B164BC">
        <w:rPr>
          <w:rStyle w:val="normaltextrun"/>
          <w:rFonts w:eastAsia="Verdana" w:cs="Calibri" w:asciiTheme="minorHAnsi" w:hAnsiTheme="minorHAnsi"/>
          <w:sz w:val="22"/>
          <w:szCs w:val="22"/>
        </w:rPr>
        <w:t>Slachtofferhulp Nederland</w:t>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normaltextrun"/>
          <w:rFonts w:eastAsia="Verdana" w:cs="Calibri" w:asciiTheme="minorHAnsi" w:hAnsiTheme="minorHAnsi"/>
          <w:sz w:val="22"/>
          <w:szCs w:val="22"/>
        </w:rPr>
        <w:t xml:space="preserve">0900 – 0101 (lokaal </w:t>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normaltextrun"/>
          <w:rFonts w:eastAsia="Verdana" w:cs="Calibri" w:asciiTheme="minorHAnsi" w:hAnsiTheme="minorHAnsi"/>
          <w:sz w:val="22"/>
          <w:szCs w:val="22"/>
        </w:rPr>
        <w:t>tarief) </w:t>
      </w:r>
      <w:r w:rsidRPr="00B164BC">
        <w:rPr>
          <w:rStyle w:val="eop"/>
          <w:rFonts w:eastAsia="Verdana" w:cs="Calibri" w:asciiTheme="minorHAnsi" w:hAnsiTheme="minorHAnsi"/>
          <w:sz w:val="22"/>
          <w:szCs w:val="22"/>
        </w:rPr>
        <w:t> </w:t>
      </w:r>
    </w:p>
    <w:p w:rsidRPr="00B164BC" w:rsidR="00B97123" w:rsidP="00B97123" w:rsidRDefault="00B97123" w14:paraId="32E03E34"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00B97123" w:rsidRDefault="00B97123" w14:paraId="5FBF27CE" w14:textId="5E602FFC">
      <w:pPr>
        <w:pStyle w:val="paragraph"/>
        <w:spacing w:before="0" w:beforeAutospacing="0" w:after="0" w:afterAutospacing="0"/>
        <w:textAlignment w:val="baseline"/>
        <w:rPr>
          <w:rFonts w:cs="Segoe UI" w:asciiTheme="minorHAnsi" w:hAnsiTheme="minorHAnsi"/>
          <w:sz w:val="22"/>
          <w:szCs w:val="22"/>
        </w:rPr>
      </w:pPr>
      <w:r w:rsidRPr="00B164BC">
        <w:rPr>
          <w:rStyle w:val="normaltextrun"/>
          <w:rFonts w:eastAsia="Verdana" w:cs="Calibri" w:asciiTheme="minorHAnsi" w:hAnsiTheme="minorHAnsi"/>
          <w:sz w:val="22"/>
          <w:szCs w:val="22"/>
        </w:rPr>
        <w:t>Meld misdaad anoniem</w:t>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normaltextrun"/>
          <w:rFonts w:eastAsia="Verdana" w:cs="Calibri" w:asciiTheme="minorHAnsi" w:hAnsiTheme="minorHAnsi"/>
          <w:sz w:val="22"/>
          <w:szCs w:val="22"/>
        </w:rPr>
        <w:t>0800 – 7000</w:t>
      </w:r>
      <w:r w:rsidRPr="00B164BC">
        <w:rPr>
          <w:rStyle w:val="eop"/>
          <w:rFonts w:eastAsia="Verdana" w:cs="Calibri" w:asciiTheme="minorHAnsi" w:hAnsiTheme="minorHAnsi"/>
          <w:sz w:val="22"/>
          <w:szCs w:val="22"/>
        </w:rPr>
        <w:t> </w:t>
      </w:r>
    </w:p>
    <w:p w:rsidRPr="00B164BC" w:rsidR="00B97123" w:rsidP="00B97123" w:rsidRDefault="00B97123" w14:paraId="4366FEA6"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00B97123" w:rsidRDefault="00B97123" w14:paraId="614406F6" w14:textId="77777777">
      <w:pPr>
        <w:pStyle w:val="paragraph"/>
        <w:spacing w:before="0" w:beforeAutospacing="0" w:after="0" w:afterAutospacing="0"/>
        <w:textAlignment w:val="baseline"/>
        <w:rPr>
          <w:rFonts w:cs="Segoe UI" w:asciiTheme="minorHAnsi" w:hAnsiTheme="minorHAnsi"/>
          <w:sz w:val="22"/>
          <w:szCs w:val="22"/>
        </w:rPr>
      </w:pPr>
      <w:r w:rsidRPr="00B164BC">
        <w:rPr>
          <w:rStyle w:val="normaltextrun"/>
          <w:rFonts w:eastAsia="Verdana" w:cs="Calibri" w:asciiTheme="minorHAnsi" w:hAnsiTheme="minorHAnsi"/>
          <w:sz w:val="22"/>
          <w:szCs w:val="22"/>
        </w:rPr>
        <w:t>Arbeidsinspectie</w:t>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normaltextrun"/>
          <w:rFonts w:eastAsia="Verdana" w:cs="Calibri" w:asciiTheme="minorHAnsi" w:hAnsiTheme="minorHAnsi"/>
          <w:sz w:val="22"/>
          <w:szCs w:val="22"/>
        </w:rPr>
        <w:t>0800 - 5151 </w:t>
      </w:r>
      <w:r w:rsidRPr="00B164BC">
        <w:rPr>
          <w:rStyle w:val="eop"/>
          <w:rFonts w:eastAsia="Verdana" w:cs="Calibri" w:asciiTheme="minorHAnsi" w:hAnsiTheme="minorHAnsi"/>
          <w:sz w:val="22"/>
          <w:szCs w:val="22"/>
        </w:rPr>
        <w:t> </w:t>
      </w:r>
    </w:p>
    <w:p w:rsidRPr="00B164BC" w:rsidR="00B97123" w:rsidP="00B97123" w:rsidRDefault="00B97123" w14:paraId="09CBF159"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00B97123" w:rsidRDefault="00B97123" w14:paraId="6FF69EF9" w14:textId="34313237">
      <w:pPr>
        <w:pStyle w:val="paragraph"/>
        <w:spacing w:before="0" w:beforeAutospacing="0" w:after="0" w:afterAutospacing="0"/>
        <w:textAlignment w:val="baseline"/>
        <w:rPr>
          <w:rFonts w:cs="Segoe UI" w:asciiTheme="minorHAnsi" w:hAnsiTheme="minorHAnsi"/>
          <w:sz w:val="22"/>
          <w:szCs w:val="22"/>
        </w:rPr>
      </w:pPr>
      <w:r w:rsidRPr="00B164BC">
        <w:rPr>
          <w:rStyle w:val="normaltextrun"/>
          <w:rFonts w:eastAsia="Verdana" w:cs="Calibri" w:asciiTheme="minorHAnsi" w:hAnsiTheme="minorHAnsi"/>
          <w:sz w:val="22"/>
          <w:szCs w:val="22"/>
        </w:rPr>
        <w:t>Storingsnummer gas en stroom</w:t>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normaltextrun"/>
          <w:rFonts w:eastAsia="Verdana" w:cs="Calibri" w:asciiTheme="minorHAnsi" w:hAnsiTheme="minorHAnsi"/>
          <w:sz w:val="22"/>
          <w:szCs w:val="22"/>
        </w:rPr>
        <w:t>0800 – 9009</w:t>
      </w:r>
      <w:r w:rsidRPr="00B164BC">
        <w:rPr>
          <w:rStyle w:val="eop"/>
          <w:rFonts w:eastAsia="Verdana" w:cs="Calibri" w:asciiTheme="minorHAnsi" w:hAnsiTheme="minorHAnsi"/>
          <w:sz w:val="22"/>
          <w:szCs w:val="22"/>
        </w:rPr>
        <w:t> </w:t>
      </w:r>
    </w:p>
    <w:p w:rsidRPr="00B164BC" w:rsidR="00B97123" w:rsidP="00B97123" w:rsidRDefault="00B97123" w14:paraId="633DA6C6"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00B97123" w:rsidRDefault="00B97123" w14:paraId="4F33DE8F" w14:textId="04510B75">
      <w:pPr>
        <w:pStyle w:val="paragraph"/>
        <w:spacing w:before="0" w:beforeAutospacing="0" w:after="0" w:afterAutospacing="0"/>
        <w:textAlignment w:val="baseline"/>
        <w:rPr>
          <w:rFonts w:cs="Segoe UI" w:asciiTheme="minorHAnsi" w:hAnsiTheme="minorHAnsi"/>
          <w:sz w:val="22"/>
          <w:szCs w:val="22"/>
        </w:rPr>
      </w:pPr>
      <w:r w:rsidRPr="00B164BC">
        <w:rPr>
          <w:rStyle w:val="normaltextrun"/>
          <w:rFonts w:eastAsia="Verdana" w:cs="Calibri" w:asciiTheme="minorHAnsi" w:hAnsiTheme="minorHAnsi"/>
          <w:sz w:val="22"/>
          <w:szCs w:val="22"/>
        </w:rPr>
        <w:t>Meldpunt discriminatie</w:t>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tabchar"/>
          <w:rFonts w:eastAsia="Trebuchet MS" w:cs="Calibri" w:asciiTheme="minorHAnsi" w:hAnsiTheme="minorHAnsi"/>
          <w:sz w:val="22"/>
          <w:szCs w:val="22"/>
        </w:rPr>
        <w:tab/>
      </w:r>
      <w:r w:rsidRPr="00B164BC">
        <w:rPr>
          <w:rStyle w:val="normaltextrun"/>
          <w:rFonts w:eastAsia="Verdana" w:cs="Calibri" w:asciiTheme="minorHAnsi" w:hAnsiTheme="minorHAnsi"/>
          <w:sz w:val="22"/>
          <w:szCs w:val="22"/>
        </w:rPr>
        <w:t>050 - 5498702</w:t>
      </w:r>
      <w:r w:rsidRPr="00B164BC">
        <w:rPr>
          <w:rStyle w:val="eop"/>
          <w:rFonts w:eastAsia="Verdana" w:cs="Calibri" w:asciiTheme="minorHAnsi" w:hAnsiTheme="minorHAnsi"/>
          <w:sz w:val="22"/>
          <w:szCs w:val="22"/>
        </w:rPr>
        <w:t> </w:t>
      </w:r>
    </w:p>
    <w:p w:rsidRPr="00B164BC" w:rsidR="00B97123" w:rsidP="00B97123" w:rsidRDefault="00B97123" w14:paraId="13EDEB9E" w14:textId="77777777">
      <w:pPr>
        <w:pStyle w:val="paragraph"/>
        <w:spacing w:before="0" w:beforeAutospacing="0" w:after="0" w:afterAutospacing="0"/>
        <w:textAlignment w:val="baseline"/>
        <w:rPr>
          <w:rFonts w:cs="Segoe UI" w:asciiTheme="minorHAnsi" w:hAnsiTheme="minorHAnsi"/>
          <w:sz w:val="22"/>
          <w:szCs w:val="22"/>
        </w:rPr>
      </w:pPr>
      <w:r w:rsidRPr="00B164BC">
        <w:rPr>
          <w:rStyle w:val="eop"/>
          <w:rFonts w:eastAsia="Verdana" w:cs="Calibri" w:asciiTheme="minorHAnsi" w:hAnsiTheme="minorHAnsi"/>
          <w:sz w:val="22"/>
          <w:szCs w:val="22"/>
        </w:rPr>
        <w:t> </w:t>
      </w:r>
    </w:p>
    <w:p w:rsidRPr="00B164BC" w:rsidR="00B97123" w:rsidP="00B97123" w:rsidRDefault="00B97123" w14:paraId="2974D3CF" w14:textId="05C57CCA">
      <w:pPr>
        <w:pStyle w:val="paragraph"/>
        <w:spacing w:before="0" w:beforeAutospacing="0" w:after="0" w:afterAutospacing="0"/>
        <w:textAlignment w:val="baseline"/>
        <w:rPr>
          <w:rFonts w:cs="Segoe UI" w:asciiTheme="minorHAnsi" w:hAnsiTheme="minorHAnsi"/>
          <w:sz w:val="22"/>
          <w:szCs w:val="22"/>
        </w:rPr>
      </w:pPr>
      <w:proofErr w:type="spellStart"/>
      <w:r w:rsidRPr="00B164BC">
        <w:rPr>
          <w:rStyle w:val="normaltextrun"/>
          <w:rFonts w:eastAsia="Verdana" w:cs="Calibri" w:asciiTheme="minorHAnsi" w:hAnsiTheme="minorHAnsi"/>
          <w:sz w:val="22"/>
          <w:szCs w:val="22"/>
        </w:rPr>
        <w:t>Gendi</w:t>
      </w:r>
      <w:proofErr w:type="spellEnd"/>
      <w:r w:rsidRPr="00B164BC">
        <w:rPr>
          <w:rStyle w:val="normaltextrun"/>
          <w:rFonts w:eastAsia="Verdana" w:cs="Calibri" w:asciiTheme="minorHAnsi" w:hAnsiTheme="minorHAnsi"/>
          <w:sz w:val="22"/>
          <w:szCs w:val="22"/>
        </w:rPr>
        <w:t xml:space="preserve"> (voorheen Gay &amp; School)</w:t>
      </w:r>
      <w:r w:rsidR="00B164BC">
        <w:rPr>
          <w:rStyle w:val="normaltextrun"/>
          <w:rFonts w:eastAsia="Verdana" w:cs="Calibri" w:asciiTheme="minorHAnsi" w:hAnsiTheme="minorHAnsi"/>
          <w:sz w:val="22"/>
          <w:szCs w:val="22"/>
        </w:rPr>
        <w:tab/>
      </w:r>
      <w:r w:rsidR="00B164BC">
        <w:rPr>
          <w:rStyle w:val="normaltextrun"/>
          <w:rFonts w:eastAsia="Verdana" w:cs="Calibri" w:asciiTheme="minorHAnsi" w:hAnsiTheme="minorHAnsi"/>
          <w:sz w:val="22"/>
          <w:szCs w:val="22"/>
        </w:rPr>
        <w:tab/>
      </w:r>
      <w:r w:rsidR="00B164BC">
        <w:rPr>
          <w:rStyle w:val="normaltextrun"/>
          <w:rFonts w:eastAsia="Verdana" w:cs="Calibri" w:asciiTheme="minorHAnsi" w:hAnsiTheme="minorHAnsi"/>
          <w:sz w:val="22"/>
          <w:szCs w:val="22"/>
        </w:rPr>
        <w:tab/>
      </w:r>
      <w:r w:rsidR="00B164BC">
        <w:rPr>
          <w:rStyle w:val="normaltextrun"/>
          <w:rFonts w:eastAsia="Verdana" w:cs="Calibri" w:asciiTheme="minorHAnsi" w:hAnsiTheme="minorHAnsi"/>
          <w:sz w:val="22"/>
          <w:szCs w:val="22"/>
        </w:rPr>
        <w:tab/>
      </w:r>
      <w:r w:rsidR="00B164BC">
        <w:rPr>
          <w:rStyle w:val="normaltextrun"/>
          <w:rFonts w:eastAsia="Verdana" w:cs="Calibri" w:asciiTheme="minorHAnsi" w:hAnsiTheme="minorHAnsi"/>
          <w:sz w:val="22"/>
          <w:szCs w:val="22"/>
        </w:rPr>
        <w:tab/>
      </w:r>
      <w:r w:rsidR="00B164BC">
        <w:rPr>
          <w:rStyle w:val="normaltextrun"/>
          <w:rFonts w:eastAsia="Verdana" w:cs="Calibri" w:asciiTheme="minorHAnsi" w:hAnsiTheme="minorHAnsi"/>
          <w:sz w:val="22"/>
          <w:szCs w:val="22"/>
        </w:rPr>
        <w:tab/>
      </w:r>
      <w:r w:rsidRPr="00B164BC">
        <w:rPr>
          <w:rStyle w:val="normaltextrun"/>
          <w:rFonts w:eastAsia="Verdana" w:cs="Calibri" w:asciiTheme="minorHAnsi" w:hAnsiTheme="minorHAnsi"/>
          <w:sz w:val="22"/>
          <w:szCs w:val="22"/>
        </w:rPr>
        <w:t>030 – 2856531</w:t>
      </w:r>
      <w:r w:rsidRPr="00B164BC">
        <w:rPr>
          <w:rStyle w:val="eop"/>
          <w:rFonts w:eastAsia="Verdana" w:cs="Calibri" w:asciiTheme="minorHAnsi" w:hAnsiTheme="minorHAnsi"/>
          <w:sz w:val="22"/>
          <w:szCs w:val="22"/>
        </w:rPr>
        <w:t> </w:t>
      </w:r>
    </w:p>
    <w:p w:rsidR="00F9536A" w:rsidP="00B164BC" w:rsidRDefault="00B97123" w14:paraId="6AD8E9B4" w14:textId="2314E99F">
      <w:pPr>
        <w:pStyle w:val="paragraph"/>
        <w:spacing w:before="0" w:beforeAutospacing="0" w:after="0" w:afterAutospacing="0"/>
        <w:textAlignment w:val="baseline"/>
        <w:rPr>
          <w:rStyle w:val="eop"/>
          <w:rFonts w:eastAsia="Verdana" w:cs="Calibri" w:asciiTheme="minorHAnsi" w:hAnsiTheme="minorHAnsi"/>
          <w:sz w:val="22"/>
          <w:szCs w:val="22"/>
        </w:rPr>
      </w:pPr>
      <w:r w:rsidRPr="00B164BC">
        <w:rPr>
          <w:rStyle w:val="normaltextrun"/>
          <w:rFonts w:eastAsia="Verdana" w:cs="Calibri" w:asciiTheme="minorHAnsi" w:hAnsiTheme="minorHAnsi"/>
          <w:sz w:val="22"/>
          <w:szCs w:val="22"/>
        </w:rPr>
        <w:t>(via School en Veiligheid)</w:t>
      </w:r>
      <w:r w:rsidRPr="00B164BC">
        <w:rPr>
          <w:rStyle w:val="eop"/>
          <w:rFonts w:eastAsia="Verdana" w:cs="Calibri" w:asciiTheme="minorHAnsi" w:hAnsiTheme="minorHAnsi"/>
          <w:sz w:val="22"/>
          <w:szCs w:val="22"/>
        </w:rPr>
        <w:t> </w:t>
      </w:r>
    </w:p>
    <w:p w:rsidR="00814C05" w:rsidP="00B164BC" w:rsidRDefault="00814C05" w14:paraId="40E3B43A" w14:textId="77777777">
      <w:pPr>
        <w:pStyle w:val="paragraph"/>
        <w:spacing w:before="0" w:beforeAutospacing="0" w:after="0" w:afterAutospacing="0"/>
        <w:textAlignment w:val="baseline"/>
        <w:rPr>
          <w:rStyle w:val="eop"/>
          <w:rFonts w:eastAsia="Verdana" w:cs="Calibri" w:asciiTheme="minorHAnsi" w:hAnsiTheme="minorHAnsi"/>
          <w:sz w:val="22"/>
          <w:szCs w:val="22"/>
        </w:rPr>
      </w:pPr>
    </w:p>
    <w:p w:rsidR="00814C05" w:rsidRDefault="00814C05" w14:paraId="2DE70E6F" w14:textId="142175FE">
      <w:pPr>
        <w:rPr>
          <w:rFonts w:ascii="Times New Roman" w:hAnsi="Times New Roman" w:eastAsia="Times New Roman" w:cs="Calibri"/>
          <w:color w:val="000000" w:themeColor="text1"/>
          <w:sz w:val="24"/>
          <w:szCs w:val="24"/>
          <w:lang w:eastAsia="nl-NL"/>
        </w:rPr>
      </w:pPr>
      <w:r>
        <w:rPr>
          <w:rFonts w:cs="Calibri"/>
          <w:color w:val="000000" w:themeColor="text1"/>
        </w:rPr>
        <w:br w:type="page"/>
      </w:r>
    </w:p>
    <w:p w:rsidRPr="0002525D" w:rsidR="00814C05" w:rsidP="00814C05" w:rsidRDefault="00814C05" w14:paraId="62B8578E" w14:textId="7379B59D">
      <w:pPr>
        <w:pStyle w:val="Kop3"/>
        <w:rPr>
          <w:lang w:val="nl-NL"/>
        </w:rPr>
      </w:pPr>
      <w:bookmarkStart w:name="_Toc166579809" w:id="54"/>
      <w:r w:rsidRPr="0002525D">
        <w:rPr>
          <w:lang w:val="nl-NL"/>
        </w:rPr>
        <w:t>Bijlage 2: Rouwprotocol</w:t>
      </w:r>
      <w:bookmarkEnd w:id="54"/>
    </w:p>
    <w:p w:rsidRPr="0002525D" w:rsidR="00814C05" w:rsidP="00814C05" w:rsidRDefault="00814C05" w14:paraId="444AF996" w14:textId="77777777">
      <w:pPr>
        <w:pStyle w:val="Kop3"/>
        <w:rPr>
          <w:lang w:val="nl-NL"/>
        </w:rPr>
      </w:pPr>
    </w:p>
    <w:p w:rsidRPr="0002525D" w:rsidR="00814C05" w:rsidP="00814C05" w:rsidRDefault="00814C05" w14:paraId="74647BB2" w14:textId="77777777">
      <w:pPr>
        <w:pStyle w:val="Kop3"/>
        <w:rPr>
          <w:lang w:val="nl-NL"/>
        </w:rPr>
      </w:pPr>
    </w:p>
    <w:p w:rsidRPr="0002525D" w:rsidR="00814C05" w:rsidP="00814C05" w:rsidRDefault="00814C05" w14:paraId="7305645F" w14:textId="77777777">
      <w:pPr>
        <w:pStyle w:val="Kop3"/>
        <w:rPr>
          <w:lang w:val="nl-NL"/>
        </w:rPr>
      </w:pPr>
    </w:p>
    <w:p w:rsidRPr="00F9536A" w:rsidR="00814C05" w:rsidP="00D94900" w:rsidRDefault="00D51EE0" w14:paraId="62610C8B" w14:textId="39EFC87A">
      <w:pPr>
        <w:pStyle w:val="Geenafstand"/>
        <w:rPr>
          <w:rFonts w:hint="eastAsia"/>
        </w:rPr>
      </w:pPr>
      <w:r w:rsidRPr="00D51EE0">
        <w:rPr>
          <w:noProof/>
        </w:rPr>
        <w:drawing>
          <wp:inline distT="0" distB="0" distL="0" distR="0" wp14:anchorId="3EEABA93" wp14:editId="444ADC6B">
            <wp:extent cx="6400800" cy="4184015"/>
            <wp:effectExtent l="0" t="0" r="0" b="6985"/>
            <wp:docPr id="1878197643" name="Afbeelding 1" descr="Afbeelding met tekst, schermopname, nummer, Parallel&#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8197643" name="Afbeelding 1" descr="Afbeelding met tekst, schermopname, nummer, Parallel&#10;&#10;Automatisch gegenereerde beschrijving"/>
                    <pic:cNvPicPr/>
                  </pic:nvPicPr>
                  <pic:blipFill>
                    <a:blip r:embed="rId40"/>
                    <a:stretch>
                      <a:fillRect/>
                    </a:stretch>
                  </pic:blipFill>
                  <pic:spPr>
                    <a:xfrm>
                      <a:off x="0" y="0"/>
                      <a:ext cx="6400800" cy="4184015"/>
                    </a:xfrm>
                    <a:prstGeom prst="rect">
                      <a:avLst/>
                    </a:prstGeom>
                  </pic:spPr>
                </pic:pic>
              </a:graphicData>
            </a:graphic>
          </wp:inline>
        </w:drawing>
      </w:r>
    </w:p>
    <w:sectPr w:rsidRPr="00F9536A" w:rsidR="00814C05" w:rsidSect="00D82E77">
      <w:headerReference w:type="even" r:id="rId41"/>
      <w:headerReference w:type="default" r:id="rId42"/>
      <w:footerReference w:type="even" r:id="rId43"/>
      <w:footerReference w:type="default" r:id="rId44"/>
      <w:headerReference w:type="first" r:id="rId45"/>
      <w:footerReference w:type="first" r:id="rId46"/>
      <w:pgSz w:w="12240" w:h="15840" w:orient="portrait" w:code="1"/>
      <w:pgMar w:top="1440" w:right="1080" w:bottom="1440" w:left="1080" w:header="709" w:footer="877" w:gutter="0"/>
      <w:pgNumType w:start="5"/>
      <w:cols w:space="708"/>
      <w:docGrid w:linePitch="299"/>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comment w:initials="MP" w:author="Mirjam Pieters" w:date="2019-09-26T20:51:00Z" w:id="5">
    <w:p w:rsidR="002C5E7F" w:rsidRDefault="002C5E7F" w14:paraId="1402C453" w14:textId="4D75930F">
      <w:pPr>
        <w:pStyle w:val="Tekstopmerking"/>
      </w:pPr>
      <w:r>
        <w:rPr>
          <w:rStyle w:val="Verwijzingopmerking"/>
        </w:rPr>
        <w:annotationRef/>
      </w:r>
      <w:r>
        <w:t>Moet op school zichtbaar zijn, de klassen in. Ouders en leerlingen moeten weten wie dit is.</w:t>
      </w:r>
    </w:p>
  </w:comment>
  <w:comment w:initials="MP" w:author="Mirjam Pieters [2]" w:date="2024-02-13T14:32:00Z" w:id="6">
    <w:p w:rsidR="00232653" w:rsidP="00232653" w:rsidRDefault="00232653" w14:paraId="3A279C42" w14:textId="77777777">
      <w:pPr>
        <w:pStyle w:val="Tekstopmerking"/>
      </w:pPr>
      <w:r>
        <w:rPr>
          <w:rStyle w:val="Verwijzingopmerking"/>
        </w:rPr>
        <w:annotationRef/>
      </w:r>
      <w:r>
        <w:t>Afhankelijk van klachtenprotocol door Edward</w:t>
      </w:r>
    </w:p>
  </w:comment>
  <w:comment w:initials="MP" w:author="Mirjam Pieters" w:date="2022-01-21T10:50:00Z" w:id="9">
    <w:p w:rsidR="00C317AB" w:rsidRDefault="00C317AB" w14:paraId="1A2C0EA2" w14:textId="24CA02A1">
      <w:pPr>
        <w:pStyle w:val="Tekstopmerking"/>
      </w:pPr>
      <w:r>
        <w:rPr>
          <w:rStyle w:val="Verwijzingopmerking"/>
        </w:rPr>
        <w:annotationRef/>
      </w:r>
      <w:r>
        <w:t>Eigen regels zijn het best. Benoem hier de titel van die binnen jouw school.</w:t>
      </w:r>
    </w:p>
  </w:comment>
  <w:comment w:initials="MP" w:author="Mirjam Pieters [2]" w:date="2024-02-13T14:34:00Z" w:id="11">
    <w:p w:rsidR="00FE6C48" w:rsidP="00FE6C48" w:rsidRDefault="00FE6C48" w14:paraId="687A5343" w14:textId="77777777">
      <w:pPr>
        <w:pStyle w:val="Tekstopmerking"/>
      </w:pPr>
      <w:r>
        <w:rPr>
          <w:rStyle w:val="Verwijzingopmerking"/>
        </w:rPr>
        <w:annotationRef/>
      </w:r>
      <w:r>
        <w:t>Vervangen zodra de nieuwe versie van Edward klaar is.</w:t>
      </w:r>
    </w:p>
  </w:comment>
  <w:comment w:initials="MP" w:author="Mirjam Pieters" w:date="2019-09-26T21:12:00Z" w:id="28">
    <w:p w:rsidR="002C5E7F" w:rsidP="0006158F" w:rsidRDefault="002C5E7F" w14:paraId="4A2E6B95" w14:textId="5082BC08">
      <w:pPr>
        <w:pStyle w:val="Tekstopmerking"/>
      </w:pPr>
      <w:r>
        <w:rPr>
          <w:rStyle w:val="Verwijzingopmerking"/>
        </w:rPr>
        <w:annotationRef/>
      </w:r>
      <w:r>
        <w:t xml:space="preserve">Een schooleigen protocol </w:t>
      </w:r>
      <w:r w:rsidR="00125538">
        <w:t>is beter</w:t>
      </w:r>
      <w:r>
        <w:t xml:space="preserve">, maar moet dan wel aan de MR </w:t>
      </w:r>
      <w:r w:rsidR="00CE23BD">
        <w:t>ter</w:t>
      </w:r>
      <w:r>
        <w:t xml:space="preserve"> instemming worden voorgelegd.</w:t>
      </w:r>
    </w:p>
    <w:p w:rsidR="00CE23BD" w:rsidP="0006158F" w:rsidRDefault="00CE23BD" w14:paraId="0D72541A" w14:textId="77777777">
      <w:pPr>
        <w:pStyle w:val="Tekstopmerking"/>
      </w:pPr>
    </w:p>
    <w:p w:rsidR="002C5E7F" w:rsidP="0006158F" w:rsidRDefault="00A622E3" w14:paraId="71E20BC4" w14:textId="00892CC0">
      <w:pPr>
        <w:pStyle w:val="Tekstopmerking"/>
      </w:pPr>
      <w:r>
        <w:t>Verwijs naar of n</w:t>
      </w:r>
      <w:r w:rsidR="002C5E7F">
        <w:t>oem in elk geval de coördinator sociale veiligheid</w:t>
      </w:r>
      <w:r w:rsidR="00CE23BD">
        <w:t>. Deze dient een bekend gezicht in de school te zijn voor ouders en leerlingen (foto bij de entree, moet de klassen in).</w:t>
      </w:r>
    </w:p>
  </w:comment>
  <w:comment w:initials="MP" w:author="Mirjam Pieters [2]" w:date="2024-02-13T14:41:00Z" w:id="30">
    <w:p w:rsidR="00593390" w:rsidP="00593390" w:rsidRDefault="00593390" w14:paraId="6164D83C" w14:textId="77777777">
      <w:pPr>
        <w:pStyle w:val="Tekstopmerking"/>
      </w:pPr>
      <w:r>
        <w:rPr>
          <w:rStyle w:val="Verwijzingopmerking"/>
        </w:rPr>
        <w:annotationRef/>
      </w:r>
      <w:r>
        <w:t>Functie, telefoonnummer kan in bijlage 1</w:t>
      </w:r>
    </w:p>
  </w:comment>
  <w:comment w:initials="MP" w:author="Mirjam Pieters" w:date="2019-09-26T21:22:00Z" w:id="49">
    <w:p w:rsidR="002C5E7F" w:rsidP="0006158F" w:rsidRDefault="002C5E7F" w14:paraId="5A980B0B" w14:textId="77777777">
      <w:pPr>
        <w:pStyle w:val="Tekstopmerking"/>
      </w:pPr>
      <w:r>
        <w:rPr>
          <w:rStyle w:val="Verwijzingopmerking"/>
        </w:rPr>
        <w:annotationRef/>
      </w:r>
      <w:r>
        <w:t>Dit protocol kun je aanpassen naar wens en behoefte. Lees het goed door en pas het aan op je eigen school. Advies is om dit wel als basis te gebruiken.</w:t>
      </w:r>
    </w:p>
  </w:comment>
  <w:comment w:initials="MP" w:author="Mirjam Pieters" w:date="2019-09-26T21:29:00Z" w:id="51">
    <w:p w:rsidR="002C5E7F" w:rsidP="0006158F" w:rsidRDefault="002C5E7F" w14:paraId="2E3D78BB" w14:textId="3A198F6D">
      <w:pPr>
        <w:pStyle w:val="Tekstopmerking"/>
      </w:pPr>
      <w:r>
        <w:rPr>
          <w:rStyle w:val="Verwijzingopmerking"/>
        </w:rPr>
        <w:annotationRef/>
      </w:r>
      <w:r>
        <w:t>Handig om te hebben, maar het moet wel kloppe</w:t>
      </w:r>
      <w:r w:rsidR="00EE285D">
        <w:t>n.</w:t>
      </w:r>
      <w:r>
        <w:t xml:space="preserve"> Controleren en aanpassen</w:t>
      </w:r>
      <w:r w:rsidR="004814C9">
        <w:t xml:space="preserve"> of verwijderen.</w:t>
      </w:r>
    </w:p>
  </w:comment>
</w:comments>
</file>

<file path=word/commentsExtended.xml><?xml version="1.0" encoding="utf-8"?>
<w15:commentsEx xmlns:mc="http://schemas.openxmlformats.org/markup-compatibility/2006" xmlns:w15="http://schemas.microsoft.com/office/word/2012/wordml" mc:Ignorable="w15">
  <w15:commentEx w15:done="0" w15:paraId="1402C453"/>
  <w15:commentEx w15:done="0" w15:paraId="3A279C42"/>
  <w15:commentEx w15:done="0" w15:paraId="1A2C0EA2"/>
  <w15:commentEx w15:done="0" w15:paraId="687A5343"/>
  <w15:commentEx w15:done="0" w15:paraId="71E20BC4"/>
  <w15:commentEx w15:done="0" w15:paraId="6164D83C"/>
  <w15:commentEx w15:done="0" w15:paraId="5A980B0B"/>
  <w15:commentEx w15:done="0" w15:paraId="2E3D78BB"/>
</w15:commentsEx>
</file>

<file path=word/commentsExtensible.xml><?xml version="1.0" encoding="utf-8"?>
<w16cex:commentsExtensible xmlns:w16="http://schemas.microsoft.com/office/word/2018/wordml" xmlns:w16cex="http://schemas.microsoft.com/office/word/2018/wordml/cex" xmlns:mc="http://schemas.openxmlformats.org/markup-compatibility/2006" mc:Ignorable="w16 w16cex">
  <w16cex:commentExtensible w16cex:durableId="213724A8" w16cex:dateUtc="2019-09-26T18:51:00Z"/>
  <w16cex:commentExtensible w16cex:durableId="1E9DA49D" w16cex:dateUtc="2024-02-13T13:32:00Z"/>
  <w16cex:commentExtensible w16cex:durableId="25950E78" w16cex:dateUtc="2022-01-21T09:50:00Z"/>
  <w16cex:commentExtensible w16cex:durableId="28518551" w16cex:dateUtc="2024-02-13T13:34:00Z"/>
  <w16cex:commentExtensible w16cex:durableId="21755ED5" w16cex:dateUtc="2019-09-26T19:12:00Z"/>
  <w16cex:commentExtensible w16cex:durableId="5C33854C" w16cex:dateUtc="2024-02-13T13:41:00Z"/>
  <w16cex:commentExtensible w16cex:durableId="21755ED1" w16cex:dateUtc="2019-09-26T19:22:00Z"/>
  <w16cex:commentExtensible w16cex:durableId="21755ECF" w16cex:dateUtc="2019-09-26T19:29:00Z"/>
</w16cex:commentsExtensible>
</file>

<file path=word/commentsIds.xml><?xml version="1.0" encoding="utf-8"?>
<w16cid:commentsIds xmlns:mc="http://schemas.openxmlformats.org/markup-compatibility/2006" xmlns:w16cid="http://schemas.microsoft.com/office/word/2016/wordml/cid" mc:Ignorable="w16cid">
  <w16cid:commentId w16cid:paraId="1402C453" w16cid:durableId="213724A8"/>
  <w16cid:commentId w16cid:paraId="3A279C42" w16cid:durableId="1E9DA49D"/>
  <w16cid:commentId w16cid:paraId="1A2C0EA2" w16cid:durableId="25950E78"/>
  <w16cid:commentId w16cid:paraId="687A5343" w16cid:durableId="28518551"/>
  <w16cid:commentId w16cid:paraId="71E20BC4" w16cid:durableId="21755ED5"/>
  <w16cid:commentId w16cid:paraId="6164D83C" w16cid:durableId="5C33854C"/>
  <w16cid:commentId w16cid:paraId="5A980B0B" w16cid:durableId="21755ED1"/>
  <w16cid:commentId w16cid:paraId="2E3D78BB" w16cid:durableId="21755ECF"/>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rsidR="00733294" w:rsidP="006C226C" w:rsidRDefault="00733294" w14:paraId="05A8027A" w14:textId="77777777">
      <w:pPr>
        <w:spacing w:after="0" w:line="240" w:lineRule="auto"/>
      </w:pPr>
      <w:r>
        <w:separator/>
      </w:r>
    </w:p>
  </w:endnote>
  <w:endnote w:type="continuationSeparator" w:id="0">
    <w:p w:rsidR="00733294" w:rsidP="006C226C" w:rsidRDefault="00733294" w14:paraId="064EAD94" w14:textId="77777777">
      <w:pPr>
        <w:spacing w:after="0" w:line="240" w:lineRule="auto"/>
      </w:pPr>
      <w:r>
        <w:continuationSeparator/>
      </w:r>
    </w:p>
  </w:endnote>
  <w:endnote w:type="continuationNotice" w:id="1">
    <w:p w:rsidR="00733294" w:rsidRDefault="00733294" w14:paraId="4255DACC" w14:textId="77777777">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Myriad Pro">
    <w:altName w:val="Segoe UI"/>
    <w:panose1 w:val="00000000000000000000"/>
    <w:charset w:val="00"/>
    <w:family w:val="roman"/>
    <w:notTrueType/>
    <w:pitch w:val="default"/>
  </w:font>
  <w:font w:name="Univers">
    <w:charset w:val="00"/>
    <w:family w:val="swiss"/>
    <w:pitch w:val="variable"/>
    <w:sig w:usb0="80000287" w:usb1="00000000" w:usb2="00000000" w:usb3="00000000" w:csb0="0000000F" w:csb1="00000000"/>
  </w:font>
  <w:font w:name="Trebuchet MS">
    <w:panose1 w:val="020B0603020202020204"/>
    <w:charset w:val="00"/>
    <w:family w:val="swiss"/>
    <w:pitch w:val="variable"/>
    <w:sig w:usb0="00000687" w:usb1="00000000" w:usb2="00000000" w:usb3="00000000" w:csb0="0000009F" w:csb1="00000000"/>
  </w:font>
  <w:font w:name="Segoe UI Symbol">
    <w:panose1 w:val="020B0502040204020203"/>
    <w:charset w:val="00"/>
    <w:family w:val="swiss"/>
    <w:pitch w:val="variable"/>
    <w:sig w:usb0="800001E3" w:usb1="1200FFEF" w:usb2="00040000" w:usb3="00000000" w:csb0="00000001" w:csb1="00000000"/>
  </w:font>
  <w:font w:name="Raleway">
    <w:charset w:val="00"/>
    <w:family w:val="auto"/>
    <w:pitch w:val="variable"/>
    <w:sig w:usb0="A00002FF" w:usb1="5000205B" w:usb2="00000000" w:usb3="00000000" w:csb0="00000197"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News Gothic MT">
    <w:charset w:val="00"/>
    <w:family w:val="swiss"/>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2C5E7F" w:rsidRDefault="002C5E7F" w14:paraId="4EFAB6D8" w14:textId="6B745FC5">
    <w:pPr>
      <w:pStyle w:val="Voettekst"/>
      <w:jc w:val="right"/>
    </w:pPr>
  </w:p>
  <w:p w:rsidR="002C5E7F" w:rsidRDefault="002C5E7F" w14:paraId="343D9576" w14:textId="77777777">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2C5E7F" w:rsidRDefault="002C5E7F" w14:paraId="6330957B" w14:textId="77777777">
    <w:pPr>
      <w:tabs>
        <w:tab w:val="center" w:pos="360"/>
        <w:tab w:val="right" w:pos="9412"/>
      </w:tabs>
    </w:pPr>
  </w:p>
  <w:p w:rsidR="007479F1" w:rsidRDefault="007479F1" w14:paraId="7BCF2F86" w14:textId="77777777"/>
  <w:p w:rsidR="00E71A12" w:rsidRDefault="00E71A12" w14:paraId="2BA032B4" w14:textId="77777777"/>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219974016"/>
      <w:docPartObj>
        <w:docPartGallery w:val="Page Numbers (Bottom of Page)"/>
        <w:docPartUnique/>
      </w:docPartObj>
    </w:sdtPr>
    <w:sdtEndPr/>
    <w:sdtContent>
      <w:p w:rsidR="00524CAD" w:rsidRDefault="00524CAD" w14:paraId="064C7C42" w14:textId="5AF09C2F">
        <w:pPr>
          <w:pStyle w:val="Voettekst"/>
          <w:jc w:val="right"/>
        </w:pPr>
        <w:r>
          <w:fldChar w:fldCharType="begin"/>
        </w:r>
        <w:r>
          <w:instrText>PAGE   \* MERGEFORMAT</w:instrText>
        </w:r>
        <w:r>
          <w:fldChar w:fldCharType="separate"/>
        </w:r>
        <w:r>
          <w:rPr>
            <w:lang w:val="nl-NL"/>
          </w:rPr>
          <w:t>2</w:t>
        </w:r>
        <w:r>
          <w:fldChar w:fldCharType="end"/>
        </w:r>
      </w:p>
    </w:sdtContent>
  </w:sdt>
  <w:p w:rsidR="00E71A12" w:rsidRDefault="00E71A12" w14:paraId="66DF6487" w14:textId="77777777"/>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a14="http://schemas.microsoft.com/office/drawing/2010/main" mc:Ignorable="w14 w15 w16se w16cid w16 w16cex w16sdtdh w16du wp14">
  <w:p w:rsidR="002C5E7F" w:rsidRDefault="002C5E7F" w14:paraId="6875E9EB" w14:textId="506FAA0A">
    <w:pPr>
      <w:tabs>
        <w:tab w:val="center" w:pos="360"/>
        <w:tab w:val="right" w:pos="9412"/>
      </w:tabs>
    </w:pPr>
    <w:r>
      <w:rPr>
        <w:rFonts w:cs="Calibri"/>
      </w:rPr>
      <w:tab/>
    </w:r>
    <w:r>
      <w:t xml:space="preserve"> </w:t>
    </w:r>
    <w:r>
      <w:tab/>
    </w:r>
    <w:r>
      <w:fldChar w:fldCharType="begin"/>
    </w:r>
    <w:r>
      <w:instrText xml:space="preserve"> PAGE   \* MERGEFORMAT </w:instrText>
    </w:r>
    <w:r>
      <w:fldChar w:fldCharType="separate"/>
    </w:r>
    <w:r>
      <w:rPr>
        <w:noProof/>
      </w:rPr>
      <w:t>30</w:t>
    </w:r>
    <w:r>
      <w:fldChar w:fldCharType="end"/>
    </w:r>
    <w:r>
      <w:rPr>
        <w:noProof/>
        <w:lang w:eastAsia="nl-NL"/>
      </w:rPr>
      <mc:AlternateContent>
        <mc:Choice Requires="wpg">
          <w:drawing>
            <wp:anchor distT="0" distB="0" distL="114300" distR="114300" simplePos="0" relativeHeight="251658240" behindDoc="0" locked="0" layoutInCell="1" allowOverlap="1" wp14:anchorId="43F7DACE" wp14:editId="628982E6">
              <wp:simplePos x="0" y="0"/>
              <wp:positionH relativeFrom="page">
                <wp:posOffset>238760</wp:posOffset>
              </wp:positionH>
              <wp:positionV relativeFrom="page">
                <wp:posOffset>8942705</wp:posOffset>
              </wp:positionV>
              <wp:extent cx="70485" cy="1054735"/>
              <wp:effectExtent l="48260" t="398780" r="500380" b="480060"/>
              <wp:wrapSquare wrapText="bothSides"/>
              <wp:docPr id="22" name="Groep 2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70485" cy="1054735"/>
                        <a:chOff x="0" y="0"/>
                        <a:chExt cx="70284" cy="1054913"/>
                      </a:xfrm>
                    </wpg:grpSpPr>
                    <wps:wsp>
                      <wps:cNvPr id="23" name="Rectangle 8428"/>
                      <wps:cNvSpPr>
                        <a:spLocks noChangeArrowheads="1"/>
                      </wps:cNvSpPr>
                      <wps:spPr bwMode="auto">
                        <a:xfrm rot="-5399999">
                          <a:off x="-175099" y="786336"/>
                          <a:ext cx="1403035" cy="93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2C5E7F" w:rsidRDefault="002C5E7F" w14:paraId="1691D7A5" w14:textId="77777777">
                            <w:pPr>
                              <w:spacing w:line="276" w:lineRule="auto"/>
                            </w:pPr>
                            <w:r>
                              <w:rPr>
                                <w:noProof/>
                                <w:sz w:val="12"/>
                              </w:rPr>
                              <w:fldChar w:fldCharType="begin"/>
                            </w:r>
                            <w:r>
                              <w:rPr>
                                <w:noProof/>
                                <w:sz w:val="12"/>
                              </w:rPr>
                              <w:instrText xml:space="preserve"> NUMPAGES   \* MERGEFORMAT </w:instrText>
                            </w:r>
                            <w:r>
                              <w:rPr>
                                <w:noProof/>
                                <w:sz w:val="12"/>
                              </w:rPr>
                              <w:fldChar w:fldCharType="separate"/>
                            </w:r>
                            <w:r w:rsidRPr="00274933">
                              <w:rPr>
                                <w:noProof/>
                                <w:sz w:val="12"/>
                              </w:rPr>
                              <w:t>28</w:t>
                            </w:r>
                            <w:r>
                              <w:rPr>
                                <w:noProof/>
                                <w:sz w:val="12"/>
                              </w:rPr>
                              <w:fldChar w:fldCharType="end"/>
                            </w:r>
                          </w:p>
                        </w:txbxContent>
                      </wps:txbx>
                      <wps:bodyPr rot="0" vert="horz" wrap="square" lIns="0" tIns="0" rIns="0" bIns="0" anchor="t" anchorCtr="0" upright="1">
                        <a:noAutofit/>
                      </wps:bodyPr>
                    </wps:wsp>
                    <wps:wsp>
                      <wps:cNvPr id="24" name="Rectangle 8429"/>
                      <wps:cNvSpPr>
                        <a:spLocks noChangeArrowheads="1"/>
                      </wps:cNvSpPr>
                      <wps:spPr bwMode="auto">
                        <a:xfrm rot="-5399999">
                          <a:off x="-702555" y="258880"/>
                          <a:ext cx="1403035" cy="93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2C5E7F" w:rsidRDefault="002C5E7F" w14:paraId="56DD777A" w14:textId="77777777">
                            <w:pPr>
                              <w:spacing w:line="276" w:lineRule="auto"/>
                            </w:pPr>
                            <w:r>
                              <w:rPr>
                                <w:sz w:val="12"/>
                              </w:rPr>
                              <w:t xml:space="preserve"> oktober 2006 G:\JGZ\-Arc</w:t>
                            </w:r>
                          </w:p>
                        </w:txbxContent>
                      </wps:txbx>
                      <wps:bodyPr rot="0" vert="horz" wrap="square" lIns="0" tIns="0" rIns="0" bIns="0" anchor="t" anchorCtr="0" upright="1">
                        <a:noAutofit/>
                      </wps:bodyPr>
                    </wps:wsp>
                  </wpg:wgp>
                </a:graphicData>
              </a:graphic>
              <wp14:sizeRelH relativeFrom="page">
                <wp14:pctWidth>0</wp14:pctWidth>
              </wp14:sizeRelH>
              <wp14:sizeRelV relativeFrom="page">
                <wp14:pctHeight>0</wp14:pctHeight>
              </wp14:sizeRelV>
            </wp:anchor>
          </w:drawing>
        </mc:Choice>
        <mc:Fallback>
          <w:pict w14:anchorId="533BECD4">
            <v:group id="Groep 22" style="position:absolute;margin-left:18.8pt;margin-top:704.15pt;width:5.55pt;height:83.05pt;z-index:251658240;mso-position-horizontal-relative:page;mso-position-vertical-relative:page" coordsize="702,10549" o:spid="_x0000_s1026" w14:anchorId="43F7DAC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CEpzjAIAAEIHAAAOAAAAZHJzL2Uyb0RvYy54bWzMlclu2zAQhu8F+g4E77Y2K5YFy0GQNEaB&#10;tA2a9gFoilpQiWRJ2nL69BmSsp3tlAJtdBC4jv755ie1PN/3HdoxpVvBCxxNQ4wYp6JseV3gnz+u&#10;JxlG2hBekk5wVuB7pvH56uOH5SBzFotGdCVTCIJwnQ+ywI0xMg8CTRvWEz0VknGYrITqiYGuqoNS&#10;kQGi910Qh+FZMAhVSiUo0xpGr/wkXrn4VcWo+VZVmhnUFRi0GfdW7r2x72C1JHmtiGxaOsogb1DR&#10;k5bDR4+hroghaKvaF6H6liqhRWWmVPSBqKqWMpcDZBOFz7JZK7GVLpc6H2p5xARon3F6c1j6dbdW&#10;8k7eKq8emjeC/tLAJRhknT+et/3aL0ab4YsooZ5ka4RLfF+p3oaAlNDe8b0/8mV7gygMzsNZlmJE&#10;YSYK09k8ST1/2kCRXuyizafjvjibnfYtosTuC0juP+qEjsJs4cFJ+gRL/x2su4ZI5mqgLYxbhdqy&#10;wHGCESc9APgOFiO87hjKZnFmdVkBsPLAVHugiIvLBhayC6XE0DBSgrDI5fFkg+1oKMfrhJESYOFJ&#10;mizs48CPwCfRPA1hCAHceXaWJGee7YF9NAuTEIA7+otkNndajwxJLpU2ayZ6ZBsFVpCXi092N9p4&#10;3Iclts5cXLddB+Mk7/iTAYhpR6AqPhNPxOw3+xHORpT3kKBLBc4k3B7wvUaoPxgNcBILrH9viWIY&#10;dZ85QLLH9tBQh8bm0CCcwtYCG4x889L4472Vqq0biBy5NLi4AKtWrUvFSvMqRp1gmH/lHDDyK85Z&#10;/EfnzMM4TcEZ4Jw4zbJsvBXfk3PcoXOn5VS692cgdxHBRe3upvGnYv8Ej/vOcKdf3+oBAAD//wMA&#10;UEsDBBQABgAIAAAAIQAQgzok4QAAAAsBAAAPAAAAZHJzL2Rvd25yZXYueG1sTI/BaoNAEIbvhb7D&#10;MoXemtVqoljXEELbUyg0KZTeJjpRibsr7kbN23d6ao7zz8c/3+TrWXdipMG11igIFwEIMqWtWlMr&#10;+Dq8PaUgnEdTYWcNKbiSg3Vxf5djVtnJfNK497XgEuMyVNB432dSurIhjW5hezK8O9lBo+dxqGU1&#10;4MTlupPPQbCSGlvDFxrsadtQed5ftIL3CadNFL6Ou/Npe/05LD++dyEp9fgwb15AeJr9Pwx/+qwO&#10;BTsd7cVUTnQKomTFJOdxkEYgmIjTBMSRk2USxyCLXN7+UPwCAAD//wMAUEsBAi0AFAAGAAgAAAAh&#10;ALaDOJL+AAAA4QEAABMAAAAAAAAAAAAAAAAAAAAAAFtDb250ZW50X1R5cGVzXS54bWxQSwECLQAU&#10;AAYACAAAACEAOP0h/9YAAACUAQAACwAAAAAAAAAAAAAAAAAvAQAAX3JlbHMvLnJlbHNQSwECLQAU&#10;AAYACAAAACEARAhKc4wCAABCBwAADgAAAAAAAAAAAAAAAAAuAgAAZHJzL2Uyb0RvYy54bWxQSwEC&#10;LQAUAAYACAAAACEAEIM6JOEAAAALAQAADwAAAAAAAAAAAAAAAADmBAAAZHJzL2Rvd25yZXYueG1s&#10;UEsFBgAAAAAEAAQA8wAAAPQFAAAAAA==&#10;">
              <v:rect id="Rectangle 8428" style="position:absolute;left:-1751;top:7862;width:14030;height:935;rotation:-5898239fd;visibility:visible;mso-wrap-style:square;v-text-anchor:top" o:spid="_x0000_s1027" filled="f"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HCGKxQAAANsAAAAPAAAAZHJzL2Rvd25yZXYueG1sRI9Pa8JA&#10;FMTvBb/D8oTe6kZbqsRspBQkXhSqrfT4mn35g9m3Mbtq+u1dQfA4zMxvmGTRm0acqXO1ZQXjUQSC&#10;OLe65lLB9275MgPhPLLGxjIp+CcHi3TwlGCs7YW/6Lz1pQgQdjEqqLxvYyldXpFBN7ItcfAK2xn0&#10;QXal1B1eAtw0chJF79JgzWGhwpY+K8oP25NR8DPenfaZ2/zxb3Gcvq19tinKTKnnYf8xB+Gp94/w&#10;vb3SCiavcPsSfoBMrwAAAP//AwBQSwECLQAUAAYACAAAACEA2+H2y+4AAACFAQAAEwAAAAAAAAAA&#10;AAAAAAAAAAAAW0NvbnRlbnRfVHlwZXNdLnhtbFBLAQItABQABgAIAAAAIQBa9CxbvwAAABUBAAAL&#10;AAAAAAAAAAAAAAAAAB8BAABfcmVscy8ucmVsc1BLAQItABQABgAIAAAAIQDIHCGKxQAAANsAAAAP&#10;AAAAAAAAAAAAAAAAAAcCAABkcnMvZG93bnJldi54bWxQSwUGAAAAAAMAAwC3AAAA+QIAAAAA&#10;">
                <v:textbox inset="0,0,0,0">
                  <w:txbxContent>
                    <w:p w:rsidR="002C5E7F" w:rsidRDefault="002C5E7F" w14:paraId="4A48EEA6" w14:textId="77777777">
                      <w:pPr>
                        <w:spacing w:line="276" w:lineRule="auto"/>
                      </w:pPr>
                      <w:r>
                        <w:rPr>
                          <w:noProof/>
                          <w:sz w:val="12"/>
                        </w:rPr>
                        <w:fldChar w:fldCharType="begin"/>
                      </w:r>
                      <w:r>
                        <w:rPr>
                          <w:noProof/>
                          <w:sz w:val="12"/>
                        </w:rPr>
                        <w:instrText xml:space="preserve"> NUMPAGES   \* MERGEFORMAT </w:instrText>
                      </w:r>
                      <w:r>
                        <w:rPr>
                          <w:noProof/>
                          <w:sz w:val="12"/>
                        </w:rPr>
                        <w:fldChar w:fldCharType="separate"/>
                      </w:r>
                      <w:r w:rsidRPr="00274933">
                        <w:rPr>
                          <w:noProof/>
                          <w:sz w:val="12"/>
                        </w:rPr>
                        <w:t>28</w:t>
                      </w:r>
                      <w:r>
                        <w:rPr>
                          <w:noProof/>
                          <w:sz w:val="12"/>
                        </w:rPr>
                        <w:fldChar w:fldCharType="end"/>
                      </w:r>
                    </w:p>
                  </w:txbxContent>
                </v:textbox>
              </v:rect>
              <v:rect id="Rectangle 8429" style="position:absolute;left:-7025;top:2590;width:14029;height:934;rotation:-5898239fd;visibility:visible;mso-wrap-style:square;v-text-anchor:top" o:spid="_x0000_s1028" filled="f"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9bn+xQAAANsAAAAPAAAAZHJzL2Rvd25yZXYueG1sRI9Pa8JA&#10;FMTvhX6H5RV6qxtD0BJdpRQkvShU2+LxNfvyh2bfxuyaxG/vFgSPw8z8hlmuR9OInjpXW1YwnUQg&#10;iHOray4VfB02L68gnEfW2FgmBRdysF49Piwx1XbgT+r3vhQBwi5FBZX3bSqlyysy6Ca2JQ5eYTuD&#10;PsiulLrDIcBNI+MomkmDNYeFClt6ryj/25+Ngu/p4fyTud0vH4vTPNn6bFeUmVLPT+PbAoSn0d/D&#10;t/aHVhAn8P8l/AC5ugIAAP//AwBQSwECLQAUAAYACAAAACEA2+H2y+4AAACFAQAAEwAAAAAAAAAA&#10;AAAAAAAAAAAAW0NvbnRlbnRfVHlwZXNdLnhtbFBLAQItABQABgAIAAAAIQBa9CxbvwAAABUBAAAL&#10;AAAAAAAAAAAAAAAAAB8BAABfcmVscy8ucmVsc1BLAQItABQABgAIAAAAIQBH9bn+xQAAANsAAAAP&#10;AAAAAAAAAAAAAAAAAAcCAABkcnMvZG93bnJldi54bWxQSwUGAAAAAAMAAwC3AAAA+QIAAAAA&#10;">
                <v:textbox inset="0,0,0,0">
                  <w:txbxContent>
                    <w:p w:rsidR="002C5E7F" w:rsidRDefault="002C5E7F" w14:paraId="3E4D7575" w14:textId="77777777">
                      <w:pPr>
                        <w:spacing w:line="276" w:lineRule="auto"/>
                      </w:pPr>
                      <w:r>
                        <w:rPr>
                          <w:sz w:val="12"/>
                        </w:rPr>
                        <w:t xml:space="preserve"> oktober 2006 G:\JGZ\-Arc</w:t>
                      </w:r>
                    </w:p>
                  </w:txbxContent>
                </v:textbox>
              </v:rect>
              <w10:wrap type="square" anchorx="page" anchory="page"/>
            </v:group>
          </w:pict>
        </mc:Fallback>
      </mc:AlternateContent>
    </w:r>
  </w:p>
  <w:p w:rsidR="007479F1" w:rsidRDefault="007479F1" w14:paraId="533BDEE9" w14:textId="77777777"/>
  <w:p w:rsidR="00E71A12" w:rsidRDefault="00E71A12" w14:paraId="3ECB8A08" w14:textId="77777777"/>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rsidR="00733294" w:rsidP="006C226C" w:rsidRDefault="00733294" w14:paraId="566AE21C" w14:textId="77777777">
      <w:pPr>
        <w:spacing w:after="0" w:line="240" w:lineRule="auto"/>
      </w:pPr>
      <w:r>
        <w:separator/>
      </w:r>
    </w:p>
  </w:footnote>
  <w:footnote w:type="continuationSeparator" w:id="0">
    <w:p w:rsidR="00733294" w:rsidP="006C226C" w:rsidRDefault="00733294" w14:paraId="58F450F3" w14:textId="77777777">
      <w:pPr>
        <w:spacing w:after="0" w:line="240" w:lineRule="auto"/>
      </w:pPr>
      <w:r>
        <w:continuationSeparator/>
      </w:r>
    </w:p>
  </w:footnote>
  <w:footnote w:type="continuationNotice" w:id="1">
    <w:p w:rsidR="00733294" w:rsidRDefault="00733294" w14:paraId="35BAB480" w14:textId="77777777">
      <w:pPr>
        <w:spacing w:after="0" w:line="240" w:lineRule="auto"/>
      </w:pPr>
    </w:p>
  </w:footnote>
  <w:footnote w:id="2">
    <w:p w:rsidRPr="00BE733E" w:rsidR="002C5E7F" w:rsidRDefault="002C5E7F" w14:paraId="3B2197F1" w14:textId="77777777">
      <w:pPr>
        <w:pStyle w:val="Voetnoottekst"/>
        <w:rPr>
          <w:lang w:val="nl-NL"/>
        </w:rPr>
      </w:pPr>
      <w:r>
        <w:rPr>
          <w:rStyle w:val="Voetnootmarkering"/>
        </w:rPr>
        <w:footnoteRef/>
      </w:r>
      <w:r w:rsidRPr="00BE733E">
        <w:rPr>
          <w:lang w:val="nl-NL"/>
        </w:rPr>
        <w:t xml:space="preserve"> </w:t>
      </w:r>
      <w:hyperlink w:history="1" r:id="rId1">
        <w:r w:rsidRPr="00896746">
          <w:rPr>
            <w:rStyle w:val="Hyperlink"/>
            <w:lang w:val="nl-NL"/>
          </w:rPr>
          <w:t>https://www.arboportaal.nl/onderwerpen/risico-inventarisatie---evaluatie/vraag-en-antwoord/wat-is-een-rie</w:t>
        </w:r>
      </w:hyperlink>
      <w:r>
        <w:rPr>
          <w:lang w:val="nl-NL"/>
        </w:rPr>
        <w:t xml:space="preserve"> (jan 2019)</w:t>
      </w:r>
    </w:p>
  </w:footnote>
  <w:footnote w:id="3">
    <w:p w:rsidRPr="000D0722" w:rsidR="002C5E7F" w:rsidRDefault="002C5E7F" w14:paraId="08B90F6F" w14:textId="2370D289">
      <w:pPr>
        <w:pStyle w:val="Voetnoottekst"/>
        <w:rPr>
          <w:lang w:val="nl-NL"/>
        </w:rPr>
      </w:pPr>
      <w:r>
        <w:rPr>
          <w:rStyle w:val="Voetnootmarkering"/>
        </w:rPr>
        <w:footnoteRef/>
      </w:r>
      <w:r w:rsidRPr="000D0722">
        <w:rPr>
          <w:lang w:val="nl-NL"/>
        </w:rPr>
        <w:t xml:space="preserve"> </w:t>
      </w:r>
      <w:r>
        <w:rPr>
          <w:lang w:val="nl-NL"/>
        </w:rPr>
        <w:t xml:space="preserve">Op </w:t>
      </w:r>
      <w:hyperlink w:history="1" r:id="rId2">
        <w:r w:rsidRPr="00896746">
          <w:rPr>
            <w:rStyle w:val="Hyperlink"/>
            <w:lang w:val="nl-NL"/>
          </w:rPr>
          <w:t>https://autoriteitpersoonsgegevens.nl/sites/default/files/atoms/files/avg_in_een_notendop.pdf</w:t>
        </w:r>
      </w:hyperlink>
      <w:r>
        <w:rPr>
          <w:lang w:val="nl-NL"/>
        </w:rPr>
        <w:t xml:space="preserve"> (jan 2019) is in een infographic weergegeven wat de AVG inhoudt.</w:t>
      </w:r>
    </w:p>
  </w:footnote>
  <w:footnote w:id="4">
    <w:p w:rsidRPr="001A3ED6" w:rsidR="002C5E7F" w:rsidRDefault="002C5E7F" w14:paraId="31D10379" w14:textId="4FC9FFD2">
      <w:pPr>
        <w:pStyle w:val="Voetnoottekst"/>
        <w:rPr>
          <w:lang w:val="nl-NL"/>
        </w:rPr>
      </w:pPr>
      <w:r>
        <w:rPr>
          <w:rStyle w:val="Voetnootmarkering"/>
        </w:rPr>
        <w:footnoteRef/>
      </w:r>
      <w:r w:rsidRPr="001A3ED6">
        <w:rPr>
          <w:lang w:val="nl-NL"/>
        </w:rPr>
        <w:t xml:space="preserve"> </w:t>
      </w:r>
      <w:r>
        <w:rPr>
          <w:lang w:val="nl-NL"/>
        </w:rPr>
        <w:t>Contactgegevens vindt u in bijlage 1.</w:t>
      </w:r>
    </w:p>
  </w:footnote>
  <w:footnote w:id="5">
    <w:p w:rsidRPr="003B0474" w:rsidR="003B0474" w:rsidRDefault="003B0474" w14:paraId="38AED8FD" w14:textId="6A9B0960">
      <w:pPr>
        <w:pStyle w:val="Voetnoottekst"/>
        <w:rPr>
          <w:lang w:val="nl-NL"/>
        </w:rPr>
      </w:pPr>
      <w:r>
        <w:rPr>
          <w:rStyle w:val="Voetnootmarkering"/>
        </w:rPr>
        <w:footnoteRef/>
      </w:r>
      <w:r w:rsidRPr="003B0474">
        <w:rPr>
          <w:lang w:val="nl-NL"/>
        </w:rPr>
        <w:t xml:space="preserve"> </w:t>
      </w:r>
      <w:r>
        <w:rPr>
          <w:lang w:val="nl-NL"/>
        </w:rPr>
        <w:t>Klachtenregeling onderwijsgeschillen</w:t>
      </w:r>
    </w:p>
  </w:footnote>
  <w:footnote w:id="6">
    <w:p w:rsidRPr="00227CE9" w:rsidR="002C5E7F" w:rsidP="007E3D98" w:rsidRDefault="002C5E7F" w14:paraId="2B7F9CC0" w14:textId="77777777">
      <w:pPr>
        <w:pStyle w:val="Voetnoottekst"/>
        <w:rPr>
          <w:lang w:val="nl-NL"/>
        </w:rPr>
      </w:pPr>
      <w:r>
        <w:rPr>
          <w:rStyle w:val="Voetnootmarkering"/>
        </w:rPr>
        <w:footnoteRef/>
      </w:r>
      <w:r w:rsidRPr="00227CE9">
        <w:rPr>
          <w:lang w:val="nl-NL"/>
        </w:rPr>
        <w:t xml:space="preserve"> </w:t>
      </w:r>
      <w:r>
        <w:rPr>
          <w:lang w:val="nl-NL"/>
        </w:rPr>
        <w:t>De contactgegevens van de coördinator sociale veiligheid op onze school zijn terug te vinden in bijlage 1.</w:t>
      </w:r>
    </w:p>
  </w:footnote>
  <w:footnote w:id="7">
    <w:p w:rsidRPr="00214F46" w:rsidR="002C5E7F" w:rsidRDefault="002C5E7F" w14:paraId="0C17F3D4" w14:textId="624C4E52">
      <w:pPr>
        <w:pStyle w:val="Voetnoottekst"/>
        <w:rPr>
          <w:lang w:val="nl-NL"/>
        </w:rPr>
      </w:pPr>
      <w:r>
        <w:rPr>
          <w:rStyle w:val="Voetnootmarkering"/>
        </w:rPr>
        <w:footnoteRef/>
      </w:r>
      <w:r w:rsidRPr="00214F46">
        <w:rPr>
          <w:lang w:val="nl-NL"/>
        </w:rPr>
        <w:t xml:space="preserve"> </w:t>
      </w:r>
      <w:r>
        <w:rPr>
          <w:lang w:val="nl-NL"/>
        </w:rPr>
        <w:t xml:space="preserve">Zie website </w:t>
      </w:r>
      <w:r w:rsidR="00566762">
        <w:rPr>
          <w:lang w:val="nl-NL"/>
        </w:rPr>
        <w:t>www.</w:t>
      </w:r>
      <w:hyperlink w:history="1" r:id="rId3">
        <w:r w:rsidRPr="00C81128" w:rsidR="00DF5811">
          <w:rPr>
            <w:rStyle w:val="Hyperlink"/>
            <w:lang w:val="nl-NL"/>
          </w:rPr>
          <w:t>PO2001</w:t>
        </w:r>
      </w:hyperlink>
      <w:r w:rsidRPr="00C81128" w:rsidR="00566762">
        <w:rPr>
          <w:lang w:val="nl-NL"/>
        </w:rPr>
        <w:t xml:space="preserve">.nl </w:t>
      </w:r>
    </w:p>
  </w:footnote>
  <w:footnote w:id="8">
    <w:p w:rsidR="002C5E7F" w:rsidP="00125141" w:rsidRDefault="002C5E7F" w14:paraId="560DD43A" w14:textId="75BE07A2">
      <w:pPr>
        <w:pStyle w:val="footnotedescription"/>
        <w:spacing w:line="307" w:lineRule="auto"/>
        <w:ind w:right="90"/>
        <w:jc w:val="both"/>
      </w:pPr>
      <w:r w:rsidRPr="00E22D82">
        <w:rPr>
          <w:rStyle w:val="footnotemark"/>
          <w:rFonts w:asciiTheme="minorHAnsi" w:hAnsiTheme="minorHAnsi" w:cstheme="minorHAnsi"/>
          <w:sz w:val="20"/>
          <w:szCs w:val="20"/>
        </w:rPr>
        <w:footnoteRef/>
      </w:r>
      <w:r w:rsidRPr="00E22D82">
        <w:rPr>
          <w:rFonts w:asciiTheme="minorHAnsi" w:hAnsiTheme="minorHAnsi" w:cstheme="minorHAnsi"/>
          <w:sz w:val="20"/>
          <w:szCs w:val="20"/>
        </w:rPr>
        <w:t xml:space="preserve"> Artikel 58 Wet op het Primair Onderwijs (WPO)</w:t>
      </w:r>
    </w:p>
  </w:footnote>
  <w:footnote w:id="9">
    <w:p w:rsidRPr="00E22D82" w:rsidR="002C5E7F" w:rsidP="00125141" w:rsidRDefault="002C5E7F" w14:paraId="6B939666" w14:textId="77777777">
      <w:pPr>
        <w:pStyle w:val="footnotedescription"/>
        <w:spacing w:after="49" w:line="244" w:lineRule="auto"/>
        <w:rPr>
          <w:rFonts w:asciiTheme="minorHAnsi" w:hAnsiTheme="minorHAnsi" w:cstheme="minorHAnsi"/>
          <w:sz w:val="20"/>
          <w:szCs w:val="20"/>
        </w:rPr>
      </w:pPr>
      <w:r w:rsidRPr="00E22D82">
        <w:rPr>
          <w:rStyle w:val="footnotemark"/>
          <w:rFonts w:asciiTheme="minorHAnsi" w:hAnsiTheme="minorHAnsi" w:cstheme="minorHAnsi"/>
          <w:sz w:val="20"/>
          <w:szCs w:val="20"/>
        </w:rPr>
        <w:footnoteRef/>
      </w:r>
      <w:r w:rsidRPr="00E22D82">
        <w:rPr>
          <w:rFonts w:asciiTheme="minorHAnsi" w:hAnsiTheme="minorHAnsi" w:cstheme="minorHAnsi"/>
          <w:sz w:val="20"/>
          <w:szCs w:val="20"/>
        </w:rPr>
        <w:t xml:space="preserve"> Artikel 75 lid 4 Wet op het Primair Onderwijs (WPO) </w:t>
      </w:r>
    </w:p>
  </w:footnote>
  <w:footnote w:id="10">
    <w:p w:rsidRPr="00D361EA" w:rsidR="002C5E7F" w:rsidP="00125141" w:rsidRDefault="002C5E7F" w14:paraId="17FDC563" w14:textId="77777777">
      <w:pPr>
        <w:pStyle w:val="footnotedescription"/>
        <w:rPr>
          <w:rFonts w:asciiTheme="minorHAnsi" w:hAnsiTheme="minorHAnsi" w:cstheme="minorHAnsi"/>
          <w:szCs w:val="16"/>
        </w:rPr>
      </w:pPr>
      <w:r w:rsidRPr="00E22D82">
        <w:rPr>
          <w:rStyle w:val="footnotemark"/>
          <w:rFonts w:asciiTheme="minorHAnsi" w:hAnsiTheme="minorHAnsi" w:cstheme="minorHAnsi"/>
          <w:sz w:val="20"/>
          <w:szCs w:val="20"/>
        </w:rPr>
        <w:footnoteRef/>
      </w:r>
      <w:r w:rsidRPr="00E22D82">
        <w:rPr>
          <w:rFonts w:asciiTheme="minorHAnsi" w:hAnsiTheme="minorHAnsi" w:cstheme="minorHAnsi"/>
          <w:sz w:val="20"/>
          <w:szCs w:val="20"/>
        </w:rPr>
        <w:t xml:space="preserve"> Artikel 58 lid 1 laatste volzin WPO</w:t>
      </w:r>
      <w:r w:rsidRPr="00D361EA">
        <w:rPr>
          <w:rFonts w:asciiTheme="minorHAnsi" w:hAnsiTheme="minorHAnsi" w:cstheme="minorHAnsi"/>
          <w:szCs w:val="16"/>
        </w:rPr>
        <w:t xml:space="preserve"> </w:t>
      </w:r>
    </w:p>
  </w:footnote>
  <w:footnote w:id="11">
    <w:p w:rsidRPr="00E22D82" w:rsidR="002C5E7F" w:rsidP="00125141" w:rsidRDefault="002C5E7F" w14:paraId="7D8A2407" w14:textId="77777777">
      <w:pPr>
        <w:pStyle w:val="footnotedescription"/>
        <w:spacing w:after="70"/>
        <w:rPr>
          <w:rFonts w:asciiTheme="minorHAnsi" w:hAnsiTheme="minorHAnsi" w:cstheme="minorHAnsi"/>
          <w:sz w:val="20"/>
          <w:szCs w:val="20"/>
        </w:rPr>
      </w:pPr>
      <w:r w:rsidRPr="00E22D82">
        <w:rPr>
          <w:rStyle w:val="footnotemark"/>
          <w:rFonts w:asciiTheme="minorHAnsi" w:hAnsiTheme="minorHAnsi" w:cstheme="minorHAnsi"/>
          <w:sz w:val="20"/>
          <w:szCs w:val="20"/>
        </w:rPr>
        <w:footnoteRef/>
      </w:r>
      <w:r w:rsidRPr="00E22D82">
        <w:rPr>
          <w:rFonts w:asciiTheme="minorHAnsi" w:hAnsiTheme="minorHAnsi" w:cstheme="minorHAnsi"/>
          <w:sz w:val="20"/>
          <w:szCs w:val="20"/>
        </w:rPr>
        <w:t xml:space="preserve"> Artikel 40 lid 2 WPO </w:t>
      </w:r>
    </w:p>
  </w:footnote>
  <w:footnote w:id="12">
    <w:p w:rsidRPr="00D361EA" w:rsidR="002C5E7F" w:rsidP="00125141" w:rsidRDefault="002C5E7F" w14:paraId="3795222B" w14:textId="74F9406A">
      <w:pPr>
        <w:pStyle w:val="footnotedescription"/>
        <w:spacing w:line="257" w:lineRule="auto"/>
        <w:ind w:right="162"/>
        <w:rPr>
          <w:rFonts w:asciiTheme="minorHAnsi" w:hAnsiTheme="minorHAnsi" w:cstheme="minorHAnsi"/>
          <w:szCs w:val="16"/>
        </w:rPr>
      </w:pPr>
      <w:r w:rsidRPr="00E22D82">
        <w:rPr>
          <w:rStyle w:val="footnotemark"/>
          <w:rFonts w:asciiTheme="minorHAnsi" w:hAnsiTheme="minorHAnsi" w:cstheme="minorHAnsi"/>
          <w:sz w:val="20"/>
          <w:szCs w:val="20"/>
        </w:rPr>
        <w:footnoteRef/>
      </w:r>
      <w:r w:rsidRPr="00E22D82">
        <w:rPr>
          <w:rFonts w:asciiTheme="minorHAnsi" w:hAnsiTheme="minorHAnsi" w:cstheme="minorHAnsi"/>
          <w:sz w:val="20"/>
          <w:szCs w:val="20"/>
        </w:rPr>
        <w:t xml:space="preserve"> </w:t>
      </w:r>
      <w:r w:rsidRPr="00E22D82">
        <w:rPr>
          <w:rFonts w:asciiTheme="minorHAnsi" w:hAnsiTheme="minorHAnsi" w:cstheme="minorHAnsi"/>
          <w:sz w:val="20"/>
          <w:szCs w:val="20"/>
          <w:lang w:val="nl-NL"/>
        </w:rPr>
        <w:t xml:space="preserve">Indien ouders weigeren relevante informatie te verstrekken gelden de bepalingen zoals opgenomen in het privacyreglement van het SWV 20-02 PO </w:t>
      </w:r>
      <w:r w:rsidRPr="00E22D82">
        <w:rPr>
          <w:rFonts w:asciiTheme="minorHAnsi" w:hAnsiTheme="minorHAnsi" w:cstheme="minorHAnsi"/>
          <w:sz w:val="20"/>
          <w:szCs w:val="20"/>
          <w:lang w:val="nl-NL"/>
        </w:rPr>
        <w:br/>
      </w:r>
      <w:r w:rsidRPr="00E22D82">
        <w:rPr>
          <w:rFonts w:asciiTheme="minorHAnsi" w:hAnsiTheme="minorHAnsi" w:cstheme="minorHAnsi"/>
          <w:sz w:val="20"/>
          <w:szCs w:val="20"/>
          <w:vertAlign w:val="superscript"/>
          <w:lang w:val="nl-NL"/>
        </w:rPr>
        <w:t>8</w:t>
      </w:r>
      <w:r w:rsidRPr="00E22D82">
        <w:rPr>
          <w:rFonts w:asciiTheme="minorHAnsi" w:hAnsiTheme="minorHAnsi" w:cstheme="minorHAnsi"/>
          <w:sz w:val="20"/>
          <w:szCs w:val="20"/>
          <w:lang w:val="nl-NL"/>
        </w:rPr>
        <w:t xml:space="preserve"> Artikel 40 lid 7 WPO</w:t>
      </w:r>
      <w:r w:rsidRPr="00D361EA">
        <w:rPr>
          <w:rFonts w:asciiTheme="minorHAnsi" w:hAnsiTheme="minorHAnsi" w:cstheme="minorHAnsi"/>
          <w:szCs w:val="16"/>
        </w:rPr>
        <w:t xml:space="preserve"> </w:t>
      </w:r>
    </w:p>
  </w:footnote>
  <w:footnote w:id="13">
    <w:p w:rsidRPr="00E22D82" w:rsidR="002C5E7F" w:rsidP="00125141" w:rsidRDefault="002C5E7F" w14:paraId="6F4CAEC0" w14:textId="77777777">
      <w:pPr>
        <w:pStyle w:val="footnotedescription"/>
        <w:rPr>
          <w:rFonts w:asciiTheme="minorHAnsi" w:hAnsiTheme="minorHAnsi" w:cstheme="minorHAnsi"/>
          <w:sz w:val="20"/>
          <w:szCs w:val="20"/>
        </w:rPr>
      </w:pPr>
      <w:r w:rsidRPr="00E22D82">
        <w:rPr>
          <w:rStyle w:val="footnotemark"/>
          <w:rFonts w:asciiTheme="minorHAnsi" w:hAnsiTheme="minorHAnsi" w:cstheme="minorHAnsi"/>
          <w:sz w:val="20"/>
          <w:szCs w:val="20"/>
        </w:rPr>
        <w:footnoteRef/>
      </w:r>
      <w:r w:rsidRPr="00E22D82">
        <w:rPr>
          <w:rFonts w:asciiTheme="minorHAnsi" w:hAnsiTheme="minorHAnsi" w:cstheme="minorHAnsi"/>
          <w:sz w:val="20"/>
          <w:szCs w:val="20"/>
        </w:rPr>
        <w:t xml:space="preserve"> Artikel 40 lid 2 WPO </w:t>
      </w:r>
    </w:p>
  </w:footnote>
  <w:footnote w:id="14">
    <w:p w:rsidRPr="00E22D82" w:rsidR="002C5E7F" w:rsidP="00125141" w:rsidRDefault="002C5E7F" w14:paraId="6BD8E180" w14:textId="77777777">
      <w:pPr>
        <w:pStyle w:val="footnotedescription"/>
        <w:rPr>
          <w:rFonts w:asciiTheme="minorHAnsi" w:hAnsiTheme="minorHAnsi" w:cstheme="minorHAnsi"/>
          <w:sz w:val="20"/>
          <w:szCs w:val="20"/>
        </w:rPr>
      </w:pPr>
      <w:r w:rsidRPr="00E22D82">
        <w:rPr>
          <w:rStyle w:val="footnotemark"/>
          <w:rFonts w:asciiTheme="minorHAnsi" w:hAnsiTheme="minorHAnsi" w:cstheme="minorHAnsi"/>
          <w:sz w:val="20"/>
          <w:szCs w:val="20"/>
        </w:rPr>
        <w:footnoteRef/>
      </w:r>
      <w:r w:rsidRPr="00E22D82">
        <w:rPr>
          <w:rFonts w:asciiTheme="minorHAnsi" w:hAnsiTheme="minorHAnsi" w:cstheme="minorHAnsi"/>
          <w:sz w:val="20"/>
          <w:szCs w:val="20"/>
        </w:rPr>
        <w:t xml:space="preserve"> Artikel 40 lid 4 WPO </w:t>
      </w:r>
    </w:p>
  </w:footnote>
  <w:footnote w:id="15">
    <w:p w:rsidRPr="00D361EA" w:rsidR="002C5E7F" w:rsidP="00125141" w:rsidRDefault="002C5E7F" w14:paraId="7A4FDF1C" w14:textId="77777777">
      <w:pPr>
        <w:pStyle w:val="footnotedescription"/>
        <w:spacing w:after="63"/>
        <w:rPr>
          <w:rFonts w:asciiTheme="minorHAnsi" w:hAnsiTheme="minorHAnsi" w:cstheme="minorHAnsi"/>
          <w:szCs w:val="16"/>
        </w:rPr>
      </w:pPr>
      <w:r w:rsidRPr="00E22D82">
        <w:rPr>
          <w:rStyle w:val="footnotemark"/>
          <w:rFonts w:asciiTheme="minorHAnsi" w:hAnsiTheme="minorHAnsi" w:cstheme="minorHAnsi"/>
          <w:sz w:val="20"/>
          <w:szCs w:val="20"/>
        </w:rPr>
        <w:footnoteRef/>
      </w:r>
      <w:r w:rsidRPr="00E22D82">
        <w:rPr>
          <w:rFonts w:asciiTheme="minorHAnsi" w:hAnsiTheme="minorHAnsi" w:cstheme="minorHAnsi"/>
          <w:sz w:val="20"/>
          <w:szCs w:val="20"/>
        </w:rPr>
        <w:t xml:space="preserve"> Artikelen 40 lid 12 en 63 lid 3 WPO</w:t>
      </w:r>
      <w:r w:rsidRPr="00D361EA">
        <w:rPr>
          <w:rFonts w:asciiTheme="minorHAnsi" w:hAnsiTheme="minorHAnsi" w:cstheme="minorHAnsi"/>
          <w:szCs w:val="16"/>
        </w:rPr>
        <w:t xml:space="preserve"> </w:t>
      </w:r>
    </w:p>
  </w:footnote>
  <w:footnote w:id="16">
    <w:p w:rsidRPr="00E22D82" w:rsidR="002C5E7F" w:rsidP="00125141" w:rsidRDefault="002C5E7F" w14:paraId="652F3FDD" w14:textId="77777777">
      <w:pPr>
        <w:pStyle w:val="footnotedescription"/>
        <w:rPr>
          <w:rFonts w:asciiTheme="minorHAnsi" w:hAnsiTheme="minorHAnsi" w:cstheme="minorHAnsi"/>
          <w:sz w:val="20"/>
          <w:szCs w:val="20"/>
        </w:rPr>
      </w:pPr>
      <w:r w:rsidRPr="00E22D82">
        <w:rPr>
          <w:rStyle w:val="footnotemark"/>
          <w:rFonts w:asciiTheme="minorHAnsi" w:hAnsiTheme="minorHAnsi" w:cstheme="minorHAnsi"/>
          <w:sz w:val="20"/>
          <w:szCs w:val="20"/>
        </w:rPr>
        <w:footnoteRef/>
      </w:r>
      <w:r w:rsidRPr="00E22D82">
        <w:rPr>
          <w:rFonts w:asciiTheme="minorHAnsi" w:hAnsiTheme="minorHAnsi" w:cstheme="minorHAnsi"/>
          <w:sz w:val="20"/>
          <w:szCs w:val="20"/>
        </w:rPr>
        <w:t xml:space="preserve"> Artikelen 40 lid 12 en 63 lid 3 WPO </w:t>
      </w:r>
    </w:p>
  </w:footnote>
  <w:footnote w:id="17">
    <w:p w:rsidRPr="00C81128" w:rsidR="00207E0E" w:rsidRDefault="00207E0E" w14:paraId="2A71E83D" w14:textId="72046204">
      <w:pPr>
        <w:pStyle w:val="Voetnoottekst"/>
        <w:rPr>
          <w:lang w:val="nl-NL"/>
        </w:rPr>
      </w:pPr>
      <w:r>
        <w:rPr>
          <w:rStyle w:val="Voetnootmarkering"/>
        </w:rPr>
        <w:footnoteRef/>
      </w:r>
      <w:r w:rsidRPr="00C81128">
        <w:rPr>
          <w:lang w:val="nl-NL"/>
        </w:rPr>
        <w:t xml:space="preserve"> </w:t>
      </w:r>
      <w:r>
        <w:rPr>
          <w:lang w:val="nl-NL"/>
        </w:rPr>
        <w:t xml:space="preserve">De basis voor dit stuk ligt bij </w:t>
      </w:r>
      <w:r w:rsidR="00C458B9">
        <w:rPr>
          <w:lang w:val="nl-NL"/>
        </w:rPr>
        <w:t>de AVS (2016). Er is een nieuwe versie in ontwikkeling, deze zal overgenomen worden wanneer deze klaar is.</w:t>
      </w:r>
    </w:p>
  </w:footnote>
  <w:footnote w:id="18">
    <w:p w:rsidRPr="00D14198" w:rsidR="00820F37" w:rsidP="00820F37" w:rsidRDefault="00820F37" w14:paraId="4B06D884" w14:textId="77777777">
      <w:pPr>
        <w:pStyle w:val="Voetnoottekst"/>
        <w:rPr>
          <w:i/>
          <w:iCs/>
          <w:lang w:val="nl-NL"/>
        </w:rPr>
      </w:pPr>
      <w:r w:rsidRPr="00D14198">
        <w:rPr>
          <w:rStyle w:val="Voetnootmarkering"/>
          <w:i/>
          <w:iCs/>
        </w:rPr>
        <w:footnoteRef/>
      </w:r>
      <w:r w:rsidRPr="00D14198">
        <w:rPr>
          <w:i/>
          <w:iCs/>
          <w:lang w:val="nl-NL"/>
        </w:rPr>
        <w:t xml:space="preserve"> </w:t>
      </w:r>
      <w:r w:rsidRPr="00D14198">
        <w:rPr>
          <w:rStyle w:val="Subtielebenadrukking"/>
          <w:i w:val="0"/>
          <w:iCs w:val="0"/>
          <w:lang w:val="nl-NL"/>
        </w:rPr>
        <w:t>Als veiligheid voorop staat, en dat zal regelmatig het geval zijn, moet de time-out niet afhankelijk gesteld worden van het contact met ouders. De vraag blijft dan staan.</w:t>
      </w:r>
    </w:p>
  </w:footnote>
  <w:footnote w:id="19">
    <w:p w:rsidRPr="00C81128" w:rsidR="00820F37" w:rsidP="00820F37" w:rsidRDefault="00820F37" w14:paraId="60AD234E" w14:textId="77777777">
      <w:pPr>
        <w:pStyle w:val="Voetnoottekst"/>
        <w:rPr>
          <w:lang w:val="nl-NL"/>
        </w:rPr>
      </w:pPr>
      <w:r w:rsidRPr="00D14198">
        <w:rPr>
          <w:rStyle w:val="Voetnootmarkering"/>
          <w:i/>
          <w:iCs/>
        </w:rPr>
        <w:footnoteRef/>
      </w:r>
      <w:r w:rsidRPr="00D14198">
        <w:rPr>
          <w:i/>
          <w:iCs/>
          <w:lang w:val="nl-NL"/>
        </w:rPr>
        <w:t xml:space="preserve"> </w:t>
      </w:r>
      <w:r w:rsidRPr="00D14198">
        <w:rPr>
          <w:lang w:val="nl-NL"/>
        </w:rPr>
        <w:t>De time-out is geen officieel (wettelijk) instrument, maar kan</w:t>
      </w:r>
      <w:r w:rsidRPr="00C81128">
        <w:rPr>
          <w:lang w:val="nl-NL"/>
        </w:rPr>
        <w:t xml:space="preserve"> niettemin bruikbaar zijn bij onveilige situaties of bij het herstellen van de rust binnen de school: het is principieel geen strafmaatregel maar een ordemaatregel in het belang van de school; daarom geen aantekening van de time-out maar van het incident in het dossier van de leerling</w:t>
      </w:r>
    </w:p>
  </w:footnote>
  <w:footnote w:id="20">
    <w:p w:rsidRPr="00C81128" w:rsidR="00820F37" w:rsidP="00820F37" w:rsidRDefault="00820F37" w14:paraId="6D3061FE" w14:textId="77777777">
      <w:pPr>
        <w:pStyle w:val="Voetnoottekst"/>
        <w:rPr>
          <w:lang w:val="nl-NL"/>
        </w:rPr>
      </w:pPr>
      <w:r>
        <w:rPr>
          <w:rStyle w:val="Voetnootmarkering"/>
        </w:rPr>
        <w:footnoteRef/>
      </w:r>
      <w:r w:rsidRPr="00C81128">
        <w:rPr>
          <w:lang w:val="nl-NL"/>
        </w:rPr>
        <w:t xml:space="preserve"> Er is verschil in procedure tussen openbaar en bijzonder onderwijs</w:t>
      </w:r>
    </w:p>
  </w:footnote>
  <w:footnote w:id="21">
    <w:p w:rsidRPr="00C81128" w:rsidR="00820F37" w:rsidP="00820F37" w:rsidRDefault="00820F37" w14:paraId="742C345F" w14:textId="77777777">
      <w:pPr>
        <w:pStyle w:val="Voetnoottekst"/>
        <w:rPr>
          <w:lang w:val="nl-NL"/>
        </w:rPr>
      </w:pPr>
      <w:r>
        <w:rPr>
          <w:rStyle w:val="Voetnootmarkering"/>
        </w:rPr>
        <w:footnoteRef/>
      </w:r>
      <w:r w:rsidRPr="00C81128">
        <w:rPr>
          <w:lang w:val="nl-NL"/>
        </w:rPr>
        <w:t xml:space="preserve"> Schorsing mag niet betekenen dat het doen van toetsen (denk aan cito-entree of eindtoetsen) wordt belemmerd. Dit vraagt passende maatregelen, bijv. het wel tot de school toelaten voor het doen van deze toets. Daarnaast kan het beschikbaar stellen van (thuis)studiemateriaal tot de mogelijkheden behoren.</w:t>
      </w:r>
    </w:p>
  </w:footnote>
  <w:footnote w:id="22">
    <w:p w:rsidRPr="00C81128" w:rsidR="00820F37" w:rsidP="00820F37" w:rsidRDefault="00820F37" w14:paraId="5EE21E51" w14:textId="77777777">
      <w:pPr>
        <w:pStyle w:val="Voetnoottekst"/>
        <w:rPr>
          <w:lang w:val="nl-NL"/>
        </w:rPr>
      </w:pPr>
      <w:r>
        <w:rPr>
          <w:rStyle w:val="Voetnootmarkering"/>
        </w:rPr>
        <w:footnoteRef/>
      </w:r>
      <w:r w:rsidRPr="00C81128">
        <w:rPr>
          <w:lang w:val="nl-NL"/>
        </w:rPr>
        <w:t xml:space="preserve"> Wezenlijk is dat de schorsing aan een maximum termijn gebonden is; zij mag geen verkapte verwijdering worden; de termijn is zo gekozen dat in het ernstigste geval de school voldoende tijd ter beschikking heeft om een eventuele beslissing tot verwijdering op zorgvuldige wijze voor te bereiden.</w:t>
      </w:r>
    </w:p>
  </w:footnote>
  <w:footnote w:id="23">
    <w:p w:rsidRPr="00C81128" w:rsidR="00820F37" w:rsidP="00820F37" w:rsidRDefault="00820F37" w14:paraId="23B1E25E" w14:textId="77777777">
      <w:pPr>
        <w:pStyle w:val="Voetnoottekst"/>
        <w:rPr>
          <w:lang w:val="nl-NL"/>
        </w:rPr>
      </w:pPr>
      <w:r>
        <w:rPr>
          <w:rStyle w:val="Voetnootmarkering"/>
        </w:rPr>
        <w:footnoteRef/>
      </w:r>
      <w:r w:rsidRPr="00C81128">
        <w:rPr>
          <w:lang w:val="nl-NL"/>
        </w:rPr>
        <w:t xml:space="preserve"> Er is verschil in procedure tussen openbaar en bijzonder onderwijs</w:t>
      </w:r>
    </w:p>
  </w:footnote>
  <w:footnote w:id="24">
    <w:p w:rsidR="007367F4" w:rsidRDefault="007367F4" w14:paraId="2F21E9E0" w14:textId="0D75D5A5">
      <w:pPr>
        <w:pStyle w:val="Voetnoottekst"/>
        <w:rPr>
          <w:lang w:val="nl-NL"/>
        </w:rPr>
      </w:pPr>
      <w:r>
        <w:rPr>
          <w:rStyle w:val="Voetnootmarkering"/>
        </w:rPr>
        <w:footnoteRef/>
      </w:r>
      <w:r w:rsidRPr="00C81128">
        <w:rPr>
          <w:lang w:val="nl-NL"/>
        </w:rPr>
        <w:t xml:space="preserve"> </w:t>
      </w:r>
      <w:r>
        <w:rPr>
          <w:lang w:val="nl-NL"/>
        </w:rPr>
        <w:t xml:space="preserve">De tekst van </w:t>
      </w:r>
      <w:r w:rsidR="00AB5855">
        <w:rPr>
          <w:lang w:val="nl-NL"/>
        </w:rPr>
        <w:t xml:space="preserve"> het kopje </w:t>
      </w:r>
      <w:r>
        <w:rPr>
          <w:lang w:val="nl-NL"/>
        </w:rPr>
        <w:t xml:space="preserve">‘Algemeen’ </w:t>
      </w:r>
      <w:r w:rsidR="00AB5855">
        <w:rPr>
          <w:lang w:val="nl-NL"/>
        </w:rPr>
        <w:t xml:space="preserve">in dit protocol </w:t>
      </w:r>
      <w:r>
        <w:rPr>
          <w:lang w:val="nl-NL"/>
        </w:rPr>
        <w:t>tot hier is direct overgenomen uit het protocol van de AVS</w:t>
      </w:r>
      <w:r w:rsidR="00AB5855">
        <w:rPr>
          <w:lang w:val="nl-NL"/>
        </w:rPr>
        <w:t>, dat hier te vinden is:</w:t>
      </w:r>
    </w:p>
    <w:p w:rsidRPr="00C81128" w:rsidR="00AB5855" w:rsidRDefault="004300CB" w14:paraId="785ACE14" w14:textId="15883012">
      <w:pPr>
        <w:pStyle w:val="Voetnoottekst"/>
        <w:rPr>
          <w:lang w:val="nl-NL"/>
        </w:rPr>
      </w:pPr>
      <w:hyperlink w:history="1" r:id="rId4">
        <w:r w:rsidRPr="00C81128" w:rsidR="00AB5855">
          <w:rPr>
            <w:rStyle w:val="Hyperlink"/>
            <w:lang w:val="nl-NL"/>
          </w:rPr>
          <w:t>Wanneer mag een leerling geschorst worden PO? - Algemene Vereniging Schoolleiders (avs.nl)</w:t>
        </w:r>
      </w:hyperlink>
      <w:r w:rsidRPr="00C81128" w:rsidR="00AB5855">
        <w:rPr>
          <w:lang w:val="nl-NL"/>
        </w:rPr>
        <w:t xml:space="preserve"> </w:t>
      </w:r>
      <w:r w:rsidR="00AB5855">
        <w:rPr>
          <w:lang w:val="nl-NL"/>
        </w:rPr>
        <w:t>(januari 2022)</w:t>
      </w:r>
    </w:p>
  </w:footnote>
  <w:footnote w:id="25">
    <w:p w:rsidRPr="00E22D82" w:rsidR="002C5E7F" w:rsidP="00125141" w:rsidRDefault="002C5E7F" w14:paraId="32076E29" w14:textId="77777777">
      <w:pPr>
        <w:pStyle w:val="footnotedescription"/>
        <w:rPr>
          <w:sz w:val="20"/>
          <w:szCs w:val="20"/>
        </w:rPr>
      </w:pPr>
      <w:r w:rsidRPr="00E22D82">
        <w:rPr>
          <w:rStyle w:val="footnotemark"/>
          <w:rFonts w:asciiTheme="minorHAnsi" w:hAnsiTheme="minorHAnsi" w:cstheme="minorHAnsi"/>
          <w:sz w:val="20"/>
          <w:szCs w:val="20"/>
        </w:rPr>
        <w:footnoteRef/>
      </w:r>
      <w:r w:rsidRPr="00E22D82">
        <w:rPr>
          <w:rFonts w:asciiTheme="minorHAnsi" w:hAnsiTheme="minorHAnsi" w:cstheme="minorHAnsi"/>
          <w:sz w:val="20"/>
          <w:szCs w:val="20"/>
        </w:rPr>
        <w:t xml:space="preserve"> Artikel 40 lid 12 en artikel 63 lid 3 WPO</w:t>
      </w:r>
      <w:r w:rsidRPr="00E22D82">
        <w:rPr>
          <w:sz w:val="20"/>
          <w:szCs w:val="20"/>
        </w:rPr>
        <w:t xml:space="preserve"> </w:t>
      </w:r>
    </w:p>
  </w:footnote>
  <w:footnote w:id="26">
    <w:p w:rsidR="002C5E7F" w:rsidRDefault="002C5E7F" w14:paraId="5FE31912" w14:textId="37E5CEED">
      <w:pPr>
        <w:pStyle w:val="Voetnoottekst"/>
        <w:rPr>
          <w:lang w:val="de-DE"/>
        </w:rPr>
      </w:pPr>
      <w:r>
        <w:rPr>
          <w:rStyle w:val="Voetnootmarkering"/>
        </w:rPr>
        <w:footnoteRef/>
      </w:r>
      <w:r w:rsidRPr="00276C03">
        <w:rPr>
          <w:lang w:val="de-DE"/>
        </w:rPr>
        <w:t xml:space="preserve"> </w:t>
      </w:r>
      <w:hyperlink w:history="1" r:id="rId5">
        <w:r w:rsidRPr="00286AAD">
          <w:rPr>
            <w:rStyle w:val="Hyperlink"/>
            <w:lang w:val="de-DE"/>
          </w:rPr>
          <w:t>https://www.rechtspraak.nl/Registers/Gezagsregister</w:t>
        </w:r>
      </w:hyperlink>
    </w:p>
    <w:p w:rsidRPr="00276C03" w:rsidR="002C5E7F" w:rsidRDefault="002C5E7F" w14:paraId="6E7FA6A5" w14:textId="77777777">
      <w:pPr>
        <w:pStyle w:val="Voetnoottekst"/>
        <w:rPr>
          <w:lang w:val="de-DE"/>
        </w:rPr>
      </w:pPr>
    </w:p>
  </w:footnote>
  <w:footnote w:id="27">
    <w:p w:rsidRPr="007D24EB" w:rsidR="002C5E7F" w:rsidRDefault="002C5E7F" w14:paraId="31F4A96E" w14:textId="2465968D">
      <w:pPr>
        <w:pStyle w:val="Voetnoottekst"/>
        <w:rPr>
          <w:lang w:val="nl-NL"/>
        </w:rPr>
      </w:pPr>
      <w:r>
        <w:rPr>
          <w:rStyle w:val="Voetnootmarkering"/>
        </w:rPr>
        <w:footnoteRef/>
      </w:r>
      <w:r w:rsidRPr="007D24EB">
        <w:rPr>
          <w:lang w:val="nl-NL"/>
        </w:rPr>
        <w:t xml:space="preserve"> </w:t>
      </w:r>
      <w:r>
        <w:rPr>
          <w:lang w:val="nl-NL"/>
        </w:rPr>
        <w:t xml:space="preserve">Deze vragenlijst (voor niet-samenwonende ouders) is voor medewerkers terug te vinden in </w:t>
      </w:r>
      <w:r w:rsidR="00737F4D">
        <w:rPr>
          <w:lang w:val="nl-NL"/>
        </w:rPr>
        <w:t>ParnasSys</w:t>
      </w:r>
      <w:r>
        <w:rPr>
          <w:lang w:val="nl-NL"/>
        </w:rPr>
        <w:t xml:space="preserve"> (bijlage 7).</w:t>
      </w:r>
    </w:p>
  </w:footnote>
  <w:footnote w:id="28">
    <w:p w:rsidRPr="00AD3E0C" w:rsidR="002C5E7F" w:rsidP="0006158F" w:rsidRDefault="002C5E7F" w14:paraId="3550B5C6" w14:textId="7E979314">
      <w:pPr>
        <w:pStyle w:val="Voetnoottekst"/>
        <w:rPr>
          <w:lang w:val="nl-NL"/>
        </w:rPr>
      </w:pPr>
      <w:r>
        <w:rPr>
          <w:rStyle w:val="Voetnootmarkering"/>
        </w:rPr>
        <w:footnoteRef/>
      </w:r>
      <w:r w:rsidRPr="00001BE6">
        <w:rPr>
          <w:lang w:val="nl-NL"/>
        </w:rPr>
        <w:t xml:space="preserve"> Bron: </w:t>
      </w:r>
      <w:r>
        <w:rPr>
          <w:lang w:val="nl-NL"/>
        </w:rPr>
        <w:t xml:space="preserve">Standaard protocol van de PO-Raad, </w:t>
      </w:r>
      <w:r w:rsidRPr="00C81128" w:rsidR="002734E4">
        <w:rPr>
          <w:rFonts w:asciiTheme="minorHAnsi" w:hAnsiTheme="minorHAnsi" w:cstheme="minorHAnsi"/>
          <w:caps/>
          <w:color w:val="57575A"/>
          <w:shd w:val="clear" w:color="auto" w:fill="FFFFFF"/>
          <w:lang w:val="nl-NL"/>
        </w:rPr>
        <w:t>06-02-2019</w:t>
      </w:r>
    </w:p>
  </w:footnote>
  <w:footnote w:id="29">
    <w:p w:rsidRPr="00495997" w:rsidR="002C5E7F" w:rsidP="0006158F" w:rsidRDefault="002C5E7F" w14:paraId="745A4DCF" w14:textId="17F25204">
      <w:pPr>
        <w:pStyle w:val="Voetnoottekst"/>
        <w:rPr>
          <w:lang w:val="nl-NL"/>
        </w:rPr>
      </w:pPr>
      <w:r>
        <w:rPr>
          <w:rStyle w:val="Voetnootmarkering"/>
        </w:rPr>
        <w:footnoteRef/>
      </w:r>
      <w:r w:rsidRPr="00495997">
        <w:rPr>
          <w:lang w:val="nl-NL"/>
        </w:rPr>
        <w:t xml:space="preserve"> </w:t>
      </w:r>
      <w:r>
        <w:rPr>
          <w:lang w:val="nl-NL"/>
        </w:rPr>
        <w:t xml:space="preserve">Deze bijlagen zijn voor medewerkers terug te vinden in </w:t>
      </w:r>
      <w:r w:rsidR="00737F4D">
        <w:rPr>
          <w:lang w:val="nl-NL"/>
        </w:rPr>
        <w:t>ParnasSys</w:t>
      </w:r>
      <w:r>
        <w:rPr>
          <w:lang w:val="nl-NL"/>
        </w:rPr>
        <w:t xml:space="preserve"> (bijlage 1 t/m 5)</w:t>
      </w:r>
    </w:p>
  </w:footnote>
  <w:footnote w:id="30">
    <w:p w:rsidRPr="00C81128" w:rsidR="004C300A" w:rsidRDefault="004C300A" w14:paraId="782D3876" w14:textId="3F287FB6">
      <w:pPr>
        <w:pStyle w:val="Voetnoottekst"/>
        <w:rPr>
          <w:lang w:val="nl-NL"/>
        </w:rPr>
      </w:pPr>
      <w:r>
        <w:rPr>
          <w:rStyle w:val="Voetnootmarkering"/>
        </w:rPr>
        <w:footnoteRef/>
      </w:r>
      <w:r w:rsidRPr="00C81128">
        <w:rPr>
          <w:lang w:val="nl-NL"/>
        </w:rPr>
        <w:t xml:space="preserve"> </w:t>
      </w:r>
      <w:r w:rsidR="00207E0E">
        <w:rPr>
          <w:lang w:val="nl-NL"/>
        </w:rPr>
        <w:t>Zie bijlage 1</w:t>
      </w:r>
    </w:p>
  </w:footnote>
  <w:footnote w:id="31">
    <w:p w:rsidRPr="006254F7" w:rsidR="002C5E7F" w:rsidP="0006158F" w:rsidRDefault="002C5E7F" w14:paraId="5A3C7C02" w14:textId="1B0A485F">
      <w:pPr>
        <w:pStyle w:val="Kop3"/>
        <w:ind w:left="0" w:firstLine="0"/>
        <w:rPr>
          <w:rFonts w:asciiTheme="minorHAnsi" w:hAnsiTheme="minorHAnsi" w:cstheme="minorHAnsi"/>
          <w:b w:val="0"/>
          <w:lang w:val="nl-NL"/>
        </w:rPr>
      </w:pPr>
      <w:r w:rsidRPr="006254F7">
        <w:rPr>
          <w:rStyle w:val="Voetnootmarkering"/>
          <w:rFonts w:asciiTheme="minorHAnsi" w:hAnsiTheme="minorHAnsi" w:cstheme="minorHAnsi"/>
          <w:b w:val="0"/>
        </w:rPr>
        <w:footnoteRef/>
      </w:r>
      <w:r w:rsidRPr="006254F7">
        <w:rPr>
          <w:rFonts w:asciiTheme="minorHAnsi" w:hAnsiTheme="minorHAnsi" w:cstheme="minorHAnsi"/>
          <w:b w:val="0"/>
          <w:lang w:val="nl-NL"/>
        </w:rPr>
        <w:t xml:space="preserve"> Het formulier incidenten, ongevallen, agressie en geweld is voor medewerkers terug te vinden in </w:t>
      </w:r>
      <w:r w:rsidR="00737F4D">
        <w:rPr>
          <w:rFonts w:asciiTheme="minorHAnsi" w:hAnsiTheme="minorHAnsi" w:cstheme="minorHAnsi"/>
          <w:b w:val="0"/>
          <w:lang w:val="nl-NL"/>
        </w:rPr>
        <w:t>ParnasSys</w:t>
      </w:r>
      <w:r>
        <w:rPr>
          <w:rFonts w:asciiTheme="minorHAnsi" w:hAnsiTheme="minorHAnsi" w:cstheme="minorHAnsi"/>
          <w:b w:val="0"/>
          <w:lang w:val="nl-NL"/>
        </w:rPr>
        <w:t xml:space="preserve"> (bijlage 6).</w:t>
      </w:r>
    </w:p>
    <w:p w:rsidRPr="006254F7" w:rsidR="002C5E7F" w:rsidP="0006158F" w:rsidRDefault="002C5E7F" w14:paraId="5D6E400D" w14:textId="77777777">
      <w:pPr>
        <w:pStyle w:val="Voetnoottekst"/>
        <w:rPr>
          <w:lang w:val="nl-NL"/>
        </w:rPr>
      </w:pPr>
    </w:p>
  </w:footnote>
  <w:footnote w:id="32">
    <w:p w:rsidRPr="006254F7" w:rsidR="002C5E7F" w:rsidP="0006158F" w:rsidRDefault="002C5E7F" w14:paraId="699C1F11" w14:textId="21C425B0">
      <w:pPr>
        <w:pStyle w:val="Kop3"/>
        <w:ind w:left="0" w:firstLine="0"/>
        <w:rPr>
          <w:rFonts w:asciiTheme="minorHAnsi" w:hAnsiTheme="minorHAnsi" w:cstheme="minorHAnsi"/>
          <w:b w:val="0"/>
          <w:lang w:val="nl-NL"/>
        </w:rPr>
      </w:pPr>
      <w:r w:rsidRPr="006254F7">
        <w:rPr>
          <w:rStyle w:val="Voetnootmarkering"/>
          <w:rFonts w:asciiTheme="minorHAnsi" w:hAnsiTheme="minorHAnsi" w:cstheme="minorHAnsi"/>
          <w:b w:val="0"/>
        </w:rPr>
        <w:footnoteRef/>
      </w:r>
      <w:r w:rsidRPr="006254F7">
        <w:rPr>
          <w:rFonts w:asciiTheme="minorHAnsi" w:hAnsiTheme="minorHAnsi" w:cstheme="minorHAnsi"/>
          <w:b w:val="0"/>
          <w:lang w:val="nl-NL"/>
        </w:rPr>
        <w:t xml:space="preserve"> Het formulier incidenten, ongevallen, agressie en geweld is voor medewerkers terug te vinden in </w:t>
      </w:r>
      <w:r w:rsidR="00737F4D">
        <w:rPr>
          <w:rFonts w:asciiTheme="minorHAnsi" w:hAnsiTheme="minorHAnsi" w:cstheme="minorHAnsi"/>
          <w:b w:val="0"/>
          <w:lang w:val="nl-NL"/>
        </w:rPr>
        <w:t>ParnasSys</w:t>
      </w:r>
      <w:r>
        <w:rPr>
          <w:rFonts w:asciiTheme="minorHAnsi" w:hAnsiTheme="minorHAnsi" w:cstheme="minorHAnsi"/>
          <w:b w:val="0"/>
          <w:lang w:val="nl-NL"/>
        </w:rPr>
        <w:t xml:space="preserve"> (bijlage 6).</w:t>
      </w:r>
    </w:p>
    <w:p w:rsidRPr="006254F7" w:rsidR="002C5E7F" w:rsidP="0006158F" w:rsidRDefault="002C5E7F" w14:paraId="2560C20B" w14:textId="77777777">
      <w:pPr>
        <w:pStyle w:val="Voetnoottekst"/>
        <w:rPr>
          <w:lang w:val="nl-NL"/>
        </w:rPr>
      </w:pPr>
    </w:p>
  </w:footnote>
  <w:footnote w:id="33">
    <w:p w:rsidRPr="006254F7" w:rsidR="002C5E7F" w:rsidP="0006158F" w:rsidRDefault="002C5E7F" w14:paraId="0C00E4EF" w14:textId="7CE6956C">
      <w:pPr>
        <w:pStyle w:val="Kop3"/>
        <w:ind w:left="0" w:firstLine="0"/>
        <w:rPr>
          <w:rFonts w:asciiTheme="minorHAnsi" w:hAnsiTheme="minorHAnsi" w:cstheme="minorHAnsi"/>
          <w:b w:val="0"/>
          <w:lang w:val="nl-NL"/>
        </w:rPr>
      </w:pPr>
      <w:r w:rsidRPr="006254F7">
        <w:rPr>
          <w:rStyle w:val="Voetnootmarkering"/>
          <w:rFonts w:asciiTheme="minorHAnsi" w:hAnsiTheme="minorHAnsi" w:cstheme="minorHAnsi"/>
          <w:b w:val="0"/>
        </w:rPr>
        <w:footnoteRef/>
      </w:r>
      <w:r w:rsidRPr="006254F7">
        <w:rPr>
          <w:rFonts w:asciiTheme="minorHAnsi" w:hAnsiTheme="minorHAnsi" w:cstheme="minorHAnsi"/>
          <w:b w:val="0"/>
          <w:lang w:val="nl-NL"/>
        </w:rPr>
        <w:t xml:space="preserve"> Het formulier incidenten, ongevallen, agressie en geweld is voor medewerkers terug te vinden in Parna</w:t>
      </w:r>
      <w:r w:rsidR="00E84BFE">
        <w:rPr>
          <w:rFonts w:asciiTheme="minorHAnsi" w:hAnsiTheme="minorHAnsi" w:cstheme="minorHAnsi"/>
          <w:b w:val="0"/>
          <w:lang w:val="nl-NL"/>
        </w:rPr>
        <w:t>s</w:t>
      </w:r>
      <w:r w:rsidRPr="006254F7">
        <w:rPr>
          <w:rFonts w:asciiTheme="minorHAnsi" w:hAnsiTheme="minorHAnsi" w:cstheme="minorHAnsi"/>
          <w:b w:val="0"/>
          <w:lang w:val="nl-NL"/>
        </w:rPr>
        <w:t>Sys</w:t>
      </w:r>
      <w:r>
        <w:rPr>
          <w:rFonts w:asciiTheme="minorHAnsi" w:hAnsiTheme="minorHAnsi" w:cstheme="minorHAnsi"/>
          <w:b w:val="0"/>
          <w:lang w:val="nl-NL"/>
        </w:rPr>
        <w:t xml:space="preserve"> (bijlage 6).</w:t>
      </w:r>
    </w:p>
    <w:p w:rsidRPr="006254F7" w:rsidR="002C5E7F" w:rsidP="0006158F" w:rsidRDefault="002C5E7F" w14:paraId="195B5C80" w14:textId="77777777">
      <w:pPr>
        <w:pStyle w:val="Voetnoottekst"/>
        <w:rPr>
          <w:lang w:val="nl-NL"/>
        </w:rPr>
      </w:pPr>
    </w:p>
  </w:footnote>
  <w:footnote w:id="34">
    <w:p w:rsidRPr="00DD7D86" w:rsidR="002C5E7F" w:rsidP="0006158F" w:rsidRDefault="002C5E7F" w14:paraId="60F84C67" w14:textId="77777777">
      <w:pPr>
        <w:pStyle w:val="Voetnoottekst"/>
        <w:rPr>
          <w:lang w:val="nl-NL"/>
        </w:rPr>
      </w:pPr>
      <w:r>
        <w:rPr>
          <w:rStyle w:val="Voetnootmarkering"/>
        </w:rPr>
        <w:footnoteRef/>
      </w:r>
      <w:r w:rsidRPr="00DD7D86">
        <w:rPr>
          <w:lang w:val="nl-NL"/>
        </w:rPr>
        <w:t xml:space="preserve"> </w:t>
      </w:r>
      <w:r w:rsidRPr="00144CE6">
        <w:rPr>
          <w:lang w:val="nl-NL"/>
        </w:rPr>
        <w:t>https://www.onderwijsinspectie.nl/onderwerpen/vertrouwensinspecteurs</w:t>
      </w:r>
    </w:p>
  </w:footnote>
  <w:footnote w:id="35">
    <w:p w:rsidRPr="00001BE6" w:rsidR="002C5E7F" w:rsidP="0006158F" w:rsidRDefault="002C5E7F" w14:paraId="5379E30D" w14:textId="77777777">
      <w:pPr>
        <w:pStyle w:val="Voetnoottekst"/>
        <w:rPr>
          <w:lang w:val="nl-NL"/>
        </w:rPr>
      </w:pPr>
      <w:r>
        <w:rPr>
          <w:rStyle w:val="Voetnootmarkering"/>
        </w:rPr>
        <w:footnoteRef/>
      </w:r>
      <w:r w:rsidRPr="00001BE6">
        <w:rPr>
          <w:lang w:val="nl-NL"/>
        </w:rPr>
        <w:t xml:space="preserve"> De inhoud van dit protocol komt van </w:t>
      </w:r>
      <w:hyperlink w:history="1" r:id="rId6">
        <w:r w:rsidRPr="00001BE6">
          <w:rPr>
            <w:rStyle w:val="Hyperlink"/>
            <w:lang w:val="nl-NL"/>
          </w:rPr>
          <w:t>https://www.schoolenveiligheid.nl/po-vo/kennisbank/aangifte-doen-binnen-het-onderwijs/</w:t>
        </w:r>
      </w:hyperlink>
      <w:r w:rsidRPr="00001BE6">
        <w:rPr>
          <w:lang w:val="nl-NL"/>
        </w:rPr>
        <w:t xml:space="preserve"> (september 2017)</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2C5E7F" w:rsidRDefault="002C5E7F" w14:paraId="76F56353" w14:textId="721FFCC9">
    <w:pPr>
      <w:pStyle w:val="Koptekst"/>
      <w:jc w:val="right"/>
    </w:pPr>
  </w:p>
  <w:p w:rsidR="002C5E7F" w:rsidRDefault="002C5E7F" w14:paraId="5515E6D0" w14:textId="77777777">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2C5E7F" w:rsidRDefault="004300CB" w14:paraId="136DB116" w14:textId="5112D8A6">
    <w:pPr>
      <w:pStyle w:val="Koptekst"/>
    </w:pPr>
    <w:r>
      <w:rPr>
        <w:noProof/>
      </w:rPr>
      <w:pict w14:anchorId="5B0E45A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WordPictureWatermark119913322" style="position:absolute;left:0;text-align:left;margin-left:0;margin-top:0;width:453.5pt;height:453.5pt;z-index:-251658238;mso-position-horizontal:center;mso-position-horizontal-relative:margin;mso-position-vertical:center;mso-position-vertical-relative:margin" o:spid="_x0000_s1041" o:allowincell="f" type="#_x0000_t75">
          <v:imagedata gain="19661f" blacklevel="22938f" o:title="NK_DEF_logo_20cm_300dpi" r:id="rId1"/>
          <w10:wrap anchorx="margin" anchory="margin"/>
        </v:shape>
      </w:pict>
    </w:r>
  </w:p>
  <w:p w:rsidR="007479F1" w:rsidRDefault="007479F1" w14:paraId="2DE94B89" w14:textId="77777777"/>
  <w:p w:rsidR="00E71A12" w:rsidRDefault="00E71A12" w14:paraId="3EFE8E74" w14:textId="77777777"/>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2C5E7F" w:rsidRDefault="002C5E7F" w14:paraId="1B562C1D" w14:textId="7BB9223E">
    <w:pPr>
      <w:pStyle w:val="Koptekst"/>
    </w:pPr>
  </w:p>
  <w:p w:rsidR="007479F1" w:rsidRDefault="007479F1" w14:paraId="1CE83750" w14:textId="77777777"/>
  <w:p w:rsidR="00E71A12" w:rsidRDefault="00E71A12" w14:paraId="791E1E5C" w14:textId="77777777"/>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2C5E7F" w:rsidRDefault="004300CB" w14:paraId="2C0B5C58" w14:textId="3B671DCC">
    <w:pPr>
      <w:pStyle w:val="Koptekst"/>
    </w:pPr>
    <w:r>
      <w:rPr>
        <w:noProof/>
      </w:rPr>
      <w:pict w14:anchorId="7DEEE6A2">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WordPictureWatermark119913321" style="position:absolute;left:0;text-align:left;margin-left:0;margin-top:0;width:453.5pt;height:453.5pt;z-index:-251658239;mso-position-horizontal:center;mso-position-horizontal-relative:margin;mso-position-vertical:center;mso-position-vertical-relative:margin" o:spid="_x0000_s1040" o:allowincell="f" type="#_x0000_t75">
          <v:imagedata gain="19661f" blacklevel="22938f" o:title="NK_DEF_logo_20cm_300dpi" r:id="rId1"/>
          <w10:wrap anchorx="margin" anchory="margin"/>
        </v:shape>
      </w:pict>
    </w:r>
  </w:p>
  <w:p w:rsidR="007479F1" w:rsidRDefault="007479F1" w14:paraId="46F6B97A" w14:textId="77777777"/>
  <w:p w:rsidR="00E71A12" w:rsidRDefault="00E71A12" w14:paraId="060020C8" w14:textId="77777777"/>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1AF45A7"/>
    <w:multiLevelType w:val="hybridMultilevel"/>
    <w:tmpl w:val="A9EC6322"/>
    <w:lvl w:ilvl="0" w:tplc="2708AF54">
      <w:start w:val="1"/>
      <w:numFmt w:val="bullet"/>
      <w:lvlText w:val="-"/>
      <w:lvlJc w:val="left"/>
      <w:pPr>
        <w:ind w:left="720" w:hanging="360"/>
      </w:pPr>
      <w:rPr>
        <w:rFonts w:hint="default" w:ascii="Arial" w:hAnsi="Arial" w:eastAsia="Times New Roman" w:cs="Aria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1" w15:restartNumberingAfterBreak="0">
    <w:nsid w:val="01C62955"/>
    <w:multiLevelType w:val="hybridMultilevel"/>
    <w:tmpl w:val="A2FE8314"/>
    <w:lvl w:ilvl="0" w:tplc="3FB8D820">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2" w15:restartNumberingAfterBreak="0">
    <w:nsid w:val="0227422B"/>
    <w:multiLevelType w:val="multilevel"/>
    <w:tmpl w:val="9586B2EC"/>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o"/>
      <w:lvlJc w:val="left"/>
      <w:pPr>
        <w:tabs>
          <w:tab w:val="num" w:pos="1440"/>
        </w:tabs>
        <w:ind w:left="1440" w:hanging="360"/>
      </w:pPr>
      <w:rPr>
        <w:rFonts w:hint="default" w:ascii="Courier New" w:hAnsi="Courier New"/>
        <w:sz w:val="20"/>
      </w:rPr>
    </w:lvl>
    <w:lvl w:ilvl="2" w:tentative="1">
      <w:start w:val="1"/>
      <w:numFmt w:val="bullet"/>
      <w:lvlText w:val=""/>
      <w:lvlJc w:val="left"/>
      <w:pPr>
        <w:tabs>
          <w:tab w:val="num" w:pos="2160"/>
        </w:tabs>
        <w:ind w:left="2160" w:hanging="360"/>
      </w:pPr>
      <w:rPr>
        <w:rFonts w:hint="default" w:ascii="Wingdings" w:hAnsi="Wingdings"/>
        <w:sz w:val="20"/>
      </w:rPr>
    </w:lvl>
    <w:lvl w:ilvl="3" w:tentative="1">
      <w:start w:val="1"/>
      <w:numFmt w:val="bullet"/>
      <w:lvlText w:val=""/>
      <w:lvlJc w:val="left"/>
      <w:pPr>
        <w:tabs>
          <w:tab w:val="num" w:pos="2880"/>
        </w:tabs>
        <w:ind w:left="2880" w:hanging="360"/>
      </w:pPr>
      <w:rPr>
        <w:rFonts w:hint="default" w:ascii="Wingdings" w:hAnsi="Wingdings"/>
        <w:sz w:val="20"/>
      </w:rPr>
    </w:lvl>
    <w:lvl w:ilvl="4" w:tentative="1">
      <w:start w:val="1"/>
      <w:numFmt w:val="bullet"/>
      <w:lvlText w:val=""/>
      <w:lvlJc w:val="left"/>
      <w:pPr>
        <w:tabs>
          <w:tab w:val="num" w:pos="3600"/>
        </w:tabs>
        <w:ind w:left="3600" w:hanging="360"/>
      </w:pPr>
      <w:rPr>
        <w:rFonts w:hint="default" w:ascii="Wingdings" w:hAnsi="Wingdings"/>
        <w:sz w:val="20"/>
      </w:rPr>
    </w:lvl>
    <w:lvl w:ilvl="5" w:tentative="1">
      <w:start w:val="1"/>
      <w:numFmt w:val="bullet"/>
      <w:lvlText w:val=""/>
      <w:lvlJc w:val="left"/>
      <w:pPr>
        <w:tabs>
          <w:tab w:val="num" w:pos="4320"/>
        </w:tabs>
        <w:ind w:left="4320" w:hanging="360"/>
      </w:pPr>
      <w:rPr>
        <w:rFonts w:hint="default" w:ascii="Wingdings" w:hAnsi="Wingdings"/>
        <w:sz w:val="20"/>
      </w:rPr>
    </w:lvl>
    <w:lvl w:ilvl="6" w:tentative="1">
      <w:start w:val="1"/>
      <w:numFmt w:val="bullet"/>
      <w:lvlText w:val=""/>
      <w:lvlJc w:val="left"/>
      <w:pPr>
        <w:tabs>
          <w:tab w:val="num" w:pos="5040"/>
        </w:tabs>
        <w:ind w:left="5040" w:hanging="360"/>
      </w:pPr>
      <w:rPr>
        <w:rFonts w:hint="default" w:ascii="Wingdings" w:hAnsi="Wingdings"/>
        <w:sz w:val="20"/>
      </w:rPr>
    </w:lvl>
    <w:lvl w:ilvl="7" w:tentative="1">
      <w:start w:val="1"/>
      <w:numFmt w:val="bullet"/>
      <w:lvlText w:val=""/>
      <w:lvlJc w:val="left"/>
      <w:pPr>
        <w:tabs>
          <w:tab w:val="num" w:pos="5760"/>
        </w:tabs>
        <w:ind w:left="5760" w:hanging="360"/>
      </w:pPr>
      <w:rPr>
        <w:rFonts w:hint="default" w:ascii="Wingdings" w:hAnsi="Wingdings"/>
        <w:sz w:val="20"/>
      </w:rPr>
    </w:lvl>
    <w:lvl w:ilvl="8" w:tentative="1">
      <w:start w:val="1"/>
      <w:numFmt w:val="bullet"/>
      <w:lvlText w:val=""/>
      <w:lvlJc w:val="left"/>
      <w:pPr>
        <w:tabs>
          <w:tab w:val="num" w:pos="6480"/>
        </w:tabs>
        <w:ind w:left="6480" w:hanging="360"/>
      </w:pPr>
      <w:rPr>
        <w:rFonts w:hint="default" w:ascii="Wingdings" w:hAnsi="Wingdings"/>
        <w:sz w:val="20"/>
      </w:rPr>
    </w:lvl>
  </w:abstractNum>
  <w:abstractNum w:abstractNumId="3" w15:restartNumberingAfterBreak="0">
    <w:nsid w:val="02552A3A"/>
    <w:multiLevelType w:val="hybridMultilevel"/>
    <w:tmpl w:val="4F32BE56"/>
    <w:lvl w:ilvl="0" w:tplc="BF722A26">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4" w15:restartNumberingAfterBreak="0">
    <w:nsid w:val="0393602B"/>
    <w:multiLevelType w:val="hybridMultilevel"/>
    <w:tmpl w:val="34DE78C8"/>
    <w:lvl w:ilvl="0" w:tplc="260CE99C">
      <w:start w:val="2"/>
      <w:numFmt w:val="decimal"/>
      <w:lvlText w:val="%1."/>
      <w:lvlJc w:val="left"/>
      <w:pPr>
        <w:ind w:left="302"/>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1" w:tplc="8ECA7C3A">
      <w:start w:val="1"/>
      <w:numFmt w:val="lowerLetter"/>
      <w:lvlText w:val="%2"/>
      <w:lvlJc w:val="left"/>
      <w:pPr>
        <w:ind w:left="1093"/>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2" w:tplc="1C44C5C4">
      <w:start w:val="1"/>
      <w:numFmt w:val="lowerRoman"/>
      <w:lvlText w:val="%3"/>
      <w:lvlJc w:val="left"/>
      <w:pPr>
        <w:ind w:left="1813"/>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3" w:tplc="A1828860">
      <w:start w:val="1"/>
      <w:numFmt w:val="decimal"/>
      <w:lvlText w:val="%4"/>
      <w:lvlJc w:val="left"/>
      <w:pPr>
        <w:ind w:left="2533"/>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4" w:tplc="6218D0D8">
      <w:start w:val="1"/>
      <w:numFmt w:val="lowerLetter"/>
      <w:lvlText w:val="%5"/>
      <w:lvlJc w:val="left"/>
      <w:pPr>
        <w:ind w:left="3253"/>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5" w:tplc="AEA6B632">
      <w:start w:val="1"/>
      <w:numFmt w:val="lowerRoman"/>
      <w:lvlText w:val="%6"/>
      <w:lvlJc w:val="left"/>
      <w:pPr>
        <w:ind w:left="3973"/>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6" w:tplc="27F2B6E0">
      <w:start w:val="1"/>
      <w:numFmt w:val="decimal"/>
      <w:lvlText w:val="%7"/>
      <w:lvlJc w:val="left"/>
      <w:pPr>
        <w:ind w:left="4693"/>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7" w:tplc="3982BA7E">
      <w:start w:val="1"/>
      <w:numFmt w:val="lowerLetter"/>
      <w:lvlText w:val="%8"/>
      <w:lvlJc w:val="left"/>
      <w:pPr>
        <w:ind w:left="5413"/>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8" w:tplc="1FEE4E7E">
      <w:start w:val="1"/>
      <w:numFmt w:val="lowerRoman"/>
      <w:lvlText w:val="%9"/>
      <w:lvlJc w:val="left"/>
      <w:pPr>
        <w:ind w:left="6133"/>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abstractNum>
  <w:abstractNum w:abstractNumId="5" w15:restartNumberingAfterBreak="0">
    <w:nsid w:val="03DE06EF"/>
    <w:multiLevelType w:val="hybridMultilevel"/>
    <w:tmpl w:val="81867E38"/>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6" w15:restartNumberingAfterBreak="0">
    <w:nsid w:val="03E76BEC"/>
    <w:multiLevelType w:val="hybridMultilevel"/>
    <w:tmpl w:val="FA785694"/>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7" w15:restartNumberingAfterBreak="0">
    <w:nsid w:val="04CA569D"/>
    <w:multiLevelType w:val="hybridMultilevel"/>
    <w:tmpl w:val="CB8EB886"/>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8" w15:restartNumberingAfterBreak="0">
    <w:nsid w:val="05FB2313"/>
    <w:multiLevelType w:val="hybridMultilevel"/>
    <w:tmpl w:val="04385762"/>
    <w:lvl w:ilvl="0" w:tplc="3FB8D820">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9" w15:restartNumberingAfterBreak="0">
    <w:nsid w:val="089F5B94"/>
    <w:multiLevelType w:val="multilevel"/>
    <w:tmpl w:val="246451B6"/>
    <w:lvl w:ilvl="0">
      <w:start w:val="1"/>
      <w:numFmt w:val="bullet"/>
      <w:lvlText w:val=""/>
      <w:lvlJc w:val="left"/>
      <w:pPr>
        <w:tabs>
          <w:tab w:val="num" w:pos="720"/>
        </w:tabs>
        <w:ind w:left="720" w:hanging="360"/>
      </w:pPr>
      <w:rPr>
        <w:rFonts w:hint="default" w:ascii="Symbol" w:hAnsi="Symbol"/>
        <w:sz w:val="20"/>
      </w:rPr>
    </w:lvl>
    <w:lvl w:ilvl="1">
      <w:start w:val="1"/>
      <w:numFmt w:val="bullet"/>
      <w:lvlText w:val=""/>
      <w:lvlJc w:val="left"/>
      <w:pPr>
        <w:tabs>
          <w:tab w:val="num" w:pos="1440"/>
        </w:tabs>
        <w:ind w:left="1440" w:hanging="360"/>
      </w:pPr>
      <w:rPr>
        <w:rFonts w:hint="default" w:ascii="Symbol" w:hAnsi="Symbol"/>
        <w:sz w:val="20"/>
      </w:rPr>
    </w:lvl>
    <w:lvl w:ilvl="2" w:tentative="1">
      <w:start w:val="1"/>
      <w:numFmt w:val="bullet"/>
      <w:lvlText w:val=""/>
      <w:lvlJc w:val="left"/>
      <w:pPr>
        <w:tabs>
          <w:tab w:val="num" w:pos="2160"/>
        </w:tabs>
        <w:ind w:left="2160" w:hanging="360"/>
      </w:pPr>
      <w:rPr>
        <w:rFonts w:hint="default" w:ascii="Symbol" w:hAnsi="Symbol"/>
        <w:sz w:val="20"/>
      </w:rPr>
    </w:lvl>
    <w:lvl w:ilvl="3" w:tentative="1">
      <w:start w:val="1"/>
      <w:numFmt w:val="bullet"/>
      <w:lvlText w:val=""/>
      <w:lvlJc w:val="left"/>
      <w:pPr>
        <w:tabs>
          <w:tab w:val="num" w:pos="2880"/>
        </w:tabs>
        <w:ind w:left="2880" w:hanging="360"/>
      </w:pPr>
      <w:rPr>
        <w:rFonts w:hint="default" w:ascii="Symbol" w:hAnsi="Symbol"/>
        <w:sz w:val="20"/>
      </w:rPr>
    </w:lvl>
    <w:lvl w:ilvl="4" w:tentative="1">
      <w:start w:val="1"/>
      <w:numFmt w:val="bullet"/>
      <w:lvlText w:val=""/>
      <w:lvlJc w:val="left"/>
      <w:pPr>
        <w:tabs>
          <w:tab w:val="num" w:pos="3600"/>
        </w:tabs>
        <w:ind w:left="3600" w:hanging="360"/>
      </w:pPr>
      <w:rPr>
        <w:rFonts w:hint="default" w:ascii="Symbol" w:hAnsi="Symbol"/>
        <w:sz w:val="20"/>
      </w:rPr>
    </w:lvl>
    <w:lvl w:ilvl="5" w:tentative="1">
      <w:start w:val="1"/>
      <w:numFmt w:val="bullet"/>
      <w:lvlText w:val=""/>
      <w:lvlJc w:val="left"/>
      <w:pPr>
        <w:tabs>
          <w:tab w:val="num" w:pos="4320"/>
        </w:tabs>
        <w:ind w:left="4320" w:hanging="360"/>
      </w:pPr>
      <w:rPr>
        <w:rFonts w:hint="default" w:ascii="Symbol" w:hAnsi="Symbol"/>
        <w:sz w:val="20"/>
      </w:rPr>
    </w:lvl>
    <w:lvl w:ilvl="6" w:tentative="1">
      <w:start w:val="1"/>
      <w:numFmt w:val="bullet"/>
      <w:lvlText w:val=""/>
      <w:lvlJc w:val="left"/>
      <w:pPr>
        <w:tabs>
          <w:tab w:val="num" w:pos="5040"/>
        </w:tabs>
        <w:ind w:left="5040" w:hanging="360"/>
      </w:pPr>
      <w:rPr>
        <w:rFonts w:hint="default" w:ascii="Symbol" w:hAnsi="Symbol"/>
        <w:sz w:val="20"/>
      </w:rPr>
    </w:lvl>
    <w:lvl w:ilvl="7" w:tentative="1">
      <w:start w:val="1"/>
      <w:numFmt w:val="bullet"/>
      <w:lvlText w:val=""/>
      <w:lvlJc w:val="left"/>
      <w:pPr>
        <w:tabs>
          <w:tab w:val="num" w:pos="5760"/>
        </w:tabs>
        <w:ind w:left="5760" w:hanging="360"/>
      </w:pPr>
      <w:rPr>
        <w:rFonts w:hint="default" w:ascii="Symbol" w:hAnsi="Symbol"/>
        <w:sz w:val="20"/>
      </w:rPr>
    </w:lvl>
    <w:lvl w:ilvl="8" w:tentative="1">
      <w:start w:val="1"/>
      <w:numFmt w:val="bullet"/>
      <w:lvlText w:val=""/>
      <w:lvlJc w:val="left"/>
      <w:pPr>
        <w:tabs>
          <w:tab w:val="num" w:pos="6480"/>
        </w:tabs>
        <w:ind w:left="6480" w:hanging="360"/>
      </w:pPr>
      <w:rPr>
        <w:rFonts w:hint="default" w:ascii="Symbol" w:hAnsi="Symbol"/>
        <w:sz w:val="20"/>
      </w:rPr>
    </w:lvl>
  </w:abstractNum>
  <w:abstractNum w:abstractNumId="10" w15:restartNumberingAfterBreak="0">
    <w:nsid w:val="092F00B8"/>
    <w:multiLevelType w:val="hybridMultilevel"/>
    <w:tmpl w:val="7750B664"/>
    <w:lvl w:ilvl="0" w:tplc="3FB8D820">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11" w15:restartNumberingAfterBreak="0">
    <w:nsid w:val="098F5DE1"/>
    <w:multiLevelType w:val="hybridMultilevel"/>
    <w:tmpl w:val="8D50E03E"/>
    <w:lvl w:ilvl="0" w:tplc="136C7E70">
      <w:start w:val="1"/>
      <w:numFmt w:val="bullet"/>
      <w:lvlText w:val=""/>
      <w:lvlJc w:val="left"/>
      <w:pPr>
        <w:tabs>
          <w:tab w:val="num" w:pos="1068"/>
        </w:tabs>
        <w:ind w:left="1068" w:hanging="360"/>
      </w:pPr>
      <w:rPr>
        <w:rFonts w:hint="default" w:ascii="Symbol" w:hAnsi="Symbol"/>
        <w:sz w:val="20"/>
      </w:rPr>
    </w:lvl>
    <w:lvl w:ilvl="1" w:tplc="FFF27AEC" w:tentative="1">
      <w:start w:val="1"/>
      <w:numFmt w:val="bullet"/>
      <w:lvlText w:val="o"/>
      <w:lvlJc w:val="left"/>
      <w:pPr>
        <w:tabs>
          <w:tab w:val="num" w:pos="1788"/>
        </w:tabs>
        <w:ind w:left="1788" w:hanging="360"/>
      </w:pPr>
      <w:rPr>
        <w:rFonts w:hint="default" w:ascii="Courier New" w:hAnsi="Courier New"/>
        <w:sz w:val="20"/>
      </w:rPr>
    </w:lvl>
    <w:lvl w:ilvl="2" w:tplc="16D8BC86" w:tentative="1">
      <w:start w:val="1"/>
      <w:numFmt w:val="bullet"/>
      <w:lvlText w:val=""/>
      <w:lvlJc w:val="left"/>
      <w:pPr>
        <w:tabs>
          <w:tab w:val="num" w:pos="2508"/>
        </w:tabs>
        <w:ind w:left="2508" w:hanging="360"/>
      </w:pPr>
      <w:rPr>
        <w:rFonts w:hint="default" w:ascii="Wingdings" w:hAnsi="Wingdings"/>
        <w:sz w:val="20"/>
      </w:rPr>
    </w:lvl>
    <w:lvl w:ilvl="3" w:tplc="09E4AA08" w:tentative="1">
      <w:start w:val="1"/>
      <w:numFmt w:val="bullet"/>
      <w:lvlText w:val=""/>
      <w:lvlJc w:val="left"/>
      <w:pPr>
        <w:tabs>
          <w:tab w:val="num" w:pos="3228"/>
        </w:tabs>
        <w:ind w:left="3228" w:hanging="360"/>
      </w:pPr>
      <w:rPr>
        <w:rFonts w:hint="default" w:ascii="Wingdings" w:hAnsi="Wingdings"/>
        <w:sz w:val="20"/>
      </w:rPr>
    </w:lvl>
    <w:lvl w:ilvl="4" w:tplc="9AAA07C6" w:tentative="1">
      <w:start w:val="1"/>
      <w:numFmt w:val="bullet"/>
      <w:lvlText w:val=""/>
      <w:lvlJc w:val="left"/>
      <w:pPr>
        <w:tabs>
          <w:tab w:val="num" w:pos="3948"/>
        </w:tabs>
        <w:ind w:left="3948" w:hanging="360"/>
      </w:pPr>
      <w:rPr>
        <w:rFonts w:hint="default" w:ascii="Wingdings" w:hAnsi="Wingdings"/>
        <w:sz w:val="20"/>
      </w:rPr>
    </w:lvl>
    <w:lvl w:ilvl="5" w:tplc="B1B2A94C" w:tentative="1">
      <w:start w:val="1"/>
      <w:numFmt w:val="bullet"/>
      <w:lvlText w:val=""/>
      <w:lvlJc w:val="left"/>
      <w:pPr>
        <w:tabs>
          <w:tab w:val="num" w:pos="4668"/>
        </w:tabs>
        <w:ind w:left="4668" w:hanging="360"/>
      </w:pPr>
      <w:rPr>
        <w:rFonts w:hint="default" w:ascii="Wingdings" w:hAnsi="Wingdings"/>
        <w:sz w:val="20"/>
      </w:rPr>
    </w:lvl>
    <w:lvl w:ilvl="6" w:tplc="66BEE86C" w:tentative="1">
      <w:start w:val="1"/>
      <w:numFmt w:val="bullet"/>
      <w:lvlText w:val=""/>
      <w:lvlJc w:val="left"/>
      <w:pPr>
        <w:tabs>
          <w:tab w:val="num" w:pos="5388"/>
        </w:tabs>
        <w:ind w:left="5388" w:hanging="360"/>
      </w:pPr>
      <w:rPr>
        <w:rFonts w:hint="default" w:ascii="Wingdings" w:hAnsi="Wingdings"/>
        <w:sz w:val="20"/>
      </w:rPr>
    </w:lvl>
    <w:lvl w:ilvl="7" w:tplc="0FEE7E0C" w:tentative="1">
      <w:start w:val="1"/>
      <w:numFmt w:val="bullet"/>
      <w:lvlText w:val=""/>
      <w:lvlJc w:val="left"/>
      <w:pPr>
        <w:tabs>
          <w:tab w:val="num" w:pos="6108"/>
        </w:tabs>
        <w:ind w:left="6108" w:hanging="360"/>
      </w:pPr>
      <w:rPr>
        <w:rFonts w:hint="default" w:ascii="Wingdings" w:hAnsi="Wingdings"/>
        <w:sz w:val="20"/>
      </w:rPr>
    </w:lvl>
    <w:lvl w:ilvl="8" w:tplc="2FC287CE" w:tentative="1">
      <w:start w:val="1"/>
      <w:numFmt w:val="bullet"/>
      <w:lvlText w:val=""/>
      <w:lvlJc w:val="left"/>
      <w:pPr>
        <w:tabs>
          <w:tab w:val="num" w:pos="6828"/>
        </w:tabs>
        <w:ind w:left="6828" w:hanging="360"/>
      </w:pPr>
      <w:rPr>
        <w:rFonts w:hint="default" w:ascii="Wingdings" w:hAnsi="Wingdings"/>
        <w:sz w:val="20"/>
      </w:rPr>
    </w:lvl>
  </w:abstractNum>
  <w:abstractNum w:abstractNumId="12" w15:restartNumberingAfterBreak="0">
    <w:nsid w:val="0A145D03"/>
    <w:multiLevelType w:val="multilevel"/>
    <w:tmpl w:val="2FC867A4"/>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
      <w:lvlJc w:val="left"/>
      <w:pPr>
        <w:tabs>
          <w:tab w:val="num" w:pos="1440"/>
        </w:tabs>
        <w:ind w:left="1440" w:hanging="360"/>
      </w:pPr>
      <w:rPr>
        <w:rFonts w:hint="default" w:ascii="Symbol" w:hAnsi="Symbol"/>
        <w:sz w:val="20"/>
      </w:rPr>
    </w:lvl>
    <w:lvl w:ilvl="2" w:tentative="1">
      <w:start w:val="1"/>
      <w:numFmt w:val="bullet"/>
      <w:lvlText w:val=""/>
      <w:lvlJc w:val="left"/>
      <w:pPr>
        <w:tabs>
          <w:tab w:val="num" w:pos="2160"/>
        </w:tabs>
        <w:ind w:left="2160" w:hanging="360"/>
      </w:pPr>
      <w:rPr>
        <w:rFonts w:hint="default" w:ascii="Symbol" w:hAnsi="Symbol"/>
        <w:sz w:val="20"/>
      </w:rPr>
    </w:lvl>
    <w:lvl w:ilvl="3" w:tentative="1">
      <w:start w:val="1"/>
      <w:numFmt w:val="bullet"/>
      <w:lvlText w:val=""/>
      <w:lvlJc w:val="left"/>
      <w:pPr>
        <w:tabs>
          <w:tab w:val="num" w:pos="2880"/>
        </w:tabs>
        <w:ind w:left="2880" w:hanging="360"/>
      </w:pPr>
      <w:rPr>
        <w:rFonts w:hint="default" w:ascii="Symbol" w:hAnsi="Symbol"/>
        <w:sz w:val="20"/>
      </w:rPr>
    </w:lvl>
    <w:lvl w:ilvl="4" w:tentative="1">
      <w:start w:val="1"/>
      <w:numFmt w:val="bullet"/>
      <w:lvlText w:val=""/>
      <w:lvlJc w:val="left"/>
      <w:pPr>
        <w:tabs>
          <w:tab w:val="num" w:pos="3600"/>
        </w:tabs>
        <w:ind w:left="3600" w:hanging="360"/>
      </w:pPr>
      <w:rPr>
        <w:rFonts w:hint="default" w:ascii="Symbol" w:hAnsi="Symbol"/>
        <w:sz w:val="20"/>
      </w:rPr>
    </w:lvl>
    <w:lvl w:ilvl="5" w:tentative="1">
      <w:start w:val="1"/>
      <w:numFmt w:val="bullet"/>
      <w:lvlText w:val=""/>
      <w:lvlJc w:val="left"/>
      <w:pPr>
        <w:tabs>
          <w:tab w:val="num" w:pos="4320"/>
        </w:tabs>
        <w:ind w:left="4320" w:hanging="360"/>
      </w:pPr>
      <w:rPr>
        <w:rFonts w:hint="default" w:ascii="Symbol" w:hAnsi="Symbol"/>
        <w:sz w:val="20"/>
      </w:rPr>
    </w:lvl>
    <w:lvl w:ilvl="6" w:tentative="1">
      <w:start w:val="1"/>
      <w:numFmt w:val="bullet"/>
      <w:lvlText w:val=""/>
      <w:lvlJc w:val="left"/>
      <w:pPr>
        <w:tabs>
          <w:tab w:val="num" w:pos="5040"/>
        </w:tabs>
        <w:ind w:left="5040" w:hanging="360"/>
      </w:pPr>
      <w:rPr>
        <w:rFonts w:hint="default" w:ascii="Symbol" w:hAnsi="Symbol"/>
        <w:sz w:val="20"/>
      </w:rPr>
    </w:lvl>
    <w:lvl w:ilvl="7" w:tentative="1">
      <w:start w:val="1"/>
      <w:numFmt w:val="bullet"/>
      <w:lvlText w:val=""/>
      <w:lvlJc w:val="left"/>
      <w:pPr>
        <w:tabs>
          <w:tab w:val="num" w:pos="5760"/>
        </w:tabs>
        <w:ind w:left="5760" w:hanging="360"/>
      </w:pPr>
      <w:rPr>
        <w:rFonts w:hint="default" w:ascii="Symbol" w:hAnsi="Symbol"/>
        <w:sz w:val="20"/>
      </w:rPr>
    </w:lvl>
    <w:lvl w:ilvl="8" w:tentative="1">
      <w:start w:val="1"/>
      <w:numFmt w:val="bullet"/>
      <w:lvlText w:val=""/>
      <w:lvlJc w:val="left"/>
      <w:pPr>
        <w:tabs>
          <w:tab w:val="num" w:pos="6480"/>
        </w:tabs>
        <w:ind w:left="6480" w:hanging="360"/>
      </w:pPr>
      <w:rPr>
        <w:rFonts w:hint="default" w:ascii="Symbol" w:hAnsi="Symbol"/>
        <w:sz w:val="20"/>
      </w:rPr>
    </w:lvl>
  </w:abstractNum>
  <w:abstractNum w:abstractNumId="13" w15:restartNumberingAfterBreak="0">
    <w:nsid w:val="0AF342D7"/>
    <w:multiLevelType w:val="hybridMultilevel"/>
    <w:tmpl w:val="A0346918"/>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4" w15:restartNumberingAfterBreak="0">
    <w:nsid w:val="0B445448"/>
    <w:multiLevelType w:val="hybridMultilevel"/>
    <w:tmpl w:val="AB4854D4"/>
    <w:lvl w:ilvl="0" w:tplc="0413000F">
      <w:start w:val="1"/>
      <w:numFmt w:val="decimal"/>
      <w:lvlText w:val="%1."/>
      <w:lvlJc w:val="left"/>
      <w:pPr>
        <w:ind w:left="724" w:hanging="360"/>
      </w:pPr>
    </w:lvl>
    <w:lvl w:ilvl="1" w:tplc="04130019" w:tentative="1">
      <w:start w:val="1"/>
      <w:numFmt w:val="lowerLetter"/>
      <w:lvlText w:val="%2."/>
      <w:lvlJc w:val="left"/>
      <w:pPr>
        <w:ind w:left="1444" w:hanging="360"/>
      </w:pPr>
    </w:lvl>
    <w:lvl w:ilvl="2" w:tplc="0413001B" w:tentative="1">
      <w:start w:val="1"/>
      <w:numFmt w:val="lowerRoman"/>
      <w:lvlText w:val="%3."/>
      <w:lvlJc w:val="right"/>
      <w:pPr>
        <w:ind w:left="2164" w:hanging="180"/>
      </w:pPr>
    </w:lvl>
    <w:lvl w:ilvl="3" w:tplc="0413000F" w:tentative="1">
      <w:start w:val="1"/>
      <w:numFmt w:val="decimal"/>
      <w:lvlText w:val="%4."/>
      <w:lvlJc w:val="left"/>
      <w:pPr>
        <w:ind w:left="2884" w:hanging="360"/>
      </w:pPr>
    </w:lvl>
    <w:lvl w:ilvl="4" w:tplc="04130019" w:tentative="1">
      <w:start w:val="1"/>
      <w:numFmt w:val="lowerLetter"/>
      <w:lvlText w:val="%5."/>
      <w:lvlJc w:val="left"/>
      <w:pPr>
        <w:ind w:left="3604" w:hanging="360"/>
      </w:pPr>
    </w:lvl>
    <w:lvl w:ilvl="5" w:tplc="0413001B" w:tentative="1">
      <w:start w:val="1"/>
      <w:numFmt w:val="lowerRoman"/>
      <w:lvlText w:val="%6."/>
      <w:lvlJc w:val="right"/>
      <w:pPr>
        <w:ind w:left="4324" w:hanging="180"/>
      </w:pPr>
    </w:lvl>
    <w:lvl w:ilvl="6" w:tplc="0413000F" w:tentative="1">
      <w:start w:val="1"/>
      <w:numFmt w:val="decimal"/>
      <w:lvlText w:val="%7."/>
      <w:lvlJc w:val="left"/>
      <w:pPr>
        <w:ind w:left="5044" w:hanging="360"/>
      </w:pPr>
    </w:lvl>
    <w:lvl w:ilvl="7" w:tplc="04130019" w:tentative="1">
      <w:start w:val="1"/>
      <w:numFmt w:val="lowerLetter"/>
      <w:lvlText w:val="%8."/>
      <w:lvlJc w:val="left"/>
      <w:pPr>
        <w:ind w:left="5764" w:hanging="360"/>
      </w:pPr>
    </w:lvl>
    <w:lvl w:ilvl="8" w:tplc="0413001B" w:tentative="1">
      <w:start w:val="1"/>
      <w:numFmt w:val="lowerRoman"/>
      <w:lvlText w:val="%9."/>
      <w:lvlJc w:val="right"/>
      <w:pPr>
        <w:ind w:left="6484" w:hanging="180"/>
      </w:pPr>
    </w:lvl>
  </w:abstractNum>
  <w:abstractNum w:abstractNumId="15" w15:restartNumberingAfterBreak="0">
    <w:nsid w:val="0D3C6C9A"/>
    <w:multiLevelType w:val="hybridMultilevel"/>
    <w:tmpl w:val="26501D36"/>
    <w:lvl w:ilvl="0" w:tplc="BF722A26">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16" w15:restartNumberingAfterBreak="0">
    <w:nsid w:val="0E127763"/>
    <w:multiLevelType w:val="hybridMultilevel"/>
    <w:tmpl w:val="C330A6B6"/>
    <w:lvl w:ilvl="0" w:tplc="146CD794">
      <w:start w:val="1"/>
      <w:numFmt w:val="bullet"/>
      <w:lvlText w:val=""/>
      <w:lvlJc w:val="left"/>
      <w:pPr>
        <w:tabs>
          <w:tab w:val="num" w:pos="720"/>
        </w:tabs>
        <w:ind w:left="720" w:hanging="360"/>
      </w:pPr>
      <w:rPr>
        <w:rFonts w:hint="default" w:ascii="Symbol" w:hAnsi="Symbol"/>
        <w:sz w:val="20"/>
      </w:rPr>
    </w:lvl>
    <w:lvl w:ilvl="1" w:tplc="DDD0F270" w:tentative="1">
      <w:start w:val="1"/>
      <w:numFmt w:val="bullet"/>
      <w:lvlText w:val=""/>
      <w:lvlJc w:val="left"/>
      <w:pPr>
        <w:tabs>
          <w:tab w:val="num" w:pos="1440"/>
        </w:tabs>
        <w:ind w:left="1440" w:hanging="360"/>
      </w:pPr>
      <w:rPr>
        <w:rFonts w:hint="default" w:ascii="Symbol" w:hAnsi="Symbol"/>
        <w:sz w:val="20"/>
      </w:rPr>
    </w:lvl>
    <w:lvl w:ilvl="2" w:tplc="6D4ED8AA" w:tentative="1">
      <w:start w:val="1"/>
      <w:numFmt w:val="bullet"/>
      <w:lvlText w:val=""/>
      <w:lvlJc w:val="left"/>
      <w:pPr>
        <w:tabs>
          <w:tab w:val="num" w:pos="2160"/>
        </w:tabs>
        <w:ind w:left="2160" w:hanging="360"/>
      </w:pPr>
      <w:rPr>
        <w:rFonts w:hint="default" w:ascii="Symbol" w:hAnsi="Symbol"/>
        <w:sz w:val="20"/>
      </w:rPr>
    </w:lvl>
    <w:lvl w:ilvl="3" w:tplc="765E50EE" w:tentative="1">
      <w:start w:val="1"/>
      <w:numFmt w:val="bullet"/>
      <w:lvlText w:val=""/>
      <w:lvlJc w:val="left"/>
      <w:pPr>
        <w:tabs>
          <w:tab w:val="num" w:pos="2880"/>
        </w:tabs>
        <w:ind w:left="2880" w:hanging="360"/>
      </w:pPr>
      <w:rPr>
        <w:rFonts w:hint="default" w:ascii="Symbol" w:hAnsi="Symbol"/>
        <w:sz w:val="20"/>
      </w:rPr>
    </w:lvl>
    <w:lvl w:ilvl="4" w:tplc="443E4DC2" w:tentative="1">
      <w:start w:val="1"/>
      <w:numFmt w:val="bullet"/>
      <w:lvlText w:val=""/>
      <w:lvlJc w:val="left"/>
      <w:pPr>
        <w:tabs>
          <w:tab w:val="num" w:pos="3600"/>
        </w:tabs>
        <w:ind w:left="3600" w:hanging="360"/>
      </w:pPr>
      <w:rPr>
        <w:rFonts w:hint="default" w:ascii="Symbol" w:hAnsi="Symbol"/>
        <w:sz w:val="20"/>
      </w:rPr>
    </w:lvl>
    <w:lvl w:ilvl="5" w:tplc="6ABE76EC" w:tentative="1">
      <w:start w:val="1"/>
      <w:numFmt w:val="bullet"/>
      <w:lvlText w:val=""/>
      <w:lvlJc w:val="left"/>
      <w:pPr>
        <w:tabs>
          <w:tab w:val="num" w:pos="4320"/>
        </w:tabs>
        <w:ind w:left="4320" w:hanging="360"/>
      </w:pPr>
      <w:rPr>
        <w:rFonts w:hint="default" w:ascii="Symbol" w:hAnsi="Symbol"/>
        <w:sz w:val="20"/>
      </w:rPr>
    </w:lvl>
    <w:lvl w:ilvl="6" w:tplc="C9EE391A" w:tentative="1">
      <w:start w:val="1"/>
      <w:numFmt w:val="bullet"/>
      <w:lvlText w:val=""/>
      <w:lvlJc w:val="left"/>
      <w:pPr>
        <w:tabs>
          <w:tab w:val="num" w:pos="5040"/>
        </w:tabs>
        <w:ind w:left="5040" w:hanging="360"/>
      </w:pPr>
      <w:rPr>
        <w:rFonts w:hint="default" w:ascii="Symbol" w:hAnsi="Symbol"/>
        <w:sz w:val="20"/>
      </w:rPr>
    </w:lvl>
    <w:lvl w:ilvl="7" w:tplc="F99C9B50" w:tentative="1">
      <w:start w:val="1"/>
      <w:numFmt w:val="bullet"/>
      <w:lvlText w:val=""/>
      <w:lvlJc w:val="left"/>
      <w:pPr>
        <w:tabs>
          <w:tab w:val="num" w:pos="5760"/>
        </w:tabs>
        <w:ind w:left="5760" w:hanging="360"/>
      </w:pPr>
      <w:rPr>
        <w:rFonts w:hint="default" w:ascii="Symbol" w:hAnsi="Symbol"/>
        <w:sz w:val="20"/>
      </w:rPr>
    </w:lvl>
    <w:lvl w:ilvl="8" w:tplc="EFAAF12A" w:tentative="1">
      <w:start w:val="1"/>
      <w:numFmt w:val="bullet"/>
      <w:lvlText w:val=""/>
      <w:lvlJc w:val="left"/>
      <w:pPr>
        <w:tabs>
          <w:tab w:val="num" w:pos="6480"/>
        </w:tabs>
        <w:ind w:left="6480" w:hanging="360"/>
      </w:pPr>
      <w:rPr>
        <w:rFonts w:hint="default" w:ascii="Symbol" w:hAnsi="Symbol"/>
        <w:sz w:val="20"/>
      </w:rPr>
    </w:lvl>
  </w:abstractNum>
  <w:abstractNum w:abstractNumId="17" w15:restartNumberingAfterBreak="0">
    <w:nsid w:val="0EF037C4"/>
    <w:multiLevelType w:val="hybridMultilevel"/>
    <w:tmpl w:val="4B3A8494"/>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18" w15:restartNumberingAfterBreak="0">
    <w:nsid w:val="10CB6546"/>
    <w:multiLevelType w:val="multilevel"/>
    <w:tmpl w:val="01D0CF7E"/>
    <w:lvl w:ilvl="0">
      <w:start w:val="1"/>
      <w:numFmt w:val="decimal"/>
      <w:lvlText w:val="%1."/>
      <w:lvlJc w:val="left"/>
      <w:pPr>
        <w:ind w:left="720" w:hanging="360"/>
      </w:p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9" w15:restartNumberingAfterBreak="0">
    <w:nsid w:val="11150D79"/>
    <w:multiLevelType w:val="hybridMultilevel"/>
    <w:tmpl w:val="24F2E0F6"/>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0" w15:restartNumberingAfterBreak="0">
    <w:nsid w:val="11AF0F95"/>
    <w:multiLevelType w:val="hybridMultilevel"/>
    <w:tmpl w:val="D3E23B6C"/>
    <w:lvl w:ilvl="0" w:tplc="3FB8D820">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21" w15:restartNumberingAfterBreak="0">
    <w:nsid w:val="12DF3A0B"/>
    <w:multiLevelType w:val="hybridMultilevel"/>
    <w:tmpl w:val="692E8EDE"/>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22" w15:restartNumberingAfterBreak="0">
    <w:nsid w:val="13432ABF"/>
    <w:multiLevelType w:val="hybridMultilevel"/>
    <w:tmpl w:val="FF4E1736"/>
    <w:lvl w:ilvl="0" w:tplc="BF722A26">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23" w15:restartNumberingAfterBreak="0">
    <w:nsid w:val="13943718"/>
    <w:multiLevelType w:val="hybridMultilevel"/>
    <w:tmpl w:val="B42C9C4E"/>
    <w:lvl w:ilvl="0" w:tplc="BF722A26">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24" w15:restartNumberingAfterBreak="0">
    <w:nsid w:val="15B3300E"/>
    <w:multiLevelType w:val="hybridMultilevel"/>
    <w:tmpl w:val="5100FF54"/>
    <w:lvl w:ilvl="0" w:tplc="0413000F">
      <w:start w:val="1"/>
      <w:numFmt w:val="decimal"/>
      <w:lvlText w:val="%1."/>
      <w:lvlJc w:val="left"/>
      <w:pPr>
        <w:ind w:left="720" w:hanging="360"/>
      </w:p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5" w15:restartNumberingAfterBreak="0">
    <w:nsid w:val="164A4587"/>
    <w:multiLevelType w:val="hybridMultilevel"/>
    <w:tmpl w:val="23D02C94"/>
    <w:lvl w:ilvl="0" w:tplc="1E364B2A">
      <w:start w:val="1"/>
      <w:numFmt w:val="bullet"/>
      <w:lvlText w:val="-"/>
      <w:lvlJc w:val="left"/>
      <w:pPr>
        <w:ind w:left="720" w:hanging="360"/>
      </w:pPr>
      <w:rPr>
        <w:rFonts w:hint="default" w:ascii="Verdana" w:hAnsi="Verdana" w:eastAsia="Verdana"/>
        <w:w w:val="99"/>
        <w:sz w:val="20"/>
        <w:szCs w:val="20"/>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26" w15:restartNumberingAfterBreak="0">
    <w:nsid w:val="175554AD"/>
    <w:multiLevelType w:val="hybridMultilevel"/>
    <w:tmpl w:val="5E72B68E"/>
    <w:lvl w:ilvl="0" w:tplc="04130001">
      <w:start w:val="1"/>
      <w:numFmt w:val="bullet"/>
      <w:lvlText w:val=""/>
      <w:lvlJc w:val="left"/>
      <w:pPr>
        <w:ind w:left="1069" w:hanging="360"/>
      </w:pPr>
      <w:rPr>
        <w:rFonts w:hint="default" w:ascii="Symbol" w:hAnsi="Symbol"/>
      </w:rPr>
    </w:lvl>
    <w:lvl w:ilvl="1" w:tplc="04130003" w:tentative="1">
      <w:start w:val="1"/>
      <w:numFmt w:val="bullet"/>
      <w:lvlText w:val="o"/>
      <w:lvlJc w:val="left"/>
      <w:pPr>
        <w:ind w:left="1789" w:hanging="360"/>
      </w:pPr>
      <w:rPr>
        <w:rFonts w:hint="default" w:ascii="Courier New" w:hAnsi="Courier New" w:cs="Courier New"/>
      </w:rPr>
    </w:lvl>
    <w:lvl w:ilvl="2" w:tplc="04130005" w:tentative="1">
      <w:start w:val="1"/>
      <w:numFmt w:val="bullet"/>
      <w:lvlText w:val=""/>
      <w:lvlJc w:val="left"/>
      <w:pPr>
        <w:ind w:left="2509" w:hanging="360"/>
      </w:pPr>
      <w:rPr>
        <w:rFonts w:hint="default" w:ascii="Wingdings" w:hAnsi="Wingdings"/>
      </w:rPr>
    </w:lvl>
    <w:lvl w:ilvl="3" w:tplc="04130001" w:tentative="1">
      <w:start w:val="1"/>
      <w:numFmt w:val="bullet"/>
      <w:lvlText w:val=""/>
      <w:lvlJc w:val="left"/>
      <w:pPr>
        <w:ind w:left="3229" w:hanging="360"/>
      </w:pPr>
      <w:rPr>
        <w:rFonts w:hint="default" w:ascii="Symbol" w:hAnsi="Symbol"/>
      </w:rPr>
    </w:lvl>
    <w:lvl w:ilvl="4" w:tplc="04130003" w:tentative="1">
      <w:start w:val="1"/>
      <w:numFmt w:val="bullet"/>
      <w:lvlText w:val="o"/>
      <w:lvlJc w:val="left"/>
      <w:pPr>
        <w:ind w:left="3949" w:hanging="360"/>
      </w:pPr>
      <w:rPr>
        <w:rFonts w:hint="default" w:ascii="Courier New" w:hAnsi="Courier New" w:cs="Courier New"/>
      </w:rPr>
    </w:lvl>
    <w:lvl w:ilvl="5" w:tplc="04130005" w:tentative="1">
      <w:start w:val="1"/>
      <w:numFmt w:val="bullet"/>
      <w:lvlText w:val=""/>
      <w:lvlJc w:val="left"/>
      <w:pPr>
        <w:ind w:left="4669" w:hanging="360"/>
      </w:pPr>
      <w:rPr>
        <w:rFonts w:hint="default" w:ascii="Wingdings" w:hAnsi="Wingdings"/>
      </w:rPr>
    </w:lvl>
    <w:lvl w:ilvl="6" w:tplc="04130001" w:tentative="1">
      <w:start w:val="1"/>
      <w:numFmt w:val="bullet"/>
      <w:lvlText w:val=""/>
      <w:lvlJc w:val="left"/>
      <w:pPr>
        <w:ind w:left="5389" w:hanging="360"/>
      </w:pPr>
      <w:rPr>
        <w:rFonts w:hint="default" w:ascii="Symbol" w:hAnsi="Symbol"/>
      </w:rPr>
    </w:lvl>
    <w:lvl w:ilvl="7" w:tplc="04130003" w:tentative="1">
      <w:start w:val="1"/>
      <w:numFmt w:val="bullet"/>
      <w:lvlText w:val="o"/>
      <w:lvlJc w:val="left"/>
      <w:pPr>
        <w:ind w:left="6109" w:hanging="360"/>
      </w:pPr>
      <w:rPr>
        <w:rFonts w:hint="default" w:ascii="Courier New" w:hAnsi="Courier New" w:cs="Courier New"/>
      </w:rPr>
    </w:lvl>
    <w:lvl w:ilvl="8" w:tplc="04130005" w:tentative="1">
      <w:start w:val="1"/>
      <w:numFmt w:val="bullet"/>
      <w:lvlText w:val=""/>
      <w:lvlJc w:val="left"/>
      <w:pPr>
        <w:ind w:left="6829" w:hanging="360"/>
      </w:pPr>
      <w:rPr>
        <w:rFonts w:hint="default" w:ascii="Wingdings" w:hAnsi="Wingdings"/>
      </w:rPr>
    </w:lvl>
  </w:abstractNum>
  <w:abstractNum w:abstractNumId="27" w15:restartNumberingAfterBreak="0">
    <w:nsid w:val="179740B5"/>
    <w:multiLevelType w:val="hybridMultilevel"/>
    <w:tmpl w:val="1E8895C6"/>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28" w15:restartNumberingAfterBreak="0">
    <w:nsid w:val="198963C6"/>
    <w:multiLevelType w:val="hybridMultilevel"/>
    <w:tmpl w:val="2C9A6AA2"/>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29" w15:restartNumberingAfterBreak="0">
    <w:nsid w:val="199F1BF2"/>
    <w:multiLevelType w:val="hybridMultilevel"/>
    <w:tmpl w:val="375E94AC"/>
    <w:lvl w:ilvl="0" w:tplc="3FB8D820">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30" w15:restartNumberingAfterBreak="0">
    <w:nsid w:val="19AE57B9"/>
    <w:multiLevelType w:val="hybridMultilevel"/>
    <w:tmpl w:val="5742159A"/>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1" w15:restartNumberingAfterBreak="0">
    <w:nsid w:val="1C105930"/>
    <w:multiLevelType w:val="hybridMultilevel"/>
    <w:tmpl w:val="920E8674"/>
    <w:lvl w:ilvl="0" w:tplc="3FB8D820">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32" w15:restartNumberingAfterBreak="0">
    <w:nsid w:val="1C5D4E2C"/>
    <w:multiLevelType w:val="hybridMultilevel"/>
    <w:tmpl w:val="7F86AB80"/>
    <w:lvl w:ilvl="0" w:tplc="04130001">
      <w:start w:val="1"/>
      <w:numFmt w:val="bullet"/>
      <w:lvlText w:val=""/>
      <w:lvlJc w:val="left"/>
      <w:rPr>
        <w:rFonts w:hint="default" w:ascii="Symbol" w:hAnsi="Symbol"/>
      </w:rPr>
    </w:lvl>
    <w:lvl w:ilvl="1" w:tplc="FFFFFFFF">
      <w:start w:val="1"/>
      <w:numFmt w:val="bullet"/>
      <w:lvlText w:val=""/>
      <w:lvlJc w:val="left"/>
    </w:lvl>
    <w:lvl w:ilvl="2" w:tplc="FFFFFFFF">
      <w:start w:val="1"/>
      <w:numFmt w:val="bullet"/>
      <w:lvlText w:val=""/>
      <w:lvlJc w:val="left"/>
    </w:lvl>
    <w:lvl w:ilvl="3" w:tplc="FFFFFFFF">
      <w:start w:val="1"/>
      <w:numFmt w:val="bullet"/>
      <w:lvlText w:val=""/>
      <w:lvlJc w:val="left"/>
    </w:lvl>
    <w:lvl w:ilvl="4" w:tplc="FFFFFFFF">
      <w:start w:val="1"/>
      <w:numFmt w:val="bullet"/>
      <w:lvlText w:val=""/>
      <w:lvlJc w:val="left"/>
    </w:lvl>
    <w:lvl w:ilvl="5" w:tplc="FFFFFFFF">
      <w:start w:val="1"/>
      <w:numFmt w:val="bullet"/>
      <w:lvlText w:val=""/>
      <w:lvlJc w:val="left"/>
    </w:lvl>
    <w:lvl w:ilvl="6" w:tplc="FFFFFFFF">
      <w:start w:val="1"/>
      <w:numFmt w:val="bullet"/>
      <w:lvlText w:val=""/>
      <w:lvlJc w:val="left"/>
    </w:lvl>
    <w:lvl w:ilvl="7" w:tplc="FFFFFFFF">
      <w:start w:val="1"/>
      <w:numFmt w:val="bullet"/>
      <w:lvlText w:val=""/>
      <w:lvlJc w:val="left"/>
    </w:lvl>
    <w:lvl w:ilvl="8" w:tplc="FFFFFFFF">
      <w:start w:val="1"/>
      <w:numFmt w:val="bullet"/>
      <w:lvlText w:val=""/>
      <w:lvlJc w:val="left"/>
    </w:lvl>
  </w:abstractNum>
  <w:abstractNum w:abstractNumId="33" w15:restartNumberingAfterBreak="0">
    <w:nsid w:val="1D1A251E"/>
    <w:multiLevelType w:val="multilevel"/>
    <w:tmpl w:val="37089262"/>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
      <w:lvlJc w:val="left"/>
      <w:pPr>
        <w:tabs>
          <w:tab w:val="num" w:pos="1440"/>
        </w:tabs>
        <w:ind w:left="1440" w:hanging="360"/>
      </w:pPr>
      <w:rPr>
        <w:rFonts w:hint="default" w:ascii="Symbol" w:hAnsi="Symbol"/>
        <w:sz w:val="20"/>
      </w:rPr>
    </w:lvl>
    <w:lvl w:ilvl="2" w:tentative="1">
      <w:start w:val="1"/>
      <w:numFmt w:val="bullet"/>
      <w:lvlText w:val=""/>
      <w:lvlJc w:val="left"/>
      <w:pPr>
        <w:tabs>
          <w:tab w:val="num" w:pos="2160"/>
        </w:tabs>
        <w:ind w:left="2160" w:hanging="360"/>
      </w:pPr>
      <w:rPr>
        <w:rFonts w:hint="default" w:ascii="Symbol" w:hAnsi="Symbol"/>
        <w:sz w:val="20"/>
      </w:rPr>
    </w:lvl>
    <w:lvl w:ilvl="3" w:tentative="1">
      <w:start w:val="1"/>
      <w:numFmt w:val="bullet"/>
      <w:lvlText w:val=""/>
      <w:lvlJc w:val="left"/>
      <w:pPr>
        <w:tabs>
          <w:tab w:val="num" w:pos="2880"/>
        </w:tabs>
        <w:ind w:left="2880" w:hanging="360"/>
      </w:pPr>
      <w:rPr>
        <w:rFonts w:hint="default" w:ascii="Symbol" w:hAnsi="Symbol"/>
        <w:sz w:val="20"/>
      </w:rPr>
    </w:lvl>
    <w:lvl w:ilvl="4" w:tentative="1">
      <w:start w:val="1"/>
      <w:numFmt w:val="bullet"/>
      <w:lvlText w:val=""/>
      <w:lvlJc w:val="left"/>
      <w:pPr>
        <w:tabs>
          <w:tab w:val="num" w:pos="3600"/>
        </w:tabs>
        <w:ind w:left="3600" w:hanging="360"/>
      </w:pPr>
      <w:rPr>
        <w:rFonts w:hint="default" w:ascii="Symbol" w:hAnsi="Symbol"/>
        <w:sz w:val="20"/>
      </w:rPr>
    </w:lvl>
    <w:lvl w:ilvl="5" w:tentative="1">
      <w:start w:val="1"/>
      <w:numFmt w:val="bullet"/>
      <w:lvlText w:val=""/>
      <w:lvlJc w:val="left"/>
      <w:pPr>
        <w:tabs>
          <w:tab w:val="num" w:pos="4320"/>
        </w:tabs>
        <w:ind w:left="4320" w:hanging="360"/>
      </w:pPr>
      <w:rPr>
        <w:rFonts w:hint="default" w:ascii="Symbol" w:hAnsi="Symbol"/>
        <w:sz w:val="20"/>
      </w:rPr>
    </w:lvl>
    <w:lvl w:ilvl="6" w:tentative="1">
      <w:start w:val="1"/>
      <w:numFmt w:val="bullet"/>
      <w:lvlText w:val=""/>
      <w:lvlJc w:val="left"/>
      <w:pPr>
        <w:tabs>
          <w:tab w:val="num" w:pos="5040"/>
        </w:tabs>
        <w:ind w:left="5040" w:hanging="360"/>
      </w:pPr>
      <w:rPr>
        <w:rFonts w:hint="default" w:ascii="Symbol" w:hAnsi="Symbol"/>
        <w:sz w:val="20"/>
      </w:rPr>
    </w:lvl>
    <w:lvl w:ilvl="7" w:tentative="1">
      <w:start w:val="1"/>
      <w:numFmt w:val="bullet"/>
      <w:lvlText w:val=""/>
      <w:lvlJc w:val="left"/>
      <w:pPr>
        <w:tabs>
          <w:tab w:val="num" w:pos="5760"/>
        </w:tabs>
        <w:ind w:left="5760" w:hanging="360"/>
      </w:pPr>
      <w:rPr>
        <w:rFonts w:hint="default" w:ascii="Symbol" w:hAnsi="Symbol"/>
        <w:sz w:val="20"/>
      </w:rPr>
    </w:lvl>
    <w:lvl w:ilvl="8" w:tentative="1">
      <w:start w:val="1"/>
      <w:numFmt w:val="bullet"/>
      <w:lvlText w:val=""/>
      <w:lvlJc w:val="left"/>
      <w:pPr>
        <w:tabs>
          <w:tab w:val="num" w:pos="6480"/>
        </w:tabs>
        <w:ind w:left="6480" w:hanging="360"/>
      </w:pPr>
      <w:rPr>
        <w:rFonts w:hint="default" w:ascii="Symbol" w:hAnsi="Symbol"/>
        <w:sz w:val="20"/>
      </w:rPr>
    </w:lvl>
  </w:abstractNum>
  <w:abstractNum w:abstractNumId="34" w15:restartNumberingAfterBreak="0">
    <w:nsid w:val="1D5874A3"/>
    <w:multiLevelType w:val="hybridMultilevel"/>
    <w:tmpl w:val="D43C7C7E"/>
    <w:lvl w:ilvl="0" w:tplc="04130001">
      <w:start w:val="1"/>
      <w:numFmt w:val="bullet"/>
      <w:lvlText w:val=""/>
      <w:lvlJc w:val="left"/>
      <w:pPr>
        <w:ind w:left="630" w:hanging="360"/>
      </w:pPr>
      <w:rPr>
        <w:rFonts w:hint="default" w:ascii="Symbol" w:hAnsi="Symbol"/>
      </w:rPr>
    </w:lvl>
    <w:lvl w:ilvl="1" w:tplc="04130003" w:tentative="1">
      <w:start w:val="1"/>
      <w:numFmt w:val="bullet"/>
      <w:lvlText w:val="o"/>
      <w:lvlJc w:val="left"/>
      <w:pPr>
        <w:ind w:left="1350" w:hanging="360"/>
      </w:pPr>
      <w:rPr>
        <w:rFonts w:hint="default" w:ascii="Courier New" w:hAnsi="Courier New" w:cs="Courier New"/>
      </w:rPr>
    </w:lvl>
    <w:lvl w:ilvl="2" w:tplc="04130005" w:tentative="1">
      <w:start w:val="1"/>
      <w:numFmt w:val="bullet"/>
      <w:lvlText w:val=""/>
      <w:lvlJc w:val="left"/>
      <w:pPr>
        <w:ind w:left="2070" w:hanging="360"/>
      </w:pPr>
      <w:rPr>
        <w:rFonts w:hint="default" w:ascii="Wingdings" w:hAnsi="Wingdings"/>
      </w:rPr>
    </w:lvl>
    <w:lvl w:ilvl="3" w:tplc="04130001" w:tentative="1">
      <w:start w:val="1"/>
      <w:numFmt w:val="bullet"/>
      <w:lvlText w:val=""/>
      <w:lvlJc w:val="left"/>
      <w:pPr>
        <w:ind w:left="2790" w:hanging="360"/>
      </w:pPr>
      <w:rPr>
        <w:rFonts w:hint="default" w:ascii="Symbol" w:hAnsi="Symbol"/>
      </w:rPr>
    </w:lvl>
    <w:lvl w:ilvl="4" w:tplc="04130003" w:tentative="1">
      <w:start w:val="1"/>
      <w:numFmt w:val="bullet"/>
      <w:lvlText w:val="o"/>
      <w:lvlJc w:val="left"/>
      <w:pPr>
        <w:ind w:left="3510" w:hanging="360"/>
      </w:pPr>
      <w:rPr>
        <w:rFonts w:hint="default" w:ascii="Courier New" w:hAnsi="Courier New" w:cs="Courier New"/>
      </w:rPr>
    </w:lvl>
    <w:lvl w:ilvl="5" w:tplc="04130005" w:tentative="1">
      <w:start w:val="1"/>
      <w:numFmt w:val="bullet"/>
      <w:lvlText w:val=""/>
      <w:lvlJc w:val="left"/>
      <w:pPr>
        <w:ind w:left="4230" w:hanging="360"/>
      </w:pPr>
      <w:rPr>
        <w:rFonts w:hint="default" w:ascii="Wingdings" w:hAnsi="Wingdings"/>
      </w:rPr>
    </w:lvl>
    <w:lvl w:ilvl="6" w:tplc="04130001" w:tentative="1">
      <w:start w:val="1"/>
      <w:numFmt w:val="bullet"/>
      <w:lvlText w:val=""/>
      <w:lvlJc w:val="left"/>
      <w:pPr>
        <w:ind w:left="4950" w:hanging="360"/>
      </w:pPr>
      <w:rPr>
        <w:rFonts w:hint="default" w:ascii="Symbol" w:hAnsi="Symbol"/>
      </w:rPr>
    </w:lvl>
    <w:lvl w:ilvl="7" w:tplc="04130003" w:tentative="1">
      <w:start w:val="1"/>
      <w:numFmt w:val="bullet"/>
      <w:lvlText w:val="o"/>
      <w:lvlJc w:val="left"/>
      <w:pPr>
        <w:ind w:left="5670" w:hanging="360"/>
      </w:pPr>
      <w:rPr>
        <w:rFonts w:hint="default" w:ascii="Courier New" w:hAnsi="Courier New" w:cs="Courier New"/>
      </w:rPr>
    </w:lvl>
    <w:lvl w:ilvl="8" w:tplc="04130005" w:tentative="1">
      <w:start w:val="1"/>
      <w:numFmt w:val="bullet"/>
      <w:lvlText w:val=""/>
      <w:lvlJc w:val="left"/>
      <w:pPr>
        <w:ind w:left="6390" w:hanging="360"/>
      </w:pPr>
      <w:rPr>
        <w:rFonts w:hint="default" w:ascii="Wingdings" w:hAnsi="Wingdings"/>
      </w:rPr>
    </w:lvl>
  </w:abstractNum>
  <w:abstractNum w:abstractNumId="35" w15:restartNumberingAfterBreak="0">
    <w:nsid w:val="1E0F4F94"/>
    <w:multiLevelType w:val="hybridMultilevel"/>
    <w:tmpl w:val="C1DCB6BA"/>
    <w:lvl w:ilvl="0" w:tplc="04130001">
      <w:start w:val="1"/>
      <w:numFmt w:val="bullet"/>
      <w:lvlText w:val=""/>
      <w:lvlJc w:val="left"/>
      <w:pPr>
        <w:ind w:left="785" w:hanging="360"/>
      </w:pPr>
      <w:rPr>
        <w:rFonts w:hint="default" w:ascii="Symbol" w:hAnsi="Symbol"/>
      </w:rPr>
    </w:lvl>
    <w:lvl w:ilvl="1" w:tplc="04130003" w:tentative="1">
      <w:start w:val="1"/>
      <w:numFmt w:val="bullet"/>
      <w:lvlText w:val="o"/>
      <w:lvlJc w:val="left"/>
      <w:pPr>
        <w:ind w:left="1505" w:hanging="360"/>
      </w:pPr>
      <w:rPr>
        <w:rFonts w:hint="default" w:ascii="Courier New" w:hAnsi="Courier New" w:cs="Courier New"/>
      </w:rPr>
    </w:lvl>
    <w:lvl w:ilvl="2" w:tplc="04130005" w:tentative="1">
      <w:start w:val="1"/>
      <w:numFmt w:val="bullet"/>
      <w:lvlText w:val=""/>
      <w:lvlJc w:val="left"/>
      <w:pPr>
        <w:ind w:left="2225" w:hanging="360"/>
      </w:pPr>
      <w:rPr>
        <w:rFonts w:hint="default" w:ascii="Wingdings" w:hAnsi="Wingdings"/>
      </w:rPr>
    </w:lvl>
    <w:lvl w:ilvl="3" w:tplc="04130001" w:tentative="1">
      <w:start w:val="1"/>
      <w:numFmt w:val="bullet"/>
      <w:lvlText w:val=""/>
      <w:lvlJc w:val="left"/>
      <w:pPr>
        <w:ind w:left="2945" w:hanging="360"/>
      </w:pPr>
      <w:rPr>
        <w:rFonts w:hint="default" w:ascii="Symbol" w:hAnsi="Symbol"/>
      </w:rPr>
    </w:lvl>
    <w:lvl w:ilvl="4" w:tplc="04130003" w:tentative="1">
      <w:start w:val="1"/>
      <w:numFmt w:val="bullet"/>
      <w:lvlText w:val="o"/>
      <w:lvlJc w:val="left"/>
      <w:pPr>
        <w:ind w:left="3665" w:hanging="360"/>
      </w:pPr>
      <w:rPr>
        <w:rFonts w:hint="default" w:ascii="Courier New" w:hAnsi="Courier New" w:cs="Courier New"/>
      </w:rPr>
    </w:lvl>
    <w:lvl w:ilvl="5" w:tplc="04130005" w:tentative="1">
      <w:start w:val="1"/>
      <w:numFmt w:val="bullet"/>
      <w:lvlText w:val=""/>
      <w:lvlJc w:val="left"/>
      <w:pPr>
        <w:ind w:left="4385" w:hanging="360"/>
      </w:pPr>
      <w:rPr>
        <w:rFonts w:hint="default" w:ascii="Wingdings" w:hAnsi="Wingdings"/>
      </w:rPr>
    </w:lvl>
    <w:lvl w:ilvl="6" w:tplc="04130001" w:tentative="1">
      <w:start w:val="1"/>
      <w:numFmt w:val="bullet"/>
      <w:lvlText w:val=""/>
      <w:lvlJc w:val="left"/>
      <w:pPr>
        <w:ind w:left="5105" w:hanging="360"/>
      </w:pPr>
      <w:rPr>
        <w:rFonts w:hint="default" w:ascii="Symbol" w:hAnsi="Symbol"/>
      </w:rPr>
    </w:lvl>
    <w:lvl w:ilvl="7" w:tplc="04130003" w:tentative="1">
      <w:start w:val="1"/>
      <w:numFmt w:val="bullet"/>
      <w:lvlText w:val="o"/>
      <w:lvlJc w:val="left"/>
      <w:pPr>
        <w:ind w:left="5825" w:hanging="360"/>
      </w:pPr>
      <w:rPr>
        <w:rFonts w:hint="default" w:ascii="Courier New" w:hAnsi="Courier New" w:cs="Courier New"/>
      </w:rPr>
    </w:lvl>
    <w:lvl w:ilvl="8" w:tplc="04130005" w:tentative="1">
      <w:start w:val="1"/>
      <w:numFmt w:val="bullet"/>
      <w:lvlText w:val=""/>
      <w:lvlJc w:val="left"/>
      <w:pPr>
        <w:ind w:left="6545" w:hanging="360"/>
      </w:pPr>
      <w:rPr>
        <w:rFonts w:hint="default" w:ascii="Wingdings" w:hAnsi="Wingdings"/>
      </w:rPr>
    </w:lvl>
  </w:abstractNum>
  <w:abstractNum w:abstractNumId="36" w15:restartNumberingAfterBreak="0">
    <w:nsid w:val="1E817323"/>
    <w:multiLevelType w:val="hybridMultilevel"/>
    <w:tmpl w:val="9586B2EC"/>
    <w:lvl w:ilvl="0" w:tplc="284A05D0">
      <w:start w:val="1"/>
      <w:numFmt w:val="bullet"/>
      <w:lvlText w:val=""/>
      <w:lvlJc w:val="left"/>
      <w:pPr>
        <w:tabs>
          <w:tab w:val="num" w:pos="720"/>
        </w:tabs>
        <w:ind w:left="720" w:hanging="360"/>
      </w:pPr>
      <w:rPr>
        <w:rFonts w:hint="default" w:ascii="Symbol" w:hAnsi="Symbol"/>
        <w:sz w:val="20"/>
      </w:rPr>
    </w:lvl>
    <w:lvl w:ilvl="1" w:tplc="54DA81EA" w:tentative="1">
      <w:start w:val="1"/>
      <w:numFmt w:val="bullet"/>
      <w:lvlText w:val="o"/>
      <w:lvlJc w:val="left"/>
      <w:pPr>
        <w:tabs>
          <w:tab w:val="num" w:pos="1440"/>
        </w:tabs>
        <w:ind w:left="1440" w:hanging="360"/>
      </w:pPr>
      <w:rPr>
        <w:rFonts w:hint="default" w:ascii="Courier New" w:hAnsi="Courier New"/>
        <w:sz w:val="20"/>
      </w:rPr>
    </w:lvl>
    <w:lvl w:ilvl="2" w:tplc="5518FED2" w:tentative="1">
      <w:start w:val="1"/>
      <w:numFmt w:val="bullet"/>
      <w:lvlText w:val=""/>
      <w:lvlJc w:val="left"/>
      <w:pPr>
        <w:tabs>
          <w:tab w:val="num" w:pos="2160"/>
        </w:tabs>
        <w:ind w:left="2160" w:hanging="360"/>
      </w:pPr>
      <w:rPr>
        <w:rFonts w:hint="default" w:ascii="Wingdings" w:hAnsi="Wingdings"/>
        <w:sz w:val="20"/>
      </w:rPr>
    </w:lvl>
    <w:lvl w:ilvl="3" w:tplc="81EEFA1A" w:tentative="1">
      <w:start w:val="1"/>
      <w:numFmt w:val="bullet"/>
      <w:lvlText w:val=""/>
      <w:lvlJc w:val="left"/>
      <w:pPr>
        <w:tabs>
          <w:tab w:val="num" w:pos="2880"/>
        </w:tabs>
        <w:ind w:left="2880" w:hanging="360"/>
      </w:pPr>
      <w:rPr>
        <w:rFonts w:hint="default" w:ascii="Wingdings" w:hAnsi="Wingdings"/>
        <w:sz w:val="20"/>
      </w:rPr>
    </w:lvl>
    <w:lvl w:ilvl="4" w:tplc="45509C72" w:tentative="1">
      <w:start w:val="1"/>
      <w:numFmt w:val="bullet"/>
      <w:lvlText w:val=""/>
      <w:lvlJc w:val="left"/>
      <w:pPr>
        <w:tabs>
          <w:tab w:val="num" w:pos="3600"/>
        </w:tabs>
        <w:ind w:left="3600" w:hanging="360"/>
      </w:pPr>
      <w:rPr>
        <w:rFonts w:hint="default" w:ascii="Wingdings" w:hAnsi="Wingdings"/>
        <w:sz w:val="20"/>
      </w:rPr>
    </w:lvl>
    <w:lvl w:ilvl="5" w:tplc="2AF43F1A" w:tentative="1">
      <w:start w:val="1"/>
      <w:numFmt w:val="bullet"/>
      <w:lvlText w:val=""/>
      <w:lvlJc w:val="left"/>
      <w:pPr>
        <w:tabs>
          <w:tab w:val="num" w:pos="4320"/>
        </w:tabs>
        <w:ind w:left="4320" w:hanging="360"/>
      </w:pPr>
      <w:rPr>
        <w:rFonts w:hint="default" w:ascii="Wingdings" w:hAnsi="Wingdings"/>
        <w:sz w:val="20"/>
      </w:rPr>
    </w:lvl>
    <w:lvl w:ilvl="6" w:tplc="5000970A" w:tentative="1">
      <w:start w:val="1"/>
      <w:numFmt w:val="bullet"/>
      <w:lvlText w:val=""/>
      <w:lvlJc w:val="left"/>
      <w:pPr>
        <w:tabs>
          <w:tab w:val="num" w:pos="5040"/>
        </w:tabs>
        <w:ind w:left="5040" w:hanging="360"/>
      </w:pPr>
      <w:rPr>
        <w:rFonts w:hint="default" w:ascii="Wingdings" w:hAnsi="Wingdings"/>
        <w:sz w:val="20"/>
      </w:rPr>
    </w:lvl>
    <w:lvl w:ilvl="7" w:tplc="D8D61A52" w:tentative="1">
      <w:start w:val="1"/>
      <w:numFmt w:val="bullet"/>
      <w:lvlText w:val=""/>
      <w:lvlJc w:val="left"/>
      <w:pPr>
        <w:tabs>
          <w:tab w:val="num" w:pos="5760"/>
        </w:tabs>
        <w:ind w:left="5760" w:hanging="360"/>
      </w:pPr>
      <w:rPr>
        <w:rFonts w:hint="default" w:ascii="Wingdings" w:hAnsi="Wingdings"/>
        <w:sz w:val="20"/>
      </w:rPr>
    </w:lvl>
    <w:lvl w:ilvl="8" w:tplc="179E52A6" w:tentative="1">
      <w:start w:val="1"/>
      <w:numFmt w:val="bullet"/>
      <w:lvlText w:val=""/>
      <w:lvlJc w:val="left"/>
      <w:pPr>
        <w:tabs>
          <w:tab w:val="num" w:pos="6480"/>
        </w:tabs>
        <w:ind w:left="6480" w:hanging="360"/>
      </w:pPr>
      <w:rPr>
        <w:rFonts w:hint="default" w:ascii="Wingdings" w:hAnsi="Wingdings"/>
        <w:sz w:val="20"/>
      </w:rPr>
    </w:lvl>
  </w:abstractNum>
  <w:abstractNum w:abstractNumId="37" w15:restartNumberingAfterBreak="0">
    <w:nsid w:val="1F66333D"/>
    <w:multiLevelType w:val="hybridMultilevel"/>
    <w:tmpl w:val="0D68969E"/>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38" w15:restartNumberingAfterBreak="0">
    <w:nsid w:val="1F924FBB"/>
    <w:multiLevelType w:val="hybridMultilevel"/>
    <w:tmpl w:val="3C285E02"/>
    <w:lvl w:ilvl="0" w:tplc="3FB8D820">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39" w15:restartNumberingAfterBreak="0">
    <w:nsid w:val="1FBE0535"/>
    <w:multiLevelType w:val="hybridMultilevel"/>
    <w:tmpl w:val="DC8CA516"/>
    <w:lvl w:ilvl="0" w:tplc="3FB8D820">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40" w15:restartNumberingAfterBreak="0">
    <w:nsid w:val="242421C3"/>
    <w:multiLevelType w:val="hybridMultilevel"/>
    <w:tmpl w:val="7564EFF6"/>
    <w:lvl w:ilvl="0" w:tplc="AA202AC8">
      <w:start w:val="1"/>
      <w:numFmt w:val="bullet"/>
      <w:lvlText w:val=""/>
      <w:lvlJc w:val="left"/>
      <w:pPr>
        <w:tabs>
          <w:tab w:val="num" w:pos="720"/>
        </w:tabs>
        <w:ind w:left="720" w:hanging="360"/>
      </w:pPr>
      <w:rPr>
        <w:rFonts w:hint="default" w:ascii="Symbol" w:hAnsi="Symbol"/>
        <w:sz w:val="20"/>
      </w:rPr>
    </w:lvl>
    <w:lvl w:ilvl="1" w:tplc="BC769520">
      <w:start w:val="1"/>
      <w:numFmt w:val="decimal"/>
      <w:lvlText w:val="%2)"/>
      <w:lvlJc w:val="left"/>
      <w:pPr>
        <w:ind w:left="1440" w:hanging="360"/>
      </w:pPr>
      <w:rPr>
        <w:rFonts w:hint="default"/>
      </w:rPr>
    </w:lvl>
    <w:lvl w:ilvl="2" w:tplc="765AEE82" w:tentative="1">
      <w:start w:val="1"/>
      <w:numFmt w:val="bullet"/>
      <w:lvlText w:val=""/>
      <w:lvlJc w:val="left"/>
      <w:pPr>
        <w:tabs>
          <w:tab w:val="num" w:pos="2160"/>
        </w:tabs>
        <w:ind w:left="2160" w:hanging="360"/>
      </w:pPr>
      <w:rPr>
        <w:rFonts w:hint="default" w:ascii="Symbol" w:hAnsi="Symbol"/>
        <w:sz w:val="20"/>
      </w:rPr>
    </w:lvl>
    <w:lvl w:ilvl="3" w:tplc="B364B7DE" w:tentative="1">
      <w:start w:val="1"/>
      <w:numFmt w:val="bullet"/>
      <w:lvlText w:val=""/>
      <w:lvlJc w:val="left"/>
      <w:pPr>
        <w:tabs>
          <w:tab w:val="num" w:pos="2880"/>
        </w:tabs>
        <w:ind w:left="2880" w:hanging="360"/>
      </w:pPr>
      <w:rPr>
        <w:rFonts w:hint="default" w:ascii="Symbol" w:hAnsi="Symbol"/>
        <w:sz w:val="20"/>
      </w:rPr>
    </w:lvl>
    <w:lvl w:ilvl="4" w:tplc="55A64014" w:tentative="1">
      <w:start w:val="1"/>
      <w:numFmt w:val="bullet"/>
      <w:lvlText w:val=""/>
      <w:lvlJc w:val="left"/>
      <w:pPr>
        <w:tabs>
          <w:tab w:val="num" w:pos="3600"/>
        </w:tabs>
        <w:ind w:left="3600" w:hanging="360"/>
      </w:pPr>
      <w:rPr>
        <w:rFonts w:hint="default" w:ascii="Symbol" w:hAnsi="Symbol"/>
        <w:sz w:val="20"/>
      </w:rPr>
    </w:lvl>
    <w:lvl w:ilvl="5" w:tplc="C2E2FA6A" w:tentative="1">
      <w:start w:val="1"/>
      <w:numFmt w:val="bullet"/>
      <w:lvlText w:val=""/>
      <w:lvlJc w:val="left"/>
      <w:pPr>
        <w:tabs>
          <w:tab w:val="num" w:pos="4320"/>
        </w:tabs>
        <w:ind w:left="4320" w:hanging="360"/>
      </w:pPr>
      <w:rPr>
        <w:rFonts w:hint="default" w:ascii="Symbol" w:hAnsi="Symbol"/>
        <w:sz w:val="20"/>
      </w:rPr>
    </w:lvl>
    <w:lvl w:ilvl="6" w:tplc="48D0E836" w:tentative="1">
      <w:start w:val="1"/>
      <w:numFmt w:val="bullet"/>
      <w:lvlText w:val=""/>
      <w:lvlJc w:val="left"/>
      <w:pPr>
        <w:tabs>
          <w:tab w:val="num" w:pos="5040"/>
        </w:tabs>
        <w:ind w:left="5040" w:hanging="360"/>
      </w:pPr>
      <w:rPr>
        <w:rFonts w:hint="default" w:ascii="Symbol" w:hAnsi="Symbol"/>
        <w:sz w:val="20"/>
      </w:rPr>
    </w:lvl>
    <w:lvl w:ilvl="7" w:tplc="0D64326C" w:tentative="1">
      <w:start w:val="1"/>
      <w:numFmt w:val="bullet"/>
      <w:lvlText w:val=""/>
      <w:lvlJc w:val="left"/>
      <w:pPr>
        <w:tabs>
          <w:tab w:val="num" w:pos="5760"/>
        </w:tabs>
        <w:ind w:left="5760" w:hanging="360"/>
      </w:pPr>
      <w:rPr>
        <w:rFonts w:hint="default" w:ascii="Symbol" w:hAnsi="Symbol"/>
        <w:sz w:val="20"/>
      </w:rPr>
    </w:lvl>
    <w:lvl w:ilvl="8" w:tplc="D02A871E" w:tentative="1">
      <w:start w:val="1"/>
      <w:numFmt w:val="bullet"/>
      <w:lvlText w:val=""/>
      <w:lvlJc w:val="left"/>
      <w:pPr>
        <w:tabs>
          <w:tab w:val="num" w:pos="6480"/>
        </w:tabs>
        <w:ind w:left="6480" w:hanging="360"/>
      </w:pPr>
      <w:rPr>
        <w:rFonts w:hint="default" w:ascii="Symbol" w:hAnsi="Symbol"/>
        <w:sz w:val="20"/>
      </w:rPr>
    </w:lvl>
  </w:abstractNum>
  <w:abstractNum w:abstractNumId="41" w15:restartNumberingAfterBreak="0">
    <w:nsid w:val="253F0E39"/>
    <w:multiLevelType w:val="hybridMultilevel"/>
    <w:tmpl w:val="A83ED45E"/>
    <w:lvl w:ilvl="0" w:tplc="BF722A26">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42" w15:restartNumberingAfterBreak="0">
    <w:nsid w:val="284B125F"/>
    <w:multiLevelType w:val="multilevel"/>
    <w:tmpl w:val="25D496FE"/>
    <w:lvl w:ilvl="0">
      <w:start w:val="1"/>
      <w:numFmt w:val="decimal"/>
      <w:lvlText w:val="%1."/>
      <w:lvlJc w:val="left"/>
      <w:pPr>
        <w:ind w:left="720" w:hanging="360"/>
      </w:pPr>
      <w:rPr>
        <w:rFonts w:hint="default"/>
        <w:u w:val="single"/>
      </w:rPr>
    </w:lvl>
    <w:lvl w:ilvl="1">
      <w:start w:val="3"/>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43" w15:restartNumberingAfterBreak="0">
    <w:nsid w:val="28A505E3"/>
    <w:multiLevelType w:val="hybridMultilevel"/>
    <w:tmpl w:val="B6DEDF60"/>
    <w:lvl w:ilvl="0" w:tplc="0413000F">
      <w:start w:val="1"/>
      <w:numFmt w:val="decimal"/>
      <w:lvlText w:val="%1."/>
      <w:lvlJc w:val="left"/>
      <w:pPr>
        <w:ind w:left="1428" w:hanging="360"/>
      </w:pPr>
      <w:rPr>
        <w:rFonts w:hint="default"/>
      </w:rPr>
    </w:lvl>
    <w:lvl w:ilvl="1" w:tplc="FFFFFFFF" w:tentative="1">
      <w:start w:val="1"/>
      <w:numFmt w:val="bullet"/>
      <w:lvlText w:val="o"/>
      <w:lvlJc w:val="left"/>
      <w:pPr>
        <w:ind w:left="2148" w:hanging="360"/>
      </w:pPr>
      <w:rPr>
        <w:rFonts w:hint="default" w:ascii="Courier New" w:hAnsi="Courier New" w:cs="Courier New"/>
      </w:rPr>
    </w:lvl>
    <w:lvl w:ilvl="2" w:tplc="FFFFFFFF" w:tentative="1">
      <w:start w:val="1"/>
      <w:numFmt w:val="bullet"/>
      <w:lvlText w:val=""/>
      <w:lvlJc w:val="left"/>
      <w:pPr>
        <w:ind w:left="2868" w:hanging="360"/>
      </w:pPr>
      <w:rPr>
        <w:rFonts w:hint="default" w:ascii="Wingdings" w:hAnsi="Wingdings"/>
      </w:rPr>
    </w:lvl>
    <w:lvl w:ilvl="3" w:tplc="FFFFFFFF" w:tentative="1">
      <w:start w:val="1"/>
      <w:numFmt w:val="bullet"/>
      <w:lvlText w:val=""/>
      <w:lvlJc w:val="left"/>
      <w:pPr>
        <w:ind w:left="3588" w:hanging="360"/>
      </w:pPr>
      <w:rPr>
        <w:rFonts w:hint="default" w:ascii="Symbol" w:hAnsi="Symbol"/>
      </w:rPr>
    </w:lvl>
    <w:lvl w:ilvl="4" w:tplc="FFFFFFFF" w:tentative="1">
      <w:start w:val="1"/>
      <w:numFmt w:val="bullet"/>
      <w:lvlText w:val="o"/>
      <w:lvlJc w:val="left"/>
      <w:pPr>
        <w:ind w:left="4308" w:hanging="360"/>
      </w:pPr>
      <w:rPr>
        <w:rFonts w:hint="default" w:ascii="Courier New" w:hAnsi="Courier New" w:cs="Courier New"/>
      </w:rPr>
    </w:lvl>
    <w:lvl w:ilvl="5" w:tplc="FFFFFFFF" w:tentative="1">
      <w:start w:val="1"/>
      <w:numFmt w:val="bullet"/>
      <w:lvlText w:val=""/>
      <w:lvlJc w:val="left"/>
      <w:pPr>
        <w:ind w:left="5028" w:hanging="360"/>
      </w:pPr>
      <w:rPr>
        <w:rFonts w:hint="default" w:ascii="Wingdings" w:hAnsi="Wingdings"/>
      </w:rPr>
    </w:lvl>
    <w:lvl w:ilvl="6" w:tplc="FFFFFFFF" w:tentative="1">
      <w:start w:val="1"/>
      <w:numFmt w:val="bullet"/>
      <w:lvlText w:val=""/>
      <w:lvlJc w:val="left"/>
      <w:pPr>
        <w:ind w:left="5748" w:hanging="360"/>
      </w:pPr>
      <w:rPr>
        <w:rFonts w:hint="default" w:ascii="Symbol" w:hAnsi="Symbol"/>
      </w:rPr>
    </w:lvl>
    <w:lvl w:ilvl="7" w:tplc="FFFFFFFF" w:tentative="1">
      <w:start w:val="1"/>
      <w:numFmt w:val="bullet"/>
      <w:lvlText w:val="o"/>
      <w:lvlJc w:val="left"/>
      <w:pPr>
        <w:ind w:left="6468" w:hanging="360"/>
      </w:pPr>
      <w:rPr>
        <w:rFonts w:hint="default" w:ascii="Courier New" w:hAnsi="Courier New" w:cs="Courier New"/>
      </w:rPr>
    </w:lvl>
    <w:lvl w:ilvl="8" w:tplc="FFFFFFFF" w:tentative="1">
      <w:start w:val="1"/>
      <w:numFmt w:val="bullet"/>
      <w:lvlText w:val=""/>
      <w:lvlJc w:val="left"/>
      <w:pPr>
        <w:ind w:left="7188" w:hanging="360"/>
      </w:pPr>
      <w:rPr>
        <w:rFonts w:hint="default" w:ascii="Wingdings" w:hAnsi="Wingdings"/>
      </w:rPr>
    </w:lvl>
  </w:abstractNum>
  <w:abstractNum w:abstractNumId="44" w15:restartNumberingAfterBreak="0">
    <w:nsid w:val="29CA75E4"/>
    <w:multiLevelType w:val="hybridMultilevel"/>
    <w:tmpl w:val="EAC2C7DC"/>
    <w:lvl w:ilvl="0" w:tplc="254E9D52">
      <w:start w:val="1"/>
      <w:numFmt w:val="decimal"/>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45" w15:restartNumberingAfterBreak="0">
    <w:nsid w:val="2A780047"/>
    <w:multiLevelType w:val="hybridMultilevel"/>
    <w:tmpl w:val="847AA342"/>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46" w15:restartNumberingAfterBreak="0">
    <w:nsid w:val="2BD36A39"/>
    <w:multiLevelType w:val="multilevel"/>
    <w:tmpl w:val="41FE41F0"/>
    <w:lvl w:ilvl="0">
      <w:start w:val="1"/>
      <w:numFmt w:val="decimal"/>
      <w:lvlText w:val="%1."/>
      <w:lvlJc w:val="left"/>
      <w:pPr>
        <w:ind w:left="1068" w:hanging="360"/>
      </w:pPr>
      <w:rPr>
        <w:rFonts w:hint="default"/>
      </w:rPr>
    </w:lvl>
    <w:lvl w:ilvl="1">
      <w:start w:val="1"/>
      <w:numFmt w:val="decimal"/>
      <w:isLgl/>
      <w:lvlText w:val="%1.%2"/>
      <w:lvlJc w:val="left"/>
      <w:pPr>
        <w:ind w:left="1068" w:hanging="360"/>
      </w:pPr>
      <w:rPr>
        <w:rFonts w:hint="default"/>
      </w:rPr>
    </w:lvl>
    <w:lvl w:ilvl="2">
      <w:start w:val="1"/>
      <w:numFmt w:val="decimal"/>
      <w:isLgl/>
      <w:lvlText w:val="%1.%2.%3"/>
      <w:lvlJc w:val="left"/>
      <w:pPr>
        <w:ind w:left="1428" w:hanging="720"/>
      </w:pPr>
      <w:rPr>
        <w:rFonts w:hint="default"/>
      </w:rPr>
    </w:lvl>
    <w:lvl w:ilvl="3">
      <w:start w:val="1"/>
      <w:numFmt w:val="decimal"/>
      <w:isLgl/>
      <w:lvlText w:val="%1.%2.%3.%4"/>
      <w:lvlJc w:val="left"/>
      <w:pPr>
        <w:ind w:left="1428" w:hanging="720"/>
      </w:pPr>
      <w:rPr>
        <w:rFonts w:hint="default"/>
      </w:rPr>
    </w:lvl>
    <w:lvl w:ilvl="4">
      <w:start w:val="1"/>
      <w:numFmt w:val="decimal"/>
      <w:isLgl/>
      <w:lvlText w:val="%1.%2.%3.%4.%5"/>
      <w:lvlJc w:val="left"/>
      <w:pPr>
        <w:ind w:left="1788" w:hanging="1080"/>
      </w:pPr>
      <w:rPr>
        <w:rFonts w:hint="default"/>
      </w:rPr>
    </w:lvl>
    <w:lvl w:ilvl="5">
      <w:start w:val="1"/>
      <w:numFmt w:val="decimal"/>
      <w:isLgl/>
      <w:lvlText w:val="%1.%2.%3.%4.%5.%6"/>
      <w:lvlJc w:val="left"/>
      <w:pPr>
        <w:ind w:left="1788" w:hanging="1080"/>
      </w:pPr>
      <w:rPr>
        <w:rFonts w:hint="default"/>
      </w:rPr>
    </w:lvl>
    <w:lvl w:ilvl="6">
      <w:start w:val="1"/>
      <w:numFmt w:val="decimal"/>
      <w:isLgl/>
      <w:lvlText w:val="%1.%2.%3.%4.%5.%6.%7"/>
      <w:lvlJc w:val="left"/>
      <w:pPr>
        <w:ind w:left="2148" w:hanging="1440"/>
      </w:pPr>
      <w:rPr>
        <w:rFonts w:hint="default"/>
      </w:rPr>
    </w:lvl>
    <w:lvl w:ilvl="7">
      <w:start w:val="1"/>
      <w:numFmt w:val="decimal"/>
      <w:isLgl/>
      <w:lvlText w:val="%1.%2.%3.%4.%5.%6.%7.%8"/>
      <w:lvlJc w:val="left"/>
      <w:pPr>
        <w:ind w:left="2148" w:hanging="1440"/>
      </w:pPr>
      <w:rPr>
        <w:rFonts w:hint="default"/>
      </w:rPr>
    </w:lvl>
    <w:lvl w:ilvl="8">
      <w:start w:val="1"/>
      <w:numFmt w:val="decimal"/>
      <w:isLgl/>
      <w:lvlText w:val="%1.%2.%3.%4.%5.%6.%7.%8.%9"/>
      <w:lvlJc w:val="left"/>
      <w:pPr>
        <w:ind w:left="2148" w:hanging="1440"/>
      </w:pPr>
      <w:rPr>
        <w:rFonts w:hint="default"/>
      </w:rPr>
    </w:lvl>
  </w:abstractNum>
  <w:abstractNum w:abstractNumId="47" w15:restartNumberingAfterBreak="0">
    <w:nsid w:val="2EAC489D"/>
    <w:multiLevelType w:val="hybridMultilevel"/>
    <w:tmpl w:val="66786F2C"/>
    <w:lvl w:ilvl="0" w:tplc="BF722A26">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48" w15:restartNumberingAfterBreak="0">
    <w:nsid w:val="304759D1"/>
    <w:multiLevelType w:val="hybridMultilevel"/>
    <w:tmpl w:val="D166D11C"/>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49" w15:restartNumberingAfterBreak="0">
    <w:nsid w:val="310C68AF"/>
    <w:multiLevelType w:val="hybridMultilevel"/>
    <w:tmpl w:val="A6CEB98C"/>
    <w:lvl w:ilvl="0" w:tplc="04130001">
      <w:start w:val="1"/>
      <w:numFmt w:val="bullet"/>
      <w:lvlText w:val=""/>
      <w:lvlJc w:val="left"/>
      <w:pPr>
        <w:ind w:left="360" w:hanging="360"/>
      </w:pPr>
      <w:rPr>
        <w:rFonts w:hint="default" w:ascii="Symbol" w:hAnsi="Symbol"/>
      </w:rPr>
    </w:lvl>
    <w:lvl w:ilvl="1" w:tplc="04130003" w:tentative="1">
      <w:start w:val="1"/>
      <w:numFmt w:val="bullet"/>
      <w:lvlText w:val="o"/>
      <w:lvlJc w:val="left"/>
      <w:pPr>
        <w:ind w:left="1080" w:hanging="360"/>
      </w:pPr>
      <w:rPr>
        <w:rFonts w:hint="default" w:ascii="Courier New" w:hAnsi="Courier New" w:cs="Courier New"/>
      </w:rPr>
    </w:lvl>
    <w:lvl w:ilvl="2" w:tplc="04130005" w:tentative="1">
      <w:start w:val="1"/>
      <w:numFmt w:val="bullet"/>
      <w:lvlText w:val=""/>
      <w:lvlJc w:val="left"/>
      <w:pPr>
        <w:ind w:left="1800" w:hanging="360"/>
      </w:pPr>
      <w:rPr>
        <w:rFonts w:hint="default" w:ascii="Wingdings" w:hAnsi="Wingdings"/>
      </w:rPr>
    </w:lvl>
    <w:lvl w:ilvl="3" w:tplc="04130001" w:tentative="1">
      <w:start w:val="1"/>
      <w:numFmt w:val="bullet"/>
      <w:lvlText w:val=""/>
      <w:lvlJc w:val="left"/>
      <w:pPr>
        <w:ind w:left="2520" w:hanging="360"/>
      </w:pPr>
      <w:rPr>
        <w:rFonts w:hint="default" w:ascii="Symbol" w:hAnsi="Symbol"/>
      </w:rPr>
    </w:lvl>
    <w:lvl w:ilvl="4" w:tplc="04130003" w:tentative="1">
      <w:start w:val="1"/>
      <w:numFmt w:val="bullet"/>
      <w:lvlText w:val="o"/>
      <w:lvlJc w:val="left"/>
      <w:pPr>
        <w:ind w:left="3240" w:hanging="360"/>
      </w:pPr>
      <w:rPr>
        <w:rFonts w:hint="default" w:ascii="Courier New" w:hAnsi="Courier New" w:cs="Courier New"/>
      </w:rPr>
    </w:lvl>
    <w:lvl w:ilvl="5" w:tplc="04130005" w:tentative="1">
      <w:start w:val="1"/>
      <w:numFmt w:val="bullet"/>
      <w:lvlText w:val=""/>
      <w:lvlJc w:val="left"/>
      <w:pPr>
        <w:ind w:left="3960" w:hanging="360"/>
      </w:pPr>
      <w:rPr>
        <w:rFonts w:hint="default" w:ascii="Wingdings" w:hAnsi="Wingdings"/>
      </w:rPr>
    </w:lvl>
    <w:lvl w:ilvl="6" w:tplc="04130001" w:tentative="1">
      <w:start w:val="1"/>
      <w:numFmt w:val="bullet"/>
      <w:lvlText w:val=""/>
      <w:lvlJc w:val="left"/>
      <w:pPr>
        <w:ind w:left="4680" w:hanging="360"/>
      </w:pPr>
      <w:rPr>
        <w:rFonts w:hint="default" w:ascii="Symbol" w:hAnsi="Symbol"/>
      </w:rPr>
    </w:lvl>
    <w:lvl w:ilvl="7" w:tplc="04130003" w:tentative="1">
      <w:start w:val="1"/>
      <w:numFmt w:val="bullet"/>
      <w:lvlText w:val="o"/>
      <w:lvlJc w:val="left"/>
      <w:pPr>
        <w:ind w:left="5400" w:hanging="360"/>
      </w:pPr>
      <w:rPr>
        <w:rFonts w:hint="default" w:ascii="Courier New" w:hAnsi="Courier New" w:cs="Courier New"/>
      </w:rPr>
    </w:lvl>
    <w:lvl w:ilvl="8" w:tplc="04130005" w:tentative="1">
      <w:start w:val="1"/>
      <w:numFmt w:val="bullet"/>
      <w:lvlText w:val=""/>
      <w:lvlJc w:val="left"/>
      <w:pPr>
        <w:ind w:left="6120" w:hanging="360"/>
      </w:pPr>
      <w:rPr>
        <w:rFonts w:hint="default" w:ascii="Wingdings" w:hAnsi="Wingdings"/>
      </w:rPr>
    </w:lvl>
  </w:abstractNum>
  <w:abstractNum w:abstractNumId="50" w15:restartNumberingAfterBreak="0">
    <w:nsid w:val="31B17F2E"/>
    <w:multiLevelType w:val="hybridMultilevel"/>
    <w:tmpl w:val="C6A4F572"/>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51" w15:restartNumberingAfterBreak="0">
    <w:nsid w:val="34DA3F76"/>
    <w:multiLevelType w:val="hybridMultilevel"/>
    <w:tmpl w:val="AD3C74EE"/>
    <w:lvl w:ilvl="0" w:tplc="04130001">
      <w:start w:val="1"/>
      <w:numFmt w:val="bullet"/>
      <w:lvlText w:val=""/>
      <w:lvlJc w:val="left"/>
      <w:pPr>
        <w:ind w:left="810" w:hanging="360"/>
      </w:pPr>
      <w:rPr>
        <w:rFonts w:hint="default" w:ascii="Symbol" w:hAnsi="Symbol"/>
      </w:rPr>
    </w:lvl>
    <w:lvl w:ilvl="1" w:tplc="04130003" w:tentative="1">
      <w:start w:val="1"/>
      <w:numFmt w:val="bullet"/>
      <w:lvlText w:val="o"/>
      <w:lvlJc w:val="left"/>
      <w:pPr>
        <w:ind w:left="1530" w:hanging="360"/>
      </w:pPr>
      <w:rPr>
        <w:rFonts w:hint="default" w:ascii="Courier New" w:hAnsi="Courier New" w:cs="Courier New"/>
      </w:rPr>
    </w:lvl>
    <w:lvl w:ilvl="2" w:tplc="04130005" w:tentative="1">
      <w:start w:val="1"/>
      <w:numFmt w:val="bullet"/>
      <w:lvlText w:val=""/>
      <w:lvlJc w:val="left"/>
      <w:pPr>
        <w:ind w:left="2250" w:hanging="360"/>
      </w:pPr>
      <w:rPr>
        <w:rFonts w:hint="default" w:ascii="Wingdings" w:hAnsi="Wingdings"/>
      </w:rPr>
    </w:lvl>
    <w:lvl w:ilvl="3" w:tplc="04130001" w:tentative="1">
      <w:start w:val="1"/>
      <w:numFmt w:val="bullet"/>
      <w:lvlText w:val=""/>
      <w:lvlJc w:val="left"/>
      <w:pPr>
        <w:ind w:left="2970" w:hanging="360"/>
      </w:pPr>
      <w:rPr>
        <w:rFonts w:hint="default" w:ascii="Symbol" w:hAnsi="Symbol"/>
      </w:rPr>
    </w:lvl>
    <w:lvl w:ilvl="4" w:tplc="04130003" w:tentative="1">
      <w:start w:val="1"/>
      <w:numFmt w:val="bullet"/>
      <w:lvlText w:val="o"/>
      <w:lvlJc w:val="left"/>
      <w:pPr>
        <w:ind w:left="3690" w:hanging="360"/>
      </w:pPr>
      <w:rPr>
        <w:rFonts w:hint="default" w:ascii="Courier New" w:hAnsi="Courier New" w:cs="Courier New"/>
      </w:rPr>
    </w:lvl>
    <w:lvl w:ilvl="5" w:tplc="04130005" w:tentative="1">
      <w:start w:val="1"/>
      <w:numFmt w:val="bullet"/>
      <w:lvlText w:val=""/>
      <w:lvlJc w:val="left"/>
      <w:pPr>
        <w:ind w:left="4410" w:hanging="360"/>
      </w:pPr>
      <w:rPr>
        <w:rFonts w:hint="default" w:ascii="Wingdings" w:hAnsi="Wingdings"/>
      </w:rPr>
    </w:lvl>
    <w:lvl w:ilvl="6" w:tplc="04130001" w:tentative="1">
      <w:start w:val="1"/>
      <w:numFmt w:val="bullet"/>
      <w:lvlText w:val=""/>
      <w:lvlJc w:val="left"/>
      <w:pPr>
        <w:ind w:left="5130" w:hanging="360"/>
      </w:pPr>
      <w:rPr>
        <w:rFonts w:hint="default" w:ascii="Symbol" w:hAnsi="Symbol"/>
      </w:rPr>
    </w:lvl>
    <w:lvl w:ilvl="7" w:tplc="04130003" w:tentative="1">
      <w:start w:val="1"/>
      <w:numFmt w:val="bullet"/>
      <w:lvlText w:val="o"/>
      <w:lvlJc w:val="left"/>
      <w:pPr>
        <w:ind w:left="5850" w:hanging="360"/>
      </w:pPr>
      <w:rPr>
        <w:rFonts w:hint="default" w:ascii="Courier New" w:hAnsi="Courier New" w:cs="Courier New"/>
      </w:rPr>
    </w:lvl>
    <w:lvl w:ilvl="8" w:tplc="04130005" w:tentative="1">
      <w:start w:val="1"/>
      <w:numFmt w:val="bullet"/>
      <w:lvlText w:val=""/>
      <w:lvlJc w:val="left"/>
      <w:pPr>
        <w:ind w:left="6570" w:hanging="360"/>
      </w:pPr>
      <w:rPr>
        <w:rFonts w:hint="default" w:ascii="Wingdings" w:hAnsi="Wingdings"/>
      </w:rPr>
    </w:lvl>
  </w:abstractNum>
  <w:abstractNum w:abstractNumId="52" w15:restartNumberingAfterBreak="0">
    <w:nsid w:val="34EA26F3"/>
    <w:multiLevelType w:val="hybridMultilevel"/>
    <w:tmpl w:val="AA482C3C"/>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53" w15:restartNumberingAfterBreak="0">
    <w:nsid w:val="368B33A2"/>
    <w:multiLevelType w:val="hybridMultilevel"/>
    <w:tmpl w:val="1E9CA766"/>
    <w:lvl w:ilvl="0" w:tplc="BF722A26">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54" w15:restartNumberingAfterBreak="0">
    <w:nsid w:val="36D9543F"/>
    <w:multiLevelType w:val="hybridMultilevel"/>
    <w:tmpl w:val="C6C4D29A"/>
    <w:lvl w:ilvl="0" w:tplc="BF722A26">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55" w15:restartNumberingAfterBreak="0">
    <w:nsid w:val="37E3449C"/>
    <w:multiLevelType w:val="hybridMultilevel"/>
    <w:tmpl w:val="99C47520"/>
    <w:lvl w:ilvl="0" w:tplc="04130001">
      <w:start w:val="1"/>
      <w:numFmt w:val="bullet"/>
      <w:lvlText w:val=""/>
      <w:lvlJc w:val="left"/>
      <w:pPr>
        <w:ind w:left="810" w:hanging="360"/>
      </w:pPr>
      <w:rPr>
        <w:rFonts w:hint="default" w:ascii="Symbol" w:hAnsi="Symbol"/>
      </w:rPr>
    </w:lvl>
    <w:lvl w:ilvl="1" w:tplc="04130003" w:tentative="1">
      <w:start w:val="1"/>
      <w:numFmt w:val="bullet"/>
      <w:lvlText w:val="o"/>
      <w:lvlJc w:val="left"/>
      <w:pPr>
        <w:ind w:left="1530" w:hanging="360"/>
      </w:pPr>
      <w:rPr>
        <w:rFonts w:hint="default" w:ascii="Courier New" w:hAnsi="Courier New" w:cs="Courier New"/>
      </w:rPr>
    </w:lvl>
    <w:lvl w:ilvl="2" w:tplc="04130005" w:tentative="1">
      <w:start w:val="1"/>
      <w:numFmt w:val="bullet"/>
      <w:lvlText w:val=""/>
      <w:lvlJc w:val="left"/>
      <w:pPr>
        <w:ind w:left="2250" w:hanging="360"/>
      </w:pPr>
      <w:rPr>
        <w:rFonts w:hint="default" w:ascii="Wingdings" w:hAnsi="Wingdings"/>
      </w:rPr>
    </w:lvl>
    <w:lvl w:ilvl="3" w:tplc="04130001" w:tentative="1">
      <w:start w:val="1"/>
      <w:numFmt w:val="bullet"/>
      <w:lvlText w:val=""/>
      <w:lvlJc w:val="left"/>
      <w:pPr>
        <w:ind w:left="2970" w:hanging="360"/>
      </w:pPr>
      <w:rPr>
        <w:rFonts w:hint="default" w:ascii="Symbol" w:hAnsi="Symbol"/>
      </w:rPr>
    </w:lvl>
    <w:lvl w:ilvl="4" w:tplc="04130003" w:tentative="1">
      <w:start w:val="1"/>
      <w:numFmt w:val="bullet"/>
      <w:lvlText w:val="o"/>
      <w:lvlJc w:val="left"/>
      <w:pPr>
        <w:ind w:left="3690" w:hanging="360"/>
      </w:pPr>
      <w:rPr>
        <w:rFonts w:hint="default" w:ascii="Courier New" w:hAnsi="Courier New" w:cs="Courier New"/>
      </w:rPr>
    </w:lvl>
    <w:lvl w:ilvl="5" w:tplc="04130005" w:tentative="1">
      <w:start w:val="1"/>
      <w:numFmt w:val="bullet"/>
      <w:lvlText w:val=""/>
      <w:lvlJc w:val="left"/>
      <w:pPr>
        <w:ind w:left="4410" w:hanging="360"/>
      </w:pPr>
      <w:rPr>
        <w:rFonts w:hint="default" w:ascii="Wingdings" w:hAnsi="Wingdings"/>
      </w:rPr>
    </w:lvl>
    <w:lvl w:ilvl="6" w:tplc="04130001" w:tentative="1">
      <w:start w:val="1"/>
      <w:numFmt w:val="bullet"/>
      <w:lvlText w:val=""/>
      <w:lvlJc w:val="left"/>
      <w:pPr>
        <w:ind w:left="5130" w:hanging="360"/>
      </w:pPr>
      <w:rPr>
        <w:rFonts w:hint="default" w:ascii="Symbol" w:hAnsi="Symbol"/>
      </w:rPr>
    </w:lvl>
    <w:lvl w:ilvl="7" w:tplc="04130003" w:tentative="1">
      <w:start w:val="1"/>
      <w:numFmt w:val="bullet"/>
      <w:lvlText w:val="o"/>
      <w:lvlJc w:val="left"/>
      <w:pPr>
        <w:ind w:left="5850" w:hanging="360"/>
      </w:pPr>
      <w:rPr>
        <w:rFonts w:hint="default" w:ascii="Courier New" w:hAnsi="Courier New" w:cs="Courier New"/>
      </w:rPr>
    </w:lvl>
    <w:lvl w:ilvl="8" w:tplc="04130005" w:tentative="1">
      <w:start w:val="1"/>
      <w:numFmt w:val="bullet"/>
      <w:lvlText w:val=""/>
      <w:lvlJc w:val="left"/>
      <w:pPr>
        <w:ind w:left="6570" w:hanging="360"/>
      </w:pPr>
      <w:rPr>
        <w:rFonts w:hint="default" w:ascii="Wingdings" w:hAnsi="Wingdings"/>
      </w:rPr>
    </w:lvl>
  </w:abstractNum>
  <w:abstractNum w:abstractNumId="56" w15:restartNumberingAfterBreak="0">
    <w:nsid w:val="389613B8"/>
    <w:multiLevelType w:val="hybridMultilevel"/>
    <w:tmpl w:val="79FC4760"/>
    <w:lvl w:ilvl="0" w:tplc="3FB8D820">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57" w15:restartNumberingAfterBreak="0">
    <w:nsid w:val="38D51440"/>
    <w:multiLevelType w:val="hybridMultilevel"/>
    <w:tmpl w:val="0F9C34E0"/>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58" w15:restartNumberingAfterBreak="0">
    <w:nsid w:val="39150CB1"/>
    <w:multiLevelType w:val="hybridMultilevel"/>
    <w:tmpl w:val="1C682914"/>
    <w:lvl w:ilvl="0" w:tplc="3254384E">
      <w:start w:val="1"/>
      <w:numFmt w:val="bullet"/>
      <w:lvlText w:val="-"/>
      <w:lvlJc w:val="left"/>
      <w:pPr>
        <w:ind w:left="34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1" w:tplc="8BBAD462">
      <w:start w:val="1"/>
      <w:numFmt w:val="bullet"/>
      <w:lvlText w:val="o"/>
      <w:lvlJc w:val="left"/>
      <w:pPr>
        <w:ind w:left="108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2" w:tplc="4288DE0C">
      <w:start w:val="1"/>
      <w:numFmt w:val="bullet"/>
      <w:lvlText w:val="▪"/>
      <w:lvlJc w:val="left"/>
      <w:pPr>
        <w:ind w:left="180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3" w:tplc="0E0E820E">
      <w:start w:val="1"/>
      <w:numFmt w:val="bullet"/>
      <w:lvlText w:val="•"/>
      <w:lvlJc w:val="left"/>
      <w:pPr>
        <w:ind w:left="252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4" w:tplc="CBFAA9E0">
      <w:start w:val="1"/>
      <w:numFmt w:val="bullet"/>
      <w:lvlText w:val="o"/>
      <w:lvlJc w:val="left"/>
      <w:pPr>
        <w:ind w:left="324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5" w:tplc="A42A5102">
      <w:start w:val="1"/>
      <w:numFmt w:val="bullet"/>
      <w:lvlText w:val="▪"/>
      <w:lvlJc w:val="left"/>
      <w:pPr>
        <w:ind w:left="396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6" w:tplc="21865C8C">
      <w:start w:val="1"/>
      <w:numFmt w:val="bullet"/>
      <w:lvlText w:val="•"/>
      <w:lvlJc w:val="left"/>
      <w:pPr>
        <w:ind w:left="468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7" w:tplc="C096EC8C">
      <w:start w:val="1"/>
      <w:numFmt w:val="bullet"/>
      <w:lvlText w:val="o"/>
      <w:lvlJc w:val="left"/>
      <w:pPr>
        <w:ind w:left="540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8" w:tplc="5930F8DE">
      <w:start w:val="1"/>
      <w:numFmt w:val="bullet"/>
      <w:lvlText w:val="▪"/>
      <w:lvlJc w:val="left"/>
      <w:pPr>
        <w:ind w:left="612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abstractNum>
  <w:abstractNum w:abstractNumId="59" w15:restartNumberingAfterBreak="0">
    <w:nsid w:val="3A156DE3"/>
    <w:multiLevelType w:val="hybridMultilevel"/>
    <w:tmpl w:val="BA54ADC0"/>
    <w:lvl w:ilvl="0" w:tplc="26E81E1E">
      <w:numFmt w:val="bullet"/>
      <w:lvlText w:val="•"/>
      <w:lvlJc w:val="left"/>
      <w:pPr>
        <w:ind w:left="720" w:hanging="360"/>
      </w:pPr>
      <w:rPr>
        <w:rFonts w:hint="default" w:ascii="Calibri" w:hAnsi="Calibri" w:cs="Calibri" w:eastAsiaTheme="minorHAnsi"/>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60" w15:restartNumberingAfterBreak="0">
    <w:nsid w:val="3C844AD7"/>
    <w:multiLevelType w:val="hybridMultilevel"/>
    <w:tmpl w:val="E758E00C"/>
    <w:lvl w:ilvl="0" w:tplc="BF722A26">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61" w15:restartNumberingAfterBreak="0">
    <w:nsid w:val="3D687951"/>
    <w:multiLevelType w:val="hybridMultilevel"/>
    <w:tmpl w:val="C0E21C82"/>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62" w15:restartNumberingAfterBreak="0">
    <w:nsid w:val="3EB73ADB"/>
    <w:multiLevelType w:val="hybridMultilevel"/>
    <w:tmpl w:val="DDFEE890"/>
    <w:lvl w:ilvl="0" w:tplc="3FB8D820">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63" w15:restartNumberingAfterBreak="0">
    <w:nsid w:val="3FB66A53"/>
    <w:multiLevelType w:val="hybridMultilevel"/>
    <w:tmpl w:val="A4969986"/>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64" w15:restartNumberingAfterBreak="0">
    <w:nsid w:val="400D7742"/>
    <w:multiLevelType w:val="hybridMultilevel"/>
    <w:tmpl w:val="E196F048"/>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65" w15:restartNumberingAfterBreak="0">
    <w:nsid w:val="419F37B6"/>
    <w:multiLevelType w:val="hybridMultilevel"/>
    <w:tmpl w:val="5378728C"/>
    <w:lvl w:ilvl="0" w:tplc="04130011">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66" w15:restartNumberingAfterBreak="0">
    <w:nsid w:val="449600B6"/>
    <w:multiLevelType w:val="hybridMultilevel"/>
    <w:tmpl w:val="E960BAD8"/>
    <w:lvl w:ilvl="0" w:tplc="1E364B2A">
      <w:start w:val="1"/>
      <w:numFmt w:val="bullet"/>
      <w:lvlText w:val="-"/>
      <w:lvlJc w:val="left"/>
      <w:pPr>
        <w:ind w:left="1080" w:hanging="360"/>
      </w:pPr>
      <w:rPr>
        <w:rFonts w:hint="default" w:ascii="Verdana" w:hAnsi="Verdana" w:eastAsia="Verdana"/>
        <w:w w:val="99"/>
        <w:sz w:val="20"/>
        <w:szCs w:val="20"/>
      </w:rPr>
    </w:lvl>
    <w:lvl w:ilvl="1" w:tplc="04130003" w:tentative="1">
      <w:start w:val="1"/>
      <w:numFmt w:val="bullet"/>
      <w:lvlText w:val="o"/>
      <w:lvlJc w:val="left"/>
      <w:pPr>
        <w:ind w:left="1800" w:hanging="360"/>
      </w:pPr>
      <w:rPr>
        <w:rFonts w:hint="default" w:ascii="Courier New" w:hAnsi="Courier New" w:cs="Courier New"/>
      </w:rPr>
    </w:lvl>
    <w:lvl w:ilvl="2" w:tplc="04130005" w:tentative="1">
      <w:start w:val="1"/>
      <w:numFmt w:val="bullet"/>
      <w:lvlText w:val=""/>
      <w:lvlJc w:val="left"/>
      <w:pPr>
        <w:ind w:left="2520" w:hanging="360"/>
      </w:pPr>
      <w:rPr>
        <w:rFonts w:hint="default" w:ascii="Wingdings" w:hAnsi="Wingdings"/>
      </w:rPr>
    </w:lvl>
    <w:lvl w:ilvl="3" w:tplc="04130001" w:tentative="1">
      <w:start w:val="1"/>
      <w:numFmt w:val="bullet"/>
      <w:lvlText w:val=""/>
      <w:lvlJc w:val="left"/>
      <w:pPr>
        <w:ind w:left="3240" w:hanging="360"/>
      </w:pPr>
      <w:rPr>
        <w:rFonts w:hint="default" w:ascii="Symbol" w:hAnsi="Symbol"/>
      </w:rPr>
    </w:lvl>
    <w:lvl w:ilvl="4" w:tplc="04130003" w:tentative="1">
      <w:start w:val="1"/>
      <w:numFmt w:val="bullet"/>
      <w:lvlText w:val="o"/>
      <w:lvlJc w:val="left"/>
      <w:pPr>
        <w:ind w:left="3960" w:hanging="360"/>
      </w:pPr>
      <w:rPr>
        <w:rFonts w:hint="default" w:ascii="Courier New" w:hAnsi="Courier New" w:cs="Courier New"/>
      </w:rPr>
    </w:lvl>
    <w:lvl w:ilvl="5" w:tplc="04130005" w:tentative="1">
      <w:start w:val="1"/>
      <w:numFmt w:val="bullet"/>
      <w:lvlText w:val=""/>
      <w:lvlJc w:val="left"/>
      <w:pPr>
        <w:ind w:left="4680" w:hanging="360"/>
      </w:pPr>
      <w:rPr>
        <w:rFonts w:hint="default" w:ascii="Wingdings" w:hAnsi="Wingdings"/>
      </w:rPr>
    </w:lvl>
    <w:lvl w:ilvl="6" w:tplc="04130001" w:tentative="1">
      <w:start w:val="1"/>
      <w:numFmt w:val="bullet"/>
      <w:lvlText w:val=""/>
      <w:lvlJc w:val="left"/>
      <w:pPr>
        <w:ind w:left="5400" w:hanging="360"/>
      </w:pPr>
      <w:rPr>
        <w:rFonts w:hint="default" w:ascii="Symbol" w:hAnsi="Symbol"/>
      </w:rPr>
    </w:lvl>
    <w:lvl w:ilvl="7" w:tplc="04130003" w:tentative="1">
      <w:start w:val="1"/>
      <w:numFmt w:val="bullet"/>
      <w:lvlText w:val="o"/>
      <w:lvlJc w:val="left"/>
      <w:pPr>
        <w:ind w:left="6120" w:hanging="360"/>
      </w:pPr>
      <w:rPr>
        <w:rFonts w:hint="default" w:ascii="Courier New" w:hAnsi="Courier New" w:cs="Courier New"/>
      </w:rPr>
    </w:lvl>
    <w:lvl w:ilvl="8" w:tplc="04130005" w:tentative="1">
      <w:start w:val="1"/>
      <w:numFmt w:val="bullet"/>
      <w:lvlText w:val=""/>
      <w:lvlJc w:val="left"/>
      <w:pPr>
        <w:ind w:left="6840" w:hanging="360"/>
      </w:pPr>
      <w:rPr>
        <w:rFonts w:hint="default" w:ascii="Wingdings" w:hAnsi="Wingdings"/>
      </w:rPr>
    </w:lvl>
  </w:abstractNum>
  <w:abstractNum w:abstractNumId="67" w15:restartNumberingAfterBreak="0">
    <w:nsid w:val="44BC3221"/>
    <w:multiLevelType w:val="hybridMultilevel"/>
    <w:tmpl w:val="94A89B18"/>
    <w:lvl w:ilvl="0" w:tplc="3FB8D820">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68" w15:restartNumberingAfterBreak="0">
    <w:nsid w:val="45616E31"/>
    <w:multiLevelType w:val="hybridMultilevel"/>
    <w:tmpl w:val="453A238A"/>
    <w:lvl w:ilvl="0" w:tplc="BF722A26">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69" w15:restartNumberingAfterBreak="0">
    <w:nsid w:val="49046A70"/>
    <w:multiLevelType w:val="hybridMultilevel"/>
    <w:tmpl w:val="4E1018CE"/>
    <w:lvl w:ilvl="0" w:tplc="852A0F46">
      <w:start w:val="1"/>
      <w:numFmt w:val="bullet"/>
      <w:lvlText w:val=""/>
      <w:lvlJc w:val="left"/>
      <w:pPr>
        <w:ind w:left="720" w:hanging="360"/>
      </w:pPr>
      <w:rPr>
        <w:rFonts w:hint="default" w:ascii="Symbol" w:hAnsi="Symbol" w:eastAsiaTheme="minorHAnsi" w:cstheme="minorBidi"/>
      </w:rPr>
    </w:lvl>
    <w:lvl w:ilvl="1" w:tplc="04130003">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70" w15:restartNumberingAfterBreak="0">
    <w:nsid w:val="4A612893"/>
    <w:multiLevelType w:val="hybridMultilevel"/>
    <w:tmpl w:val="9B38470E"/>
    <w:lvl w:ilvl="0" w:tplc="3ABA74C4">
      <w:start w:val="2"/>
      <w:numFmt w:val="decimal"/>
      <w:lvlText w:val="%1."/>
      <w:lvlJc w:val="left"/>
      <w:pPr>
        <w:ind w:left="379"/>
      </w:pPr>
      <w:rPr>
        <w:rFonts w:ascii="Calibri" w:hAnsi="Calibri" w:eastAsia="Calibri" w:cs="Calibri"/>
        <w:b w:val="0"/>
        <w:i w:val="0"/>
        <w:strike w:val="0"/>
        <w:dstrike w:val="0"/>
        <w:color w:val="000000"/>
        <w:sz w:val="22"/>
        <w:szCs w:val="22"/>
        <w:u w:val="none" w:color="000000"/>
        <w:bdr w:val="none" w:color="auto" w:sz="0" w:space="0"/>
        <w:shd w:val="clear" w:color="auto" w:fill="auto"/>
        <w:vertAlign w:val="baseline"/>
      </w:rPr>
    </w:lvl>
    <w:lvl w:ilvl="1" w:tplc="F18ABC1A">
      <w:start w:val="1"/>
      <w:numFmt w:val="lowerLetter"/>
      <w:lvlText w:val="%2"/>
      <w:lvlJc w:val="left"/>
      <w:pPr>
        <w:ind w:left="1146"/>
      </w:pPr>
      <w:rPr>
        <w:rFonts w:ascii="Calibri" w:hAnsi="Calibri" w:eastAsia="Calibri" w:cs="Calibri"/>
        <w:b w:val="0"/>
        <w:i w:val="0"/>
        <w:strike w:val="0"/>
        <w:dstrike w:val="0"/>
        <w:color w:val="000000"/>
        <w:sz w:val="22"/>
        <w:szCs w:val="22"/>
        <w:u w:val="none" w:color="000000"/>
        <w:bdr w:val="none" w:color="auto" w:sz="0" w:space="0"/>
        <w:shd w:val="clear" w:color="auto" w:fill="auto"/>
        <w:vertAlign w:val="baseline"/>
      </w:rPr>
    </w:lvl>
    <w:lvl w:ilvl="2" w:tplc="E178477A">
      <w:start w:val="1"/>
      <w:numFmt w:val="lowerRoman"/>
      <w:lvlText w:val="%3"/>
      <w:lvlJc w:val="left"/>
      <w:pPr>
        <w:ind w:left="1866"/>
      </w:pPr>
      <w:rPr>
        <w:rFonts w:ascii="Calibri" w:hAnsi="Calibri" w:eastAsia="Calibri" w:cs="Calibri"/>
        <w:b w:val="0"/>
        <w:i w:val="0"/>
        <w:strike w:val="0"/>
        <w:dstrike w:val="0"/>
        <w:color w:val="000000"/>
        <w:sz w:val="22"/>
        <w:szCs w:val="22"/>
        <w:u w:val="none" w:color="000000"/>
        <w:bdr w:val="none" w:color="auto" w:sz="0" w:space="0"/>
        <w:shd w:val="clear" w:color="auto" w:fill="auto"/>
        <w:vertAlign w:val="baseline"/>
      </w:rPr>
    </w:lvl>
    <w:lvl w:ilvl="3" w:tplc="81A2947E">
      <w:start w:val="1"/>
      <w:numFmt w:val="decimal"/>
      <w:lvlText w:val="%4"/>
      <w:lvlJc w:val="left"/>
      <w:pPr>
        <w:ind w:left="2586"/>
      </w:pPr>
      <w:rPr>
        <w:rFonts w:ascii="Calibri" w:hAnsi="Calibri" w:eastAsia="Calibri" w:cs="Calibri"/>
        <w:b w:val="0"/>
        <w:i w:val="0"/>
        <w:strike w:val="0"/>
        <w:dstrike w:val="0"/>
        <w:color w:val="000000"/>
        <w:sz w:val="22"/>
        <w:szCs w:val="22"/>
        <w:u w:val="none" w:color="000000"/>
        <w:bdr w:val="none" w:color="auto" w:sz="0" w:space="0"/>
        <w:shd w:val="clear" w:color="auto" w:fill="auto"/>
        <w:vertAlign w:val="baseline"/>
      </w:rPr>
    </w:lvl>
    <w:lvl w:ilvl="4" w:tplc="3C82B194">
      <w:start w:val="1"/>
      <w:numFmt w:val="lowerLetter"/>
      <w:lvlText w:val="%5"/>
      <w:lvlJc w:val="left"/>
      <w:pPr>
        <w:ind w:left="3306"/>
      </w:pPr>
      <w:rPr>
        <w:rFonts w:ascii="Calibri" w:hAnsi="Calibri" w:eastAsia="Calibri" w:cs="Calibri"/>
        <w:b w:val="0"/>
        <w:i w:val="0"/>
        <w:strike w:val="0"/>
        <w:dstrike w:val="0"/>
        <w:color w:val="000000"/>
        <w:sz w:val="22"/>
        <w:szCs w:val="22"/>
        <w:u w:val="none" w:color="000000"/>
        <w:bdr w:val="none" w:color="auto" w:sz="0" w:space="0"/>
        <w:shd w:val="clear" w:color="auto" w:fill="auto"/>
        <w:vertAlign w:val="baseline"/>
      </w:rPr>
    </w:lvl>
    <w:lvl w:ilvl="5" w:tplc="F22C2FEC">
      <w:start w:val="1"/>
      <w:numFmt w:val="lowerRoman"/>
      <w:lvlText w:val="%6"/>
      <w:lvlJc w:val="left"/>
      <w:pPr>
        <w:ind w:left="4026"/>
      </w:pPr>
      <w:rPr>
        <w:rFonts w:ascii="Calibri" w:hAnsi="Calibri" w:eastAsia="Calibri" w:cs="Calibri"/>
        <w:b w:val="0"/>
        <w:i w:val="0"/>
        <w:strike w:val="0"/>
        <w:dstrike w:val="0"/>
        <w:color w:val="000000"/>
        <w:sz w:val="22"/>
        <w:szCs w:val="22"/>
        <w:u w:val="none" w:color="000000"/>
        <w:bdr w:val="none" w:color="auto" w:sz="0" w:space="0"/>
        <w:shd w:val="clear" w:color="auto" w:fill="auto"/>
        <w:vertAlign w:val="baseline"/>
      </w:rPr>
    </w:lvl>
    <w:lvl w:ilvl="6" w:tplc="BF8C11CC">
      <w:start w:val="1"/>
      <w:numFmt w:val="decimal"/>
      <w:lvlText w:val="%7"/>
      <w:lvlJc w:val="left"/>
      <w:pPr>
        <w:ind w:left="4746"/>
      </w:pPr>
      <w:rPr>
        <w:rFonts w:ascii="Calibri" w:hAnsi="Calibri" w:eastAsia="Calibri" w:cs="Calibri"/>
        <w:b w:val="0"/>
        <w:i w:val="0"/>
        <w:strike w:val="0"/>
        <w:dstrike w:val="0"/>
        <w:color w:val="000000"/>
        <w:sz w:val="22"/>
        <w:szCs w:val="22"/>
        <w:u w:val="none" w:color="000000"/>
        <w:bdr w:val="none" w:color="auto" w:sz="0" w:space="0"/>
        <w:shd w:val="clear" w:color="auto" w:fill="auto"/>
        <w:vertAlign w:val="baseline"/>
      </w:rPr>
    </w:lvl>
    <w:lvl w:ilvl="7" w:tplc="3EC68C94">
      <w:start w:val="1"/>
      <w:numFmt w:val="lowerLetter"/>
      <w:lvlText w:val="%8"/>
      <w:lvlJc w:val="left"/>
      <w:pPr>
        <w:ind w:left="5466"/>
      </w:pPr>
      <w:rPr>
        <w:rFonts w:ascii="Calibri" w:hAnsi="Calibri" w:eastAsia="Calibri" w:cs="Calibri"/>
        <w:b w:val="0"/>
        <w:i w:val="0"/>
        <w:strike w:val="0"/>
        <w:dstrike w:val="0"/>
        <w:color w:val="000000"/>
        <w:sz w:val="22"/>
        <w:szCs w:val="22"/>
        <w:u w:val="none" w:color="000000"/>
        <w:bdr w:val="none" w:color="auto" w:sz="0" w:space="0"/>
        <w:shd w:val="clear" w:color="auto" w:fill="auto"/>
        <w:vertAlign w:val="baseline"/>
      </w:rPr>
    </w:lvl>
    <w:lvl w:ilvl="8" w:tplc="91DAFC90">
      <w:start w:val="1"/>
      <w:numFmt w:val="lowerRoman"/>
      <w:lvlText w:val="%9"/>
      <w:lvlJc w:val="left"/>
      <w:pPr>
        <w:ind w:left="6186"/>
      </w:pPr>
      <w:rPr>
        <w:rFonts w:ascii="Calibri" w:hAnsi="Calibri" w:eastAsia="Calibri" w:cs="Calibri"/>
        <w:b w:val="0"/>
        <w:i w:val="0"/>
        <w:strike w:val="0"/>
        <w:dstrike w:val="0"/>
        <w:color w:val="000000"/>
        <w:sz w:val="22"/>
        <w:szCs w:val="22"/>
        <w:u w:val="none" w:color="000000"/>
        <w:bdr w:val="none" w:color="auto" w:sz="0" w:space="0"/>
        <w:shd w:val="clear" w:color="auto" w:fill="auto"/>
        <w:vertAlign w:val="baseline"/>
      </w:rPr>
    </w:lvl>
  </w:abstractNum>
  <w:abstractNum w:abstractNumId="71" w15:restartNumberingAfterBreak="0">
    <w:nsid w:val="4AD35575"/>
    <w:multiLevelType w:val="multilevel"/>
    <w:tmpl w:val="B3CAF42A"/>
    <w:lvl w:ilvl="0">
      <w:start w:val="1"/>
      <w:numFmt w:val="decimal"/>
      <w:lvlText w:val="%1."/>
      <w:lvlJc w:val="left"/>
      <w:pPr>
        <w:ind w:left="720" w:hanging="360"/>
      </w:pPr>
    </w:lvl>
    <w:lvl w:ilvl="1">
      <w:start w:val="5"/>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800" w:hanging="144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520" w:hanging="2160"/>
      </w:pPr>
      <w:rPr>
        <w:rFonts w:hint="default"/>
      </w:rPr>
    </w:lvl>
    <w:lvl w:ilvl="8">
      <w:start w:val="1"/>
      <w:numFmt w:val="decimal"/>
      <w:isLgl/>
      <w:lvlText w:val="%1.%2.%3.%4.%5.%6.%7.%8.%9"/>
      <w:lvlJc w:val="left"/>
      <w:pPr>
        <w:ind w:left="2520" w:hanging="2160"/>
      </w:pPr>
      <w:rPr>
        <w:rFonts w:hint="default"/>
      </w:rPr>
    </w:lvl>
  </w:abstractNum>
  <w:abstractNum w:abstractNumId="72" w15:restartNumberingAfterBreak="0">
    <w:nsid w:val="4BDC0D83"/>
    <w:multiLevelType w:val="hybridMultilevel"/>
    <w:tmpl w:val="30B27D64"/>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73" w15:restartNumberingAfterBreak="0">
    <w:nsid w:val="4C157C90"/>
    <w:multiLevelType w:val="hybridMultilevel"/>
    <w:tmpl w:val="EF9E1224"/>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74" w15:restartNumberingAfterBreak="0">
    <w:nsid w:val="4D29570E"/>
    <w:multiLevelType w:val="hybridMultilevel"/>
    <w:tmpl w:val="D4DC9E6A"/>
    <w:lvl w:ilvl="0" w:tplc="E00CE5C8">
      <w:start w:val="3"/>
      <w:numFmt w:val="decimal"/>
      <w:lvlText w:val="%1."/>
      <w:lvlJc w:val="left"/>
      <w:pPr>
        <w:ind w:left="353"/>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1" w:tplc="CCB26AB8">
      <w:start w:val="1"/>
      <w:numFmt w:val="lowerLetter"/>
      <w:lvlText w:val="%2"/>
      <w:lvlJc w:val="left"/>
      <w:pPr>
        <w:ind w:left="1162"/>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2" w:tplc="9072D4C0">
      <w:start w:val="1"/>
      <w:numFmt w:val="lowerRoman"/>
      <w:lvlText w:val="%3"/>
      <w:lvlJc w:val="left"/>
      <w:pPr>
        <w:ind w:left="1882"/>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3" w:tplc="4C42DC9C">
      <w:start w:val="1"/>
      <w:numFmt w:val="decimal"/>
      <w:lvlText w:val="%4"/>
      <w:lvlJc w:val="left"/>
      <w:pPr>
        <w:ind w:left="2602"/>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4" w:tplc="ED28C932">
      <w:start w:val="1"/>
      <w:numFmt w:val="lowerLetter"/>
      <w:lvlText w:val="%5"/>
      <w:lvlJc w:val="left"/>
      <w:pPr>
        <w:ind w:left="3322"/>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5" w:tplc="3284781C">
      <w:start w:val="1"/>
      <w:numFmt w:val="lowerRoman"/>
      <w:lvlText w:val="%6"/>
      <w:lvlJc w:val="left"/>
      <w:pPr>
        <w:ind w:left="4042"/>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6" w:tplc="68F60A2C">
      <w:start w:val="1"/>
      <w:numFmt w:val="decimal"/>
      <w:lvlText w:val="%7"/>
      <w:lvlJc w:val="left"/>
      <w:pPr>
        <w:ind w:left="4762"/>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7" w:tplc="BAE0BD9E">
      <w:start w:val="1"/>
      <w:numFmt w:val="lowerLetter"/>
      <w:lvlText w:val="%8"/>
      <w:lvlJc w:val="left"/>
      <w:pPr>
        <w:ind w:left="5482"/>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8" w:tplc="D2129B56">
      <w:start w:val="1"/>
      <w:numFmt w:val="lowerRoman"/>
      <w:lvlText w:val="%9"/>
      <w:lvlJc w:val="left"/>
      <w:pPr>
        <w:ind w:left="6202"/>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abstractNum>
  <w:abstractNum w:abstractNumId="75" w15:restartNumberingAfterBreak="0">
    <w:nsid w:val="50807C40"/>
    <w:multiLevelType w:val="hybridMultilevel"/>
    <w:tmpl w:val="0CD0D8B0"/>
    <w:lvl w:ilvl="0" w:tplc="04130001">
      <w:start w:val="1"/>
      <w:numFmt w:val="bullet"/>
      <w:lvlText w:val=""/>
      <w:lvlJc w:val="left"/>
      <w:pPr>
        <w:ind w:left="810" w:hanging="360"/>
      </w:pPr>
      <w:rPr>
        <w:rFonts w:hint="default" w:ascii="Symbol" w:hAnsi="Symbol"/>
      </w:rPr>
    </w:lvl>
    <w:lvl w:ilvl="1" w:tplc="04130003" w:tentative="1">
      <w:start w:val="1"/>
      <w:numFmt w:val="bullet"/>
      <w:lvlText w:val="o"/>
      <w:lvlJc w:val="left"/>
      <w:pPr>
        <w:ind w:left="1530" w:hanging="360"/>
      </w:pPr>
      <w:rPr>
        <w:rFonts w:hint="default" w:ascii="Courier New" w:hAnsi="Courier New" w:cs="Courier New"/>
      </w:rPr>
    </w:lvl>
    <w:lvl w:ilvl="2" w:tplc="04130005" w:tentative="1">
      <w:start w:val="1"/>
      <w:numFmt w:val="bullet"/>
      <w:lvlText w:val=""/>
      <w:lvlJc w:val="left"/>
      <w:pPr>
        <w:ind w:left="2250" w:hanging="360"/>
      </w:pPr>
      <w:rPr>
        <w:rFonts w:hint="default" w:ascii="Wingdings" w:hAnsi="Wingdings"/>
      </w:rPr>
    </w:lvl>
    <w:lvl w:ilvl="3" w:tplc="04130001" w:tentative="1">
      <w:start w:val="1"/>
      <w:numFmt w:val="bullet"/>
      <w:lvlText w:val=""/>
      <w:lvlJc w:val="left"/>
      <w:pPr>
        <w:ind w:left="2970" w:hanging="360"/>
      </w:pPr>
      <w:rPr>
        <w:rFonts w:hint="default" w:ascii="Symbol" w:hAnsi="Symbol"/>
      </w:rPr>
    </w:lvl>
    <w:lvl w:ilvl="4" w:tplc="04130003" w:tentative="1">
      <w:start w:val="1"/>
      <w:numFmt w:val="bullet"/>
      <w:lvlText w:val="o"/>
      <w:lvlJc w:val="left"/>
      <w:pPr>
        <w:ind w:left="3690" w:hanging="360"/>
      </w:pPr>
      <w:rPr>
        <w:rFonts w:hint="default" w:ascii="Courier New" w:hAnsi="Courier New" w:cs="Courier New"/>
      </w:rPr>
    </w:lvl>
    <w:lvl w:ilvl="5" w:tplc="04130005" w:tentative="1">
      <w:start w:val="1"/>
      <w:numFmt w:val="bullet"/>
      <w:lvlText w:val=""/>
      <w:lvlJc w:val="left"/>
      <w:pPr>
        <w:ind w:left="4410" w:hanging="360"/>
      </w:pPr>
      <w:rPr>
        <w:rFonts w:hint="default" w:ascii="Wingdings" w:hAnsi="Wingdings"/>
      </w:rPr>
    </w:lvl>
    <w:lvl w:ilvl="6" w:tplc="04130001" w:tentative="1">
      <w:start w:val="1"/>
      <w:numFmt w:val="bullet"/>
      <w:lvlText w:val=""/>
      <w:lvlJc w:val="left"/>
      <w:pPr>
        <w:ind w:left="5130" w:hanging="360"/>
      </w:pPr>
      <w:rPr>
        <w:rFonts w:hint="default" w:ascii="Symbol" w:hAnsi="Symbol"/>
      </w:rPr>
    </w:lvl>
    <w:lvl w:ilvl="7" w:tplc="04130003" w:tentative="1">
      <w:start w:val="1"/>
      <w:numFmt w:val="bullet"/>
      <w:lvlText w:val="o"/>
      <w:lvlJc w:val="left"/>
      <w:pPr>
        <w:ind w:left="5850" w:hanging="360"/>
      </w:pPr>
      <w:rPr>
        <w:rFonts w:hint="default" w:ascii="Courier New" w:hAnsi="Courier New" w:cs="Courier New"/>
      </w:rPr>
    </w:lvl>
    <w:lvl w:ilvl="8" w:tplc="04130005" w:tentative="1">
      <w:start w:val="1"/>
      <w:numFmt w:val="bullet"/>
      <w:lvlText w:val=""/>
      <w:lvlJc w:val="left"/>
      <w:pPr>
        <w:ind w:left="6570" w:hanging="360"/>
      </w:pPr>
      <w:rPr>
        <w:rFonts w:hint="default" w:ascii="Wingdings" w:hAnsi="Wingdings"/>
      </w:rPr>
    </w:lvl>
  </w:abstractNum>
  <w:abstractNum w:abstractNumId="76" w15:restartNumberingAfterBreak="0">
    <w:nsid w:val="51026F3F"/>
    <w:multiLevelType w:val="multilevel"/>
    <w:tmpl w:val="4A82E816"/>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
      <w:lvlJc w:val="left"/>
      <w:pPr>
        <w:tabs>
          <w:tab w:val="num" w:pos="1440"/>
        </w:tabs>
        <w:ind w:left="1440" w:hanging="360"/>
      </w:pPr>
      <w:rPr>
        <w:rFonts w:hint="default" w:ascii="Symbol" w:hAnsi="Symbol"/>
        <w:sz w:val="20"/>
      </w:rPr>
    </w:lvl>
    <w:lvl w:ilvl="2" w:tentative="1">
      <w:start w:val="1"/>
      <w:numFmt w:val="bullet"/>
      <w:lvlText w:val=""/>
      <w:lvlJc w:val="left"/>
      <w:pPr>
        <w:tabs>
          <w:tab w:val="num" w:pos="2160"/>
        </w:tabs>
        <w:ind w:left="2160" w:hanging="360"/>
      </w:pPr>
      <w:rPr>
        <w:rFonts w:hint="default" w:ascii="Symbol" w:hAnsi="Symbol"/>
        <w:sz w:val="20"/>
      </w:rPr>
    </w:lvl>
    <w:lvl w:ilvl="3" w:tentative="1">
      <w:start w:val="1"/>
      <w:numFmt w:val="bullet"/>
      <w:lvlText w:val=""/>
      <w:lvlJc w:val="left"/>
      <w:pPr>
        <w:tabs>
          <w:tab w:val="num" w:pos="2880"/>
        </w:tabs>
        <w:ind w:left="2880" w:hanging="360"/>
      </w:pPr>
      <w:rPr>
        <w:rFonts w:hint="default" w:ascii="Symbol" w:hAnsi="Symbol"/>
        <w:sz w:val="20"/>
      </w:rPr>
    </w:lvl>
    <w:lvl w:ilvl="4" w:tentative="1">
      <w:start w:val="1"/>
      <w:numFmt w:val="bullet"/>
      <w:lvlText w:val=""/>
      <w:lvlJc w:val="left"/>
      <w:pPr>
        <w:tabs>
          <w:tab w:val="num" w:pos="3600"/>
        </w:tabs>
        <w:ind w:left="3600" w:hanging="360"/>
      </w:pPr>
      <w:rPr>
        <w:rFonts w:hint="default" w:ascii="Symbol" w:hAnsi="Symbol"/>
        <w:sz w:val="20"/>
      </w:rPr>
    </w:lvl>
    <w:lvl w:ilvl="5" w:tentative="1">
      <w:start w:val="1"/>
      <w:numFmt w:val="bullet"/>
      <w:lvlText w:val=""/>
      <w:lvlJc w:val="left"/>
      <w:pPr>
        <w:tabs>
          <w:tab w:val="num" w:pos="4320"/>
        </w:tabs>
        <w:ind w:left="4320" w:hanging="360"/>
      </w:pPr>
      <w:rPr>
        <w:rFonts w:hint="default" w:ascii="Symbol" w:hAnsi="Symbol"/>
        <w:sz w:val="20"/>
      </w:rPr>
    </w:lvl>
    <w:lvl w:ilvl="6" w:tentative="1">
      <w:start w:val="1"/>
      <w:numFmt w:val="bullet"/>
      <w:lvlText w:val=""/>
      <w:lvlJc w:val="left"/>
      <w:pPr>
        <w:tabs>
          <w:tab w:val="num" w:pos="5040"/>
        </w:tabs>
        <w:ind w:left="5040" w:hanging="360"/>
      </w:pPr>
      <w:rPr>
        <w:rFonts w:hint="default" w:ascii="Symbol" w:hAnsi="Symbol"/>
        <w:sz w:val="20"/>
      </w:rPr>
    </w:lvl>
    <w:lvl w:ilvl="7" w:tentative="1">
      <w:start w:val="1"/>
      <w:numFmt w:val="bullet"/>
      <w:lvlText w:val=""/>
      <w:lvlJc w:val="left"/>
      <w:pPr>
        <w:tabs>
          <w:tab w:val="num" w:pos="5760"/>
        </w:tabs>
        <w:ind w:left="5760" w:hanging="360"/>
      </w:pPr>
      <w:rPr>
        <w:rFonts w:hint="default" w:ascii="Symbol" w:hAnsi="Symbol"/>
        <w:sz w:val="20"/>
      </w:rPr>
    </w:lvl>
    <w:lvl w:ilvl="8" w:tentative="1">
      <w:start w:val="1"/>
      <w:numFmt w:val="bullet"/>
      <w:lvlText w:val=""/>
      <w:lvlJc w:val="left"/>
      <w:pPr>
        <w:tabs>
          <w:tab w:val="num" w:pos="6480"/>
        </w:tabs>
        <w:ind w:left="6480" w:hanging="360"/>
      </w:pPr>
      <w:rPr>
        <w:rFonts w:hint="default" w:ascii="Symbol" w:hAnsi="Symbol"/>
        <w:sz w:val="20"/>
      </w:rPr>
    </w:lvl>
  </w:abstractNum>
  <w:abstractNum w:abstractNumId="77" w15:restartNumberingAfterBreak="0">
    <w:nsid w:val="513A6542"/>
    <w:multiLevelType w:val="hybridMultilevel"/>
    <w:tmpl w:val="B2C47764"/>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78" w15:restartNumberingAfterBreak="0">
    <w:nsid w:val="51432F11"/>
    <w:multiLevelType w:val="hybridMultilevel"/>
    <w:tmpl w:val="BA18C1D4"/>
    <w:lvl w:ilvl="0" w:tplc="26E81E1E">
      <w:numFmt w:val="bullet"/>
      <w:lvlText w:val="•"/>
      <w:lvlJc w:val="left"/>
      <w:pPr>
        <w:ind w:left="720" w:hanging="360"/>
      </w:pPr>
      <w:rPr>
        <w:rFonts w:hint="default" w:ascii="Calibri" w:hAnsi="Calibri" w:cs="Calibri" w:eastAsiaTheme="minorHAnsi"/>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79" w15:restartNumberingAfterBreak="0">
    <w:nsid w:val="515C0892"/>
    <w:multiLevelType w:val="hybridMultilevel"/>
    <w:tmpl w:val="EF32E306"/>
    <w:lvl w:ilvl="0" w:tplc="140428CC">
      <w:start w:val="1"/>
      <w:numFmt w:val="bullet"/>
      <w:lvlText w:val="-"/>
      <w:lvlJc w:val="left"/>
      <w:pPr>
        <w:ind w:left="34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1" w:tplc="84B6DF7E">
      <w:start w:val="1"/>
      <w:numFmt w:val="bullet"/>
      <w:lvlText w:val="o"/>
      <w:lvlJc w:val="left"/>
      <w:pPr>
        <w:ind w:left="108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2" w:tplc="6B203D44">
      <w:start w:val="1"/>
      <w:numFmt w:val="bullet"/>
      <w:lvlText w:val="▪"/>
      <w:lvlJc w:val="left"/>
      <w:pPr>
        <w:ind w:left="180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3" w:tplc="B4CC6EA8">
      <w:start w:val="1"/>
      <w:numFmt w:val="bullet"/>
      <w:lvlText w:val="•"/>
      <w:lvlJc w:val="left"/>
      <w:pPr>
        <w:ind w:left="252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4" w:tplc="8B6655C2">
      <w:start w:val="1"/>
      <w:numFmt w:val="bullet"/>
      <w:lvlText w:val="o"/>
      <w:lvlJc w:val="left"/>
      <w:pPr>
        <w:ind w:left="324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5" w:tplc="4D1E0C32">
      <w:start w:val="1"/>
      <w:numFmt w:val="bullet"/>
      <w:lvlText w:val="▪"/>
      <w:lvlJc w:val="left"/>
      <w:pPr>
        <w:ind w:left="396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6" w:tplc="3BB2A31A">
      <w:start w:val="1"/>
      <w:numFmt w:val="bullet"/>
      <w:lvlText w:val="•"/>
      <w:lvlJc w:val="left"/>
      <w:pPr>
        <w:ind w:left="468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7" w:tplc="BA1EB5E8">
      <w:start w:val="1"/>
      <w:numFmt w:val="bullet"/>
      <w:lvlText w:val="o"/>
      <w:lvlJc w:val="left"/>
      <w:pPr>
        <w:ind w:left="540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8" w:tplc="F2D8E8DE">
      <w:start w:val="1"/>
      <w:numFmt w:val="bullet"/>
      <w:lvlText w:val="▪"/>
      <w:lvlJc w:val="left"/>
      <w:pPr>
        <w:ind w:left="612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abstractNum>
  <w:abstractNum w:abstractNumId="80" w15:restartNumberingAfterBreak="0">
    <w:nsid w:val="51A860AB"/>
    <w:multiLevelType w:val="hybridMultilevel"/>
    <w:tmpl w:val="B7F4B7FE"/>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81" w15:restartNumberingAfterBreak="0">
    <w:nsid w:val="51F863F3"/>
    <w:multiLevelType w:val="multilevel"/>
    <w:tmpl w:val="692E9FFC"/>
    <w:lvl w:ilvl="0">
      <w:start w:val="1"/>
      <w:numFmt w:val="decimal"/>
      <w:lvlText w:val="%1."/>
      <w:lvlJc w:val="left"/>
      <w:pPr>
        <w:ind w:left="1068" w:hanging="360"/>
      </w:pPr>
      <w:rPr>
        <w:rFonts w:hint="default"/>
      </w:rPr>
    </w:lvl>
    <w:lvl w:ilvl="1">
      <w:start w:val="1"/>
      <w:numFmt w:val="decimal"/>
      <w:isLgl/>
      <w:lvlText w:val="%1.%2"/>
      <w:lvlJc w:val="left"/>
      <w:pPr>
        <w:ind w:left="1428" w:hanging="720"/>
      </w:pPr>
      <w:rPr>
        <w:rFonts w:hint="default"/>
      </w:rPr>
    </w:lvl>
    <w:lvl w:ilvl="2">
      <w:start w:val="1"/>
      <w:numFmt w:val="lowerLetter"/>
      <w:isLgl/>
      <w:lvlText w:val="%1.%2.%3"/>
      <w:lvlJc w:val="left"/>
      <w:pPr>
        <w:ind w:left="1428" w:hanging="720"/>
      </w:pPr>
      <w:rPr>
        <w:rFonts w:hint="default"/>
      </w:rPr>
    </w:lvl>
    <w:lvl w:ilvl="3">
      <w:start w:val="1"/>
      <w:numFmt w:val="decimal"/>
      <w:isLgl/>
      <w:lvlText w:val="%1.%2.%3.%4"/>
      <w:lvlJc w:val="left"/>
      <w:pPr>
        <w:ind w:left="1788" w:hanging="1080"/>
      </w:pPr>
      <w:rPr>
        <w:rFonts w:hint="default"/>
      </w:rPr>
    </w:lvl>
    <w:lvl w:ilvl="4">
      <w:start w:val="1"/>
      <w:numFmt w:val="decimal"/>
      <w:isLgl/>
      <w:lvlText w:val="%1.%2.%3.%4.%5"/>
      <w:lvlJc w:val="left"/>
      <w:pPr>
        <w:ind w:left="2148" w:hanging="1440"/>
      </w:pPr>
      <w:rPr>
        <w:rFonts w:hint="default"/>
      </w:rPr>
    </w:lvl>
    <w:lvl w:ilvl="5">
      <w:start w:val="1"/>
      <w:numFmt w:val="decimal"/>
      <w:isLgl/>
      <w:lvlText w:val="%1.%2.%3.%4.%5.%6"/>
      <w:lvlJc w:val="left"/>
      <w:pPr>
        <w:ind w:left="2148" w:hanging="1440"/>
      </w:pPr>
      <w:rPr>
        <w:rFonts w:hint="default"/>
      </w:rPr>
    </w:lvl>
    <w:lvl w:ilvl="6">
      <w:start w:val="1"/>
      <w:numFmt w:val="decimal"/>
      <w:isLgl/>
      <w:lvlText w:val="%1.%2.%3.%4.%5.%6.%7"/>
      <w:lvlJc w:val="left"/>
      <w:pPr>
        <w:ind w:left="2508" w:hanging="1800"/>
      </w:pPr>
      <w:rPr>
        <w:rFonts w:hint="default"/>
      </w:rPr>
    </w:lvl>
    <w:lvl w:ilvl="7">
      <w:start w:val="1"/>
      <w:numFmt w:val="decimal"/>
      <w:isLgl/>
      <w:lvlText w:val="%1.%2.%3.%4.%5.%6.%7.%8"/>
      <w:lvlJc w:val="left"/>
      <w:pPr>
        <w:ind w:left="2868" w:hanging="2160"/>
      </w:pPr>
      <w:rPr>
        <w:rFonts w:hint="default"/>
      </w:rPr>
    </w:lvl>
    <w:lvl w:ilvl="8">
      <w:start w:val="1"/>
      <w:numFmt w:val="decimal"/>
      <w:isLgl/>
      <w:lvlText w:val="%1.%2.%3.%4.%5.%6.%7.%8.%9"/>
      <w:lvlJc w:val="left"/>
      <w:pPr>
        <w:ind w:left="2868" w:hanging="2160"/>
      </w:pPr>
      <w:rPr>
        <w:rFonts w:hint="default"/>
      </w:rPr>
    </w:lvl>
  </w:abstractNum>
  <w:abstractNum w:abstractNumId="82" w15:restartNumberingAfterBreak="0">
    <w:nsid w:val="52431DB0"/>
    <w:multiLevelType w:val="hybridMultilevel"/>
    <w:tmpl w:val="1F7E87EE"/>
    <w:lvl w:ilvl="0" w:tplc="BF722A26">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83" w15:restartNumberingAfterBreak="0">
    <w:nsid w:val="52BC4BAF"/>
    <w:multiLevelType w:val="multilevel"/>
    <w:tmpl w:val="659C7D2A"/>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
      <w:lvlJc w:val="left"/>
      <w:pPr>
        <w:tabs>
          <w:tab w:val="num" w:pos="1440"/>
        </w:tabs>
        <w:ind w:left="1440" w:hanging="360"/>
      </w:pPr>
      <w:rPr>
        <w:rFonts w:hint="default" w:ascii="Symbol" w:hAnsi="Symbol"/>
        <w:sz w:val="20"/>
      </w:rPr>
    </w:lvl>
    <w:lvl w:ilvl="2" w:tentative="1">
      <w:start w:val="1"/>
      <w:numFmt w:val="bullet"/>
      <w:lvlText w:val=""/>
      <w:lvlJc w:val="left"/>
      <w:pPr>
        <w:tabs>
          <w:tab w:val="num" w:pos="2160"/>
        </w:tabs>
        <w:ind w:left="2160" w:hanging="360"/>
      </w:pPr>
      <w:rPr>
        <w:rFonts w:hint="default" w:ascii="Symbol" w:hAnsi="Symbol"/>
        <w:sz w:val="20"/>
      </w:rPr>
    </w:lvl>
    <w:lvl w:ilvl="3" w:tentative="1">
      <w:start w:val="1"/>
      <w:numFmt w:val="bullet"/>
      <w:lvlText w:val=""/>
      <w:lvlJc w:val="left"/>
      <w:pPr>
        <w:tabs>
          <w:tab w:val="num" w:pos="2880"/>
        </w:tabs>
        <w:ind w:left="2880" w:hanging="360"/>
      </w:pPr>
      <w:rPr>
        <w:rFonts w:hint="default" w:ascii="Symbol" w:hAnsi="Symbol"/>
        <w:sz w:val="20"/>
      </w:rPr>
    </w:lvl>
    <w:lvl w:ilvl="4" w:tentative="1">
      <w:start w:val="1"/>
      <w:numFmt w:val="bullet"/>
      <w:lvlText w:val=""/>
      <w:lvlJc w:val="left"/>
      <w:pPr>
        <w:tabs>
          <w:tab w:val="num" w:pos="3600"/>
        </w:tabs>
        <w:ind w:left="3600" w:hanging="360"/>
      </w:pPr>
      <w:rPr>
        <w:rFonts w:hint="default" w:ascii="Symbol" w:hAnsi="Symbol"/>
        <w:sz w:val="20"/>
      </w:rPr>
    </w:lvl>
    <w:lvl w:ilvl="5" w:tentative="1">
      <w:start w:val="1"/>
      <w:numFmt w:val="bullet"/>
      <w:lvlText w:val=""/>
      <w:lvlJc w:val="left"/>
      <w:pPr>
        <w:tabs>
          <w:tab w:val="num" w:pos="4320"/>
        </w:tabs>
        <w:ind w:left="4320" w:hanging="360"/>
      </w:pPr>
      <w:rPr>
        <w:rFonts w:hint="default" w:ascii="Symbol" w:hAnsi="Symbol"/>
        <w:sz w:val="20"/>
      </w:rPr>
    </w:lvl>
    <w:lvl w:ilvl="6" w:tentative="1">
      <w:start w:val="1"/>
      <w:numFmt w:val="bullet"/>
      <w:lvlText w:val=""/>
      <w:lvlJc w:val="left"/>
      <w:pPr>
        <w:tabs>
          <w:tab w:val="num" w:pos="5040"/>
        </w:tabs>
        <w:ind w:left="5040" w:hanging="360"/>
      </w:pPr>
      <w:rPr>
        <w:rFonts w:hint="default" w:ascii="Symbol" w:hAnsi="Symbol"/>
        <w:sz w:val="20"/>
      </w:rPr>
    </w:lvl>
    <w:lvl w:ilvl="7" w:tentative="1">
      <w:start w:val="1"/>
      <w:numFmt w:val="bullet"/>
      <w:lvlText w:val=""/>
      <w:lvlJc w:val="left"/>
      <w:pPr>
        <w:tabs>
          <w:tab w:val="num" w:pos="5760"/>
        </w:tabs>
        <w:ind w:left="5760" w:hanging="360"/>
      </w:pPr>
      <w:rPr>
        <w:rFonts w:hint="default" w:ascii="Symbol" w:hAnsi="Symbol"/>
        <w:sz w:val="20"/>
      </w:rPr>
    </w:lvl>
    <w:lvl w:ilvl="8" w:tentative="1">
      <w:start w:val="1"/>
      <w:numFmt w:val="bullet"/>
      <w:lvlText w:val=""/>
      <w:lvlJc w:val="left"/>
      <w:pPr>
        <w:tabs>
          <w:tab w:val="num" w:pos="6480"/>
        </w:tabs>
        <w:ind w:left="6480" w:hanging="360"/>
      </w:pPr>
      <w:rPr>
        <w:rFonts w:hint="default" w:ascii="Symbol" w:hAnsi="Symbol"/>
        <w:sz w:val="20"/>
      </w:rPr>
    </w:lvl>
  </w:abstractNum>
  <w:abstractNum w:abstractNumId="84" w15:restartNumberingAfterBreak="0">
    <w:nsid w:val="52F11F95"/>
    <w:multiLevelType w:val="hybridMultilevel"/>
    <w:tmpl w:val="B128E47C"/>
    <w:lvl w:ilvl="0" w:tplc="04130005">
      <w:start w:val="1"/>
      <w:numFmt w:val="bullet"/>
      <w:lvlText w:val=""/>
      <w:lvlJc w:val="left"/>
      <w:pPr>
        <w:ind w:left="198"/>
      </w:pPr>
      <w:rPr>
        <w:rFonts w:hint="default" w:ascii="Wingdings" w:hAnsi="Wingdings"/>
        <w:b w:val="0"/>
        <w:i w:val="0"/>
        <w:strike w:val="0"/>
        <w:dstrike w:val="0"/>
        <w:color w:val="000000"/>
        <w:sz w:val="20"/>
        <w:szCs w:val="20"/>
        <w:u w:val="none" w:color="000000"/>
        <w:bdr w:val="none" w:color="auto" w:sz="0" w:space="0"/>
        <w:shd w:val="clear" w:color="auto" w:fill="auto"/>
        <w:vertAlign w:val="baseline"/>
      </w:rPr>
    </w:lvl>
    <w:lvl w:ilvl="1" w:tplc="AF84EA4E">
      <w:start w:val="1"/>
      <w:numFmt w:val="bullet"/>
      <w:lvlText w:val="o"/>
      <w:lvlJc w:val="left"/>
      <w:pPr>
        <w:ind w:left="1080"/>
      </w:pPr>
      <w:rPr>
        <w:rFonts w:ascii="Univers" w:hAnsi="Univers" w:eastAsia="Univers" w:cs="Univers"/>
        <w:b w:val="0"/>
        <w:i w:val="0"/>
        <w:strike w:val="0"/>
        <w:dstrike w:val="0"/>
        <w:color w:val="000000"/>
        <w:sz w:val="20"/>
        <w:szCs w:val="20"/>
        <w:u w:val="none" w:color="000000"/>
        <w:bdr w:val="none" w:color="auto" w:sz="0" w:space="0"/>
        <w:shd w:val="clear" w:color="auto" w:fill="auto"/>
        <w:vertAlign w:val="baseline"/>
      </w:rPr>
    </w:lvl>
    <w:lvl w:ilvl="2" w:tplc="406241A0">
      <w:start w:val="1"/>
      <w:numFmt w:val="bullet"/>
      <w:lvlText w:val="▪"/>
      <w:lvlJc w:val="left"/>
      <w:pPr>
        <w:ind w:left="1800"/>
      </w:pPr>
      <w:rPr>
        <w:rFonts w:ascii="Univers" w:hAnsi="Univers" w:eastAsia="Univers" w:cs="Univers"/>
        <w:b w:val="0"/>
        <w:i w:val="0"/>
        <w:strike w:val="0"/>
        <w:dstrike w:val="0"/>
        <w:color w:val="000000"/>
        <w:sz w:val="20"/>
        <w:szCs w:val="20"/>
        <w:u w:val="none" w:color="000000"/>
        <w:bdr w:val="none" w:color="auto" w:sz="0" w:space="0"/>
        <w:shd w:val="clear" w:color="auto" w:fill="auto"/>
        <w:vertAlign w:val="baseline"/>
      </w:rPr>
    </w:lvl>
    <w:lvl w:ilvl="3" w:tplc="F9CA827A">
      <w:start w:val="1"/>
      <w:numFmt w:val="bullet"/>
      <w:lvlText w:val="•"/>
      <w:lvlJc w:val="left"/>
      <w:pPr>
        <w:ind w:left="2520"/>
      </w:pPr>
      <w:rPr>
        <w:rFonts w:ascii="Univers" w:hAnsi="Univers" w:eastAsia="Univers" w:cs="Univers"/>
        <w:b w:val="0"/>
        <w:i w:val="0"/>
        <w:strike w:val="0"/>
        <w:dstrike w:val="0"/>
        <w:color w:val="000000"/>
        <w:sz w:val="20"/>
        <w:szCs w:val="20"/>
        <w:u w:val="none" w:color="000000"/>
        <w:bdr w:val="none" w:color="auto" w:sz="0" w:space="0"/>
        <w:shd w:val="clear" w:color="auto" w:fill="auto"/>
        <w:vertAlign w:val="baseline"/>
      </w:rPr>
    </w:lvl>
    <w:lvl w:ilvl="4" w:tplc="FBA69FA6">
      <w:start w:val="1"/>
      <w:numFmt w:val="bullet"/>
      <w:lvlText w:val="o"/>
      <w:lvlJc w:val="left"/>
      <w:pPr>
        <w:ind w:left="3240"/>
      </w:pPr>
      <w:rPr>
        <w:rFonts w:ascii="Univers" w:hAnsi="Univers" w:eastAsia="Univers" w:cs="Univers"/>
        <w:b w:val="0"/>
        <w:i w:val="0"/>
        <w:strike w:val="0"/>
        <w:dstrike w:val="0"/>
        <w:color w:val="000000"/>
        <w:sz w:val="20"/>
        <w:szCs w:val="20"/>
        <w:u w:val="none" w:color="000000"/>
        <w:bdr w:val="none" w:color="auto" w:sz="0" w:space="0"/>
        <w:shd w:val="clear" w:color="auto" w:fill="auto"/>
        <w:vertAlign w:val="baseline"/>
      </w:rPr>
    </w:lvl>
    <w:lvl w:ilvl="5" w:tplc="0ABE7046">
      <w:start w:val="1"/>
      <w:numFmt w:val="bullet"/>
      <w:lvlText w:val="▪"/>
      <w:lvlJc w:val="left"/>
      <w:pPr>
        <w:ind w:left="3960"/>
      </w:pPr>
      <w:rPr>
        <w:rFonts w:ascii="Univers" w:hAnsi="Univers" w:eastAsia="Univers" w:cs="Univers"/>
        <w:b w:val="0"/>
        <w:i w:val="0"/>
        <w:strike w:val="0"/>
        <w:dstrike w:val="0"/>
        <w:color w:val="000000"/>
        <w:sz w:val="20"/>
        <w:szCs w:val="20"/>
        <w:u w:val="none" w:color="000000"/>
        <w:bdr w:val="none" w:color="auto" w:sz="0" w:space="0"/>
        <w:shd w:val="clear" w:color="auto" w:fill="auto"/>
        <w:vertAlign w:val="baseline"/>
      </w:rPr>
    </w:lvl>
    <w:lvl w:ilvl="6" w:tplc="C38C7DAE">
      <w:start w:val="1"/>
      <w:numFmt w:val="bullet"/>
      <w:lvlText w:val="•"/>
      <w:lvlJc w:val="left"/>
      <w:pPr>
        <w:ind w:left="4680"/>
      </w:pPr>
      <w:rPr>
        <w:rFonts w:ascii="Univers" w:hAnsi="Univers" w:eastAsia="Univers" w:cs="Univers"/>
        <w:b w:val="0"/>
        <w:i w:val="0"/>
        <w:strike w:val="0"/>
        <w:dstrike w:val="0"/>
        <w:color w:val="000000"/>
        <w:sz w:val="20"/>
        <w:szCs w:val="20"/>
        <w:u w:val="none" w:color="000000"/>
        <w:bdr w:val="none" w:color="auto" w:sz="0" w:space="0"/>
        <w:shd w:val="clear" w:color="auto" w:fill="auto"/>
        <w:vertAlign w:val="baseline"/>
      </w:rPr>
    </w:lvl>
    <w:lvl w:ilvl="7" w:tplc="10D88FD4">
      <w:start w:val="1"/>
      <w:numFmt w:val="bullet"/>
      <w:lvlText w:val="o"/>
      <w:lvlJc w:val="left"/>
      <w:pPr>
        <w:ind w:left="5400"/>
      </w:pPr>
      <w:rPr>
        <w:rFonts w:ascii="Univers" w:hAnsi="Univers" w:eastAsia="Univers" w:cs="Univers"/>
        <w:b w:val="0"/>
        <w:i w:val="0"/>
        <w:strike w:val="0"/>
        <w:dstrike w:val="0"/>
        <w:color w:val="000000"/>
        <w:sz w:val="20"/>
        <w:szCs w:val="20"/>
        <w:u w:val="none" w:color="000000"/>
        <w:bdr w:val="none" w:color="auto" w:sz="0" w:space="0"/>
        <w:shd w:val="clear" w:color="auto" w:fill="auto"/>
        <w:vertAlign w:val="baseline"/>
      </w:rPr>
    </w:lvl>
    <w:lvl w:ilvl="8" w:tplc="1BDE8CB0">
      <w:start w:val="1"/>
      <w:numFmt w:val="bullet"/>
      <w:lvlText w:val="▪"/>
      <w:lvlJc w:val="left"/>
      <w:pPr>
        <w:ind w:left="6120"/>
      </w:pPr>
      <w:rPr>
        <w:rFonts w:ascii="Univers" w:hAnsi="Univers" w:eastAsia="Univers" w:cs="Univers"/>
        <w:b w:val="0"/>
        <w:i w:val="0"/>
        <w:strike w:val="0"/>
        <w:dstrike w:val="0"/>
        <w:color w:val="000000"/>
        <w:sz w:val="20"/>
        <w:szCs w:val="20"/>
        <w:u w:val="none" w:color="000000"/>
        <w:bdr w:val="none" w:color="auto" w:sz="0" w:space="0"/>
        <w:shd w:val="clear" w:color="auto" w:fill="auto"/>
        <w:vertAlign w:val="baseline"/>
      </w:rPr>
    </w:lvl>
  </w:abstractNum>
  <w:abstractNum w:abstractNumId="85" w15:restartNumberingAfterBreak="0">
    <w:nsid w:val="53DD0F06"/>
    <w:multiLevelType w:val="hybridMultilevel"/>
    <w:tmpl w:val="A7DE7A9A"/>
    <w:lvl w:ilvl="0" w:tplc="3FB8D820">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86" w15:restartNumberingAfterBreak="0">
    <w:nsid w:val="548420E5"/>
    <w:multiLevelType w:val="hybridMultilevel"/>
    <w:tmpl w:val="31701C68"/>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87" w15:restartNumberingAfterBreak="0">
    <w:nsid w:val="55C667C8"/>
    <w:multiLevelType w:val="hybridMultilevel"/>
    <w:tmpl w:val="44889E78"/>
    <w:lvl w:ilvl="0" w:tplc="04130001">
      <w:start w:val="1"/>
      <w:numFmt w:val="bullet"/>
      <w:lvlText w:val=""/>
      <w:lvlJc w:val="left"/>
      <w:pPr>
        <w:ind w:left="360" w:hanging="360"/>
      </w:pPr>
      <w:rPr>
        <w:rFonts w:hint="default" w:ascii="Symbol" w:hAnsi="Symbol"/>
      </w:rPr>
    </w:lvl>
    <w:lvl w:ilvl="1" w:tplc="04130003" w:tentative="1">
      <w:start w:val="1"/>
      <w:numFmt w:val="bullet"/>
      <w:lvlText w:val="o"/>
      <w:lvlJc w:val="left"/>
      <w:pPr>
        <w:ind w:left="1080" w:hanging="360"/>
      </w:pPr>
      <w:rPr>
        <w:rFonts w:hint="default" w:ascii="Courier New" w:hAnsi="Courier New" w:cs="Courier New"/>
      </w:rPr>
    </w:lvl>
    <w:lvl w:ilvl="2" w:tplc="04130005" w:tentative="1">
      <w:start w:val="1"/>
      <w:numFmt w:val="bullet"/>
      <w:lvlText w:val=""/>
      <w:lvlJc w:val="left"/>
      <w:pPr>
        <w:ind w:left="1800" w:hanging="360"/>
      </w:pPr>
      <w:rPr>
        <w:rFonts w:hint="default" w:ascii="Wingdings" w:hAnsi="Wingdings"/>
      </w:rPr>
    </w:lvl>
    <w:lvl w:ilvl="3" w:tplc="04130001" w:tentative="1">
      <w:start w:val="1"/>
      <w:numFmt w:val="bullet"/>
      <w:lvlText w:val=""/>
      <w:lvlJc w:val="left"/>
      <w:pPr>
        <w:ind w:left="2520" w:hanging="360"/>
      </w:pPr>
      <w:rPr>
        <w:rFonts w:hint="default" w:ascii="Symbol" w:hAnsi="Symbol"/>
      </w:rPr>
    </w:lvl>
    <w:lvl w:ilvl="4" w:tplc="04130003" w:tentative="1">
      <w:start w:val="1"/>
      <w:numFmt w:val="bullet"/>
      <w:lvlText w:val="o"/>
      <w:lvlJc w:val="left"/>
      <w:pPr>
        <w:ind w:left="3240" w:hanging="360"/>
      </w:pPr>
      <w:rPr>
        <w:rFonts w:hint="default" w:ascii="Courier New" w:hAnsi="Courier New" w:cs="Courier New"/>
      </w:rPr>
    </w:lvl>
    <w:lvl w:ilvl="5" w:tplc="04130005" w:tentative="1">
      <w:start w:val="1"/>
      <w:numFmt w:val="bullet"/>
      <w:lvlText w:val=""/>
      <w:lvlJc w:val="left"/>
      <w:pPr>
        <w:ind w:left="3960" w:hanging="360"/>
      </w:pPr>
      <w:rPr>
        <w:rFonts w:hint="default" w:ascii="Wingdings" w:hAnsi="Wingdings"/>
      </w:rPr>
    </w:lvl>
    <w:lvl w:ilvl="6" w:tplc="04130001" w:tentative="1">
      <w:start w:val="1"/>
      <w:numFmt w:val="bullet"/>
      <w:lvlText w:val=""/>
      <w:lvlJc w:val="left"/>
      <w:pPr>
        <w:ind w:left="4680" w:hanging="360"/>
      </w:pPr>
      <w:rPr>
        <w:rFonts w:hint="default" w:ascii="Symbol" w:hAnsi="Symbol"/>
      </w:rPr>
    </w:lvl>
    <w:lvl w:ilvl="7" w:tplc="04130003" w:tentative="1">
      <w:start w:val="1"/>
      <w:numFmt w:val="bullet"/>
      <w:lvlText w:val="o"/>
      <w:lvlJc w:val="left"/>
      <w:pPr>
        <w:ind w:left="5400" w:hanging="360"/>
      </w:pPr>
      <w:rPr>
        <w:rFonts w:hint="default" w:ascii="Courier New" w:hAnsi="Courier New" w:cs="Courier New"/>
      </w:rPr>
    </w:lvl>
    <w:lvl w:ilvl="8" w:tplc="04130005" w:tentative="1">
      <w:start w:val="1"/>
      <w:numFmt w:val="bullet"/>
      <w:lvlText w:val=""/>
      <w:lvlJc w:val="left"/>
      <w:pPr>
        <w:ind w:left="6120" w:hanging="360"/>
      </w:pPr>
      <w:rPr>
        <w:rFonts w:hint="default" w:ascii="Wingdings" w:hAnsi="Wingdings"/>
      </w:rPr>
    </w:lvl>
  </w:abstractNum>
  <w:abstractNum w:abstractNumId="88" w15:restartNumberingAfterBreak="0">
    <w:nsid w:val="55ED3F9F"/>
    <w:multiLevelType w:val="hybridMultilevel"/>
    <w:tmpl w:val="67163158"/>
    <w:lvl w:ilvl="0" w:tplc="852A0F46">
      <w:start w:val="1"/>
      <w:numFmt w:val="bullet"/>
      <w:lvlText w:val=""/>
      <w:lvlJc w:val="left"/>
      <w:pPr>
        <w:ind w:left="720" w:hanging="360"/>
      </w:pPr>
      <w:rPr>
        <w:rFonts w:hint="default" w:ascii="Symbol" w:hAnsi="Symbol" w:eastAsiaTheme="minorHAnsi" w:cstheme="minorBidi"/>
      </w:rPr>
    </w:lvl>
    <w:lvl w:ilvl="1" w:tplc="04130003">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89" w15:restartNumberingAfterBreak="0">
    <w:nsid w:val="56B6510E"/>
    <w:multiLevelType w:val="hybridMultilevel"/>
    <w:tmpl w:val="78ACD418"/>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90" w15:restartNumberingAfterBreak="0">
    <w:nsid w:val="58CA7CC4"/>
    <w:multiLevelType w:val="hybridMultilevel"/>
    <w:tmpl w:val="2466E654"/>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91" w15:restartNumberingAfterBreak="0">
    <w:nsid w:val="592A585E"/>
    <w:multiLevelType w:val="hybridMultilevel"/>
    <w:tmpl w:val="A016E04E"/>
    <w:lvl w:ilvl="0" w:tplc="C63C6F8E">
      <w:start w:val="2"/>
      <w:numFmt w:val="decimal"/>
      <w:lvlText w:val="%1."/>
      <w:lvlJc w:val="left"/>
      <w:pPr>
        <w:ind w:left="312"/>
      </w:pPr>
      <w:rPr>
        <w:rFonts w:ascii="Calibri" w:hAnsi="Calibri" w:eastAsia="Calibri" w:cs="Calibri"/>
        <w:b w:val="0"/>
        <w:i w:val="0"/>
        <w:strike w:val="0"/>
        <w:dstrike w:val="0"/>
        <w:color w:val="000000"/>
        <w:sz w:val="22"/>
        <w:szCs w:val="22"/>
        <w:u w:val="none" w:color="000000"/>
        <w:bdr w:val="none" w:color="auto" w:sz="0" w:space="0"/>
        <w:shd w:val="clear" w:color="auto" w:fill="auto"/>
        <w:vertAlign w:val="baseline"/>
      </w:rPr>
    </w:lvl>
    <w:lvl w:ilvl="1" w:tplc="F9B654AE">
      <w:start w:val="1"/>
      <w:numFmt w:val="lowerLetter"/>
      <w:lvlText w:val="%2"/>
      <w:lvlJc w:val="left"/>
      <w:pPr>
        <w:ind w:left="1105"/>
      </w:pPr>
      <w:rPr>
        <w:rFonts w:ascii="Calibri" w:hAnsi="Calibri" w:eastAsia="Calibri" w:cs="Calibri"/>
        <w:b w:val="0"/>
        <w:i w:val="0"/>
        <w:strike w:val="0"/>
        <w:dstrike w:val="0"/>
        <w:color w:val="000000"/>
        <w:sz w:val="22"/>
        <w:szCs w:val="22"/>
        <w:u w:val="none" w:color="000000"/>
        <w:bdr w:val="none" w:color="auto" w:sz="0" w:space="0"/>
        <w:shd w:val="clear" w:color="auto" w:fill="auto"/>
        <w:vertAlign w:val="baseline"/>
      </w:rPr>
    </w:lvl>
    <w:lvl w:ilvl="2" w:tplc="0A9C52B0">
      <w:start w:val="1"/>
      <w:numFmt w:val="lowerRoman"/>
      <w:lvlText w:val="%3"/>
      <w:lvlJc w:val="left"/>
      <w:pPr>
        <w:ind w:left="1825"/>
      </w:pPr>
      <w:rPr>
        <w:rFonts w:ascii="Calibri" w:hAnsi="Calibri" w:eastAsia="Calibri" w:cs="Calibri"/>
        <w:b w:val="0"/>
        <w:i w:val="0"/>
        <w:strike w:val="0"/>
        <w:dstrike w:val="0"/>
        <w:color w:val="000000"/>
        <w:sz w:val="22"/>
        <w:szCs w:val="22"/>
        <w:u w:val="none" w:color="000000"/>
        <w:bdr w:val="none" w:color="auto" w:sz="0" w:space="0"/>
        <w:shd w:val="clear" w:color="auto" w:fill="auto"/>
        <w:vertAlign w:val="baseline"/>
      </w:rPr>
    </w:lvl>
    <w:lvl w:ilvl="3" w:tplc="B600C19E">
      <w:start w:val="1"/>
      <w:numFmt w:val="decimal"/>
      <w:lvlText w:val="%4"/>
      <w:lvlJc w:val="left"/>
      <w:pPr>
        <w:ind w:left="2545"/>
      </w:pPr>
      <w:rPr>
        <w:rFonts w:ascii="Calibri" w:hAnsi="Calibri" w:eastAsia="Calibri" w:cs="Calibri"/>
        <w:b w:val="0"/>
        <w:i w:val="0"/>
        <w:strike w:val="0"/>
        <w:dstrike w:val="0"/>
        <w:color w:val="000000"/>
        <w:sz w:val="22"/>
        <w:szCs w:val="22"/>
        <w:u w:val="none" w:color="000000"/>
        <w:bdr w:val="none" w:color="auto" w:sz="0" w:space="0"/>
        <w:shd w:val="clear" w:color="auto" w:fill="auto"/>
        <w:vertAlign w:val="baseline"/>
      </w:rPr>
    </w:lvl>
    <w:lvl w:ilvl="4" w:tplc="4EF68D8E">
      <w:start w:val="1"/>
      <w:numFmt w:val="lowerLetter"/>
      <w:lvlText w:val="%5"/>
      <w:lvlJc w:val="left"/>
      <w:pPr>
        <w:ind w:left="3265"/>
      </w:pPr>
      <w:rPr>
        <w:rFonts w:ascii="Calibri" w:hAnsi="Calibri" w:eastAsia="Calibri" w:cs="Calibri"/>
        <w:b w:val="0"/>
        <w:i w:val="0"/>
        <w:strike w:val="0"/>
        <w:dstrike w:val="0"/>
        <w:color w:val="000000"/>
        <w:sz w:val="22"/>
        <w:szCs w:val="22"/>
        <w:u w:val="none" w:color="000000"/>
        <w:bdr w:val="none" w:color="auto" w:sz="0" w:space="0"/>
        <w:shd w:val="clear" w:color="auto" w:fill="auto"/>
        <w:vertAlign w:val="baseline"/>
      </w:rPr>
    </w:lvl>
    <w:lvl w:ilvl="5" w:tplc="20907C58">
      <w:start w:val="1"/>
      <w:numFmt w:val="lowerRoman"/>
      <w:lvlText w:val="%6"/>
      <w:lvlJc w:val="left"/>
      <w:pPr>
        <w:ind w:left="3985"/>
      </w:pPr>
      <w:rPr>
        <w:rFonts w:ascii="Calibri" w:hAnsi="Calibri" w:eastAsia="Calibri" w:cs="Calibri"/>
        <w:b w:val="0"/>
        <w:i w:val="0"/>
        <w:strike w:val="0"/>
        <w:dstrike w:val="0"/>
        <w:color w:val="000000"/>
        <w:sz w:val="22"/>
        <w:szCs w:val="22"/>
        <w:u w:val="none" w:color="000000"/>
        <w:bdr w:val="none" w:color="auto" w:sz="0" w:space="0"/>
        <w:shd w:val="clear" w:color="auto" w:fill="auto"/>
        <w:vertAlign w:val="baseline"/>
      </w:rPr>
    </w:lvl>
    <w:lvl w:ilvl="6" w:tplc="C0643116">
      <w:start w:val="1"/>
      <w:numFmt w:val="decimal"/>
      <w:lvlText w:val="%7"/>
      <w:lvlJc w:val="left"/>
      <w:pPr>
        <w:ind w:left="4705"/>
      </w:pPr>
      <w:rPr>
        <w:rFonts w:ascii="Calibri" w:hAnsi="Calibri" w:eastAsia="Calibri" w:cs="Calibri"/>
        <w:b w:val="0"/>
        <w:i w:val="0"/>
        <w:strike w:val="0"/>
        <w:dstrike w:val="0"/>
        <w:color w:val="000000"/>
        <w:sz w:val="22"/>
        <w:szCs w:val="22"/>
        <w:u w:val="none" w:color="000000"/>
        <w:bdr w:val="none" w:color="auto" w:sz="0" w:space="0"/>
        <w:shd w:val="clear" w:color="auto" w:fill="auto"/>
        <w:vertAlign w:val="baseline"/>
      </w:rPr>
    </w:lvl>
    <w:lvl w:ilvl="7" w:tplc="69F6A3F0">
      <w:start w:val="1"/>
      <w:numFmt w:val="lowerLetter"/>
      <w:lvlText w:val="%8"/>
      <w:lvlJc w:val="left"/>
      <w:pPr>
        <w:ind w:left="5425"/>
      </w:pPr>
      <w:rPr>
        <w:rFonts w:ascii="Calibri" w:hAnsi="Calibri" w:eastAsia="Calibri" w:cs="Calibri"/>
        <w:b w:val="0"/>
        <w:i w:val="0"/>
        <w:strike w:val="0"/>
        <w:dstrike w:val="0"/>
        <w:color w:val="000000"/>
        <w:sz w:val="22"/>
        <w:szCs w:val="22"/>
        <w:u w:val="none" w:color="000000"/>
        <w:bdr w:val="none" w:color="auto" w:sz="0" w:space="0"/>
        <w:shd w:val="clear" w:color="auto" w:fill="auto"/>
        <w:vertAlign w:val="baseline"/>
      </w:rPr>
    </w:lvl>
    <w:lvl w:ilvl="8" w:tplc="D72891C6">
      <w:start w:val="1"/>
      <w:numFmt w:val="lowerRoman"/>
      <w:lvlText w:val="%9"/>
      <w:lvlJc w:val="left"/>
      <w:pPr>
        <w:ind w:left="6145"/>
      </w:pPr>
      <w:rPr>
        <w:rFonts w:ascii="Calibri" w:hAnsi="Calibri" w:eastAsia="Calibri" w:cs="Calibri"/>
        <w:b w:val="0"/>
        <w:i w:val="0"/>
        <w:strike w:val="0"/>
        <w:dstrike w:val="0"/>
        <w:color w:val="000000"/>
        <w:sz w:val="22"/>
        <w:szCs w:val="22"/>
        <w:u w:val="none" w:color="000000"/>
        <w:bdr w:val="none" w:color="auto" w:sz="0" w:space="0"/>
        <w:shd w:val="clear" w:color="auto" w:fill="auto"/>
        <w:vertAlign w:val="baseline"/>
      </w:rPr>
    </w:lvl>
  </w:abstractNum>
  <w:abstractNum w:abstractNumId="92" w15:restartNumberingAfterBreak="0">
    <w:nsid w:val="5A1640FE"/>
    <w:multiLevelType w:val="hybridMultilevel"/>
    <w:tmpl w:val="101EAA42"/>
    <w:lvl w:ilvl="0" w:tplc="3FB8D820">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93" w15:restartNumberingAfterBreak="0">
    <w:nsid w:val="5A623DC9"/>
    <w:multiLevelType w:val="hybridMultilevel"/>
    <w:tmpl w:val="1F4278DC"/>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94" w15:restartNumberingAfterBreak="0">
    <w:nsid w:val="5A815FE4"/>
    <w:multiLevelType w:val="hybridMultilevel"/>
    <w:tmpl w:val="FC46A52C"/>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95" w15:restartNumberingAfterBreak="0">
    <w:nsid w:val="5AEE1B51"/>
    <w:multiLevelType w:val="hybridMultilevel"/>
    <w:tmpl w:val="2EA4AB8C"/>
    <w:lvl w:ilvl="0" w:tplc="A5B6AE0C">
      <w:start w:val="2"/>
      <w:numFmt w:val="lowerLetter"/>
      <w:lvlText w:val="%1."/>
      <w:lvlJc w:val="left"/>
      <w:pPr>
        <w:ind w:left="365"/>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1" w:tplc="A25070B2">
      <w:start w:val="1"/>
      <w:numFmt w:val="lowerLetter"/>
      <w:lvlText w:val="%2"/>
      <w:lvlJc w:val="left"/>
      <w:pPr>
        <w:ind w:left="1447"/>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2" w:tplc="FB58F180">
      <w:start w:val="1"/>
      <w:numFmt w:val="lowerRoman"/>
      <w:lvlText w:val="%3"/>
      <w:lvlJc w:val="left"/>
      <w:pPr>
        <w:ind w:left="2167"/>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3" w:tplc="6D220A9E">
      <w:start w:val="1"/>
      <w:numFmt w:val="decimal"/>
      <w:lvlText w:val="%4"/>
      <w:lvlJc w:val="left"/>
      <w:pPr>
        <w:ind w:left="2887"/>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4" w:tplc="A2F87358">
      <w:start w:val="1"/>
      <w:numFmt w:val="lowerLetter"/>
      <w:lvlText w:val="%5"/>
      <w:lvlJc w:val="left"/>
      <w:pPr>
        <w:ind w:left="3607"/>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5" w:tplc="79A04A6E">
      <w:start w:val="1"/>
      <w:numFmt w:val="lowerRoman"/>
      <w:lvlText w:val="%6"/>
      <w:lvlJc w:val="left"/>
      <w:pPr>
        <w:ind w:left="4327"/>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6" w:tplc="C3D68648">
      <w:start w:val="1"/>
      <w:numFmt w:val="decimal"/>
      <w:lvlText w:val="%7"/>
      <w:lvlJc w:val="left"/>
      <w:pPr>
        <w:ind w:left="5047"/>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7" w:tplc="1D76A262">
      <w:start w:val="1"/>
      <w:numFmt w:val="lowerLetter"/>
      <w:lvlText w:val="%8"/>
      <w:lvlJc w:val="left"/>
      <w:pPr>
        <w:ind w:left="5767"/>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8" w:tplc="0BC27D3A">
      <w:start w:val="1"/>
      <w:numFmt w:val="lowerRoman"/>
      <w:lvlText w:val="%9"/>
      <w:lvlJc w:val="left"/>
      <w:pPr>
        <w:ind w:left="6487"/>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abstractNum>
  <w:abstractNum w:abstractNumId="96" w15:restartNumberingAfterBreak="0">
    <w:nsid w:val="5BB15F92"/>
    <w:multiLevelType w:val="hybridMultilevel"/>
    <w:tmpl w:val="7E76F944"/>
    <w:lvl w:ilvl="0" w:tplc="BF722A26">
      <w:start w:val="1"/>
      <w:numFmt w:val="bullet"/>
      <w:lvlText w:val="•"/>
      <w:lvlJc w:val="left"/>
      <w:pPr>
        <w:ind w:left="720" w:hanging="360"/>
      </w:pPr>
      <w:rPr>
        <w:rFonts w:hint="default"/>
      </w:rPr>
    </w:lvl>
    <w:lvl w:ilvl="1" w:tplc="04130003">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97" w15:restartNumberingAfterBreak="0">
    <w:nsid w:val="5BEA5FE9"/>
    <w:multiLevelType w:val="hybridMultilevel"/>
    <w:tmpl w:val="73F87268"/>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98" w15:restartNumberingAfterBreak="0">
    <w:nsid w:val="5C3F2650"/>
    <w:multiLevelType w:val="hybridMultilevel"/>
    <w:tmpl w:val="A634BB52"/>
    <w:lvl w:ilvl="0" w:tplc="3FB8D820">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99" w15:restartNumberingAfterBreak="0">
    <w:nsid w:val="5D3A342C"/>
    <w:multiLevelType w:val="multilevel"/>
    <w:tmpl w:val="77823AE2"/>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
      <w:lvlJc w:val="left"/>
      <w:pPr>
        <w:tabs>
          <w:tab w:val="num" w:pos="1440"/>
        </w:tabs>
        <w:ind w:left="1440" w:hanging="360"/>
      </w:pPr>
      <w:rPr>
        <w:rFonts w:hint="default" w:ascii="Symbol" w:hAnsi="Symbol"/>
        <w:sz w:val="20"/>
      </w:rPr>
    </w:lvl>
    <w:lvl w:ilvl="2" w:tentative="1">
      <w:start w:val="1"/>
      <w:numFmt w:val="bullet"/>
      <w:lvlText w:val=""/>
      <w:lvlJc w:val="left"/>
      <w:pPr>
        <w:tabs>
          <w:tab w:val="num" w:pos="2160"/>
        </w:tabs>
        <w:ind w:left="2160" w:hanging="360"/>
      </w:pPr>
      <w:rPr>
        <w:rFonts w:hint="default" w:ascii="Symbol" w:hAnsi="Symbol"/>
        <w:sz w:val="20"/>
      </w:rPr>
    </w:lvl>
    <w:lvl w:ilvl="3" w:tentative="1">
      <w:start w:val="1"/>
      <w:numFmt w:val="bullet"/>
      <w:lvlText w:val=""/>
      <w:lvlJc w:val="left"/>
      <w:pPr>
        <w:tabs>
          <w:tab w:val="num" w:pos="2880"/>
        </w:tabs>
        <w:ind w:left="2880" w:hanging="360"/>
      </w:pPr>
      <w:rPr>
        <w:rFonts w:hint="default" w:ascii="Symbol" w:hAnsi="Symbol"/>
        <w:sz w:val="20"/>
      </w:rPr>
    </w:lvl>
    <w:lvl w:ilvl="4" w:tentative="1">
      <w:start w:val="1"/>
      <w:numFmt w:val="bullet"/>
      <w:lvlText w:val=""/>
      <w:lvlJc w:val="left"/>
      <w:pPr>
        <w:tabs>
          <w:tab w:val="num" w:pos="3600"/>
        </w:tabs>
        <w:ind w:left="3600" w:hanging="360"/>
      </w:pPr>
      <w:rPr>
        <w:rFonts w:hint="default" w:ascii="Symbol" w:hAnsi="Symbol"/>
        <w:sz w:val="20"/>
      </w:rPr>
    </w:lvl>
    <w:lvl w:ilvl="5" w:tentative="1">
      <w:start w:val="1"/>
      <w:numFmt w:val="bullet"/>
      <w:lvlText w:val=""/>
      <w:lvlJc w:val="left"/>
      <w:pPr>
        <w:tabs>
          <w:tab w:val="num" w:pos="4320"/>
        </w:tabs>
        <w:ind w:left="4320" w:hanging="360"/>
      </w:pPr>
      <w:rPr>
        <w:rFonts w:hint="default" w:ascii="Symbol" w:hAnsi="Symbol"/>
        <w:sz w:val="20"/>
      </w:rPr>
    </w:lvl>
    <w:lvl w:ilvl="6" w:tentative="1">
      <w:start w:val="1"/>
      <w:numFmt w:val="bullet"/>
      <w:lvlText w:val=""/>
      <w:lvlJc w:val="left"/>
      <w:pPr>
        <w:tabs>
          <w:tab w:val="num" w:pos="5040"/>
        </w:tabs>
        <w:ind w:left="5040" w:hanging="360"/>
      </w:pPr>
      <w:rPr>
        <w:rFonts w:hint="default" w:ascii="Symbol" w:hAnsi="Symbol"/>
        <w:sz w:val="20"/>
      </w:rPr>
    </w:lvl>
    <w:lvl w:ilvl="7" w:tentative="1">
      <w:start w:val="1"/>
      <w:numFmt w:val="bullet"/>
      <w:lvlText w:val=""/>
      <w:lvlJc w:val="left"/>
      <w:pPr>
        <w:tabs>
          <w:tab w:val="num" w:pos="5760"/>
        </w:tabs>
        <w:ind w:left="5760" w:hanging="360"/>
      </w:pPr>
      <w:rPr>
        <w:rFonts w:hint="default" w:ascii="Symbol" w:hAnsi="Symbol"/>
        <w:sz w:val="20"/>
      </w:rPr>
    </w:lvl>
    <w:lvl w:ilvl="8" w:tentative="1">
      <w:start w:val="1"/>
      <w:numFmt w:val="bullet"/>
      <w:lvlText w:val=""/>
      <w:lvlJc w:val="left"/>
      <w:pPr>
        <w:tabs>
          <w:tab w:val="num" w:pos="6480"/>
        </w:tabs>
        <w:ind w:left="6480" w:hanging="360"/>
      </w:pPr>
      <w:rPr>
        <w:rFonts w:hint="default" w:ascii="Symbol" w:hAnsi="Symbol"/>
        <w:sz w:val="20"/>
      </w:rPr>
    </w:lvl>
  </w:abstractNum>
  <w:abstractNum w:abstractNumId="100" w15:restartNumberingAfterBreak="0">
    <w:nsid w:val="5D85044C"/>
    <w:multiLevelType w:val="hybridMultilevel"/>
    <w:tmpl w:val="190EA960"/>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01" w15:restartNumberingAfterBreak="0">
    <w:nsid w:val="5E7E54FC"/>
    <w:multiLevelType w:val="hybridMultilevel"/>
    <w:tmpl w:val="1436A166"/>
    <w:lvl w:ilvl="0" w:tplc="BF722A26">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102" w15:restartNumberingAfterBreak="0">
    <w:nsid w:val="5F3A7CA2"/>
    <w:multiLevelType w:val="hybridMultilevel"/>
    <w:tmpl w:val="4336F858"/>
    <w:lvl w:ilvl="0" w:tplc="0413000F">
      <w:start w:val="1"/>
      <w:numFmt w:val="decimal"/>
      <w:lvlText w:val="%1."/>
      <w:lvlJc w:val="left"/>
      <w:pPr>
        <w:ind w:left="720" w:hanging="360"/>
      </w:pPr>
      <w:rPr>
        <w:b w:val="0"/>
        <w:i w:val="0"/>
        <w:strike w:val="0"/>
        <w:dstrike w:val="0"/>
        <w:color w:val="000000"/>
        <w:sz w:val="20"/>
        <w:szCs w:val="20"/>
        <w:u w:val="none" w:color="000000"/>
        <w:bdr w:val="none" w:color="auto" w:sz="0" w:space="0"/>
        <w:shd w:val="clear" w:color="auto" w:fill="auto"/>
        <w:vertAlign w:val="baseline"/>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03" w15:restartNumberingAfterBreak="0">
    <w:nsid w:val="5FE057A8"/>
    <w:multiLevelType w:val="hybridMultilevel"/>
    <w:tmpl w:val="6E505838"/>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04" w15:restartNumberingAfterBreak="0">
    <w:nsid w:val="606C613B"/>
    <w:multiLevelType w:val="hybridMultilevel"/>
    <w:tmpl w:val="B5DAF0C6"/>
    <w:lvl w:ilvl="0" w:tplc="AE160B06">
      <w:start w:val="1"/>
      <w:numFmt w:val="bullet"/>
      <w:lvlText w:val=""/>
      <w:lvlJc w:val="left"/>
      <w:pPr>
        <w:tabs>
          <w:tab w:val="num" w:pos="720"/>
        </w:tabs>
        <w:ind w:left="720" w:hanging="360"/>
      </w:pPr>
      <w:rPr>
        <w:rFonts w:hint="default" w:ascii="Symbol" w:hAnsi="Symbol"/>
        <w:sz w:val="20"/>
      </w:rPr>
    </w:lvl>
    <w:lvl w:ilvl="1" w:tplc="46AA4020" w:tentative="1">
      <w:start w:val="1"/>
      <w:numFmt w:val="bullet"/>
      <w:lvlText w:val=""/>
      <w:lvlJc w:val="left"/>
      <w:pPr>
        <w:tabs>
          <w:tab w:val="num" w:pos="1440"/>
        </w:tabs>
        <w:ind w:left="1440" w:hanging="360"/>
      </w:pPr>
      <w:rPr>
        <w:rFonts w:hint="default" w:ascii="Symbol" w:hAnsi="Symbol"/>
        <w:sz w:val="20"/>
      </w:rPr>
    </w:lvl>
    <w:lvl w:ilvl="2" w:tplc="560ED54C" w:tentative="1">
      <w:start w:val="1"/>
      <w:numFmt w:val="bullet"/>
      <w:lvlText w:val=""/>
      <w:lvlJc w:val="left"/>
      <w:pPr>
        <w:tabs>
          <w:tab w:val="num" w:pos="2160"/>
        </w:tabs>
        <w:ind w:left="2160" w:hanging="360"/>
      </w:pPr>
      <w:rPr>
        <w:rFonts w:hint="default" w:ascii="Symbol" w:hAnsi="Symbol"/>
        <w:sz w:val="20"/>
      </w:rPr>
    </w:lvl>
    <w:lvl w:ilvl="3" w:tplc="739A4740" w:tentative="1">
      <w:start w:val="1"/>
      <w:numFmt w:val="bullet"/>
      <w:lvlText w:val=""/>
      <w:lvlJc w:val="left"/>
      <w:pPr>
        <w:tabs>
          <w:tab w:val="num" w:pos="2880"/>
        </w:tabs>
        <w:ind w:left="2880" w:hanging="360"/>
      </w:pPr>
      <w:rPr>
        <w:rFonts w:hint="default" w:ascii="Symbol" w:hAnsi="Symbol"/>
        <w:sz w:val="20"/>
      </w:rPr>
    </w:lvl>
    <w:lvl w:ilvl="4" w:tplc="CF5A2C60" w:tentative="1">
      <w:start w:val="1"/>
      <w:numFmt w:val="bullet"/>
      <w:lvlText w:val=""/>
      <w:lvlJc w:val="left"/>
      <w:pPr>
        <w:tabs>
          <w:tab w:val="num" w:pos="3600"/>
        </w:tabs>
        <w:ind w:left="3600" w:hanging="360"/>
      </w:pPr>
      <w:rPr>
        <w:rFonts w:hint="default" w:ascii="Symbol" w:hAnsi="Symbol"/>
        <w:sz w:val="20"/>
      </w:rPr>
    </w:lvl>
    <w:lvl w:ilvl="5" w:tplc="ECAACBA2" w:tentative="1">
      <w:start w:val="1"/>
      <w:numFmt w:val="bullet"/>
      <w:lvlText w:val=""/>
      <w:lvlJc w:val="left"/>
      <w:pPr>
        <w:tabs>
          <w:tab w:val="num" w:pos="4320"/>
        </w:tabs>
        <w:ind w:left="4320" w:hanging="360"/>
      </w:pPr>
      <w:rPr>
        <w:rFonts w:hint="default" w:ascii="Symbol" w:hAnsi="Symbol"/>
        <w:sz w:val="20"/>
      </w:rPr>
    </w:lvl>
    <w:lvl w:ilvl="6" w:tplc="C31CB9B6" w:tentative="1">
      <w:start w:val="1"/>
      <w:numFmt w:val="bullet"/>
      <w:lvlText w:val=""/>
      <w:lvlJc w:val="left"/>
      <w:pPr>
        <w:tabs>
          <w:tab w:val="num" w:pos="5040"/>
        </w:tabs>
        <w:ind w:left="5040" w:hanging="360"/>
      </w:pPr>
      <w:rPr>
        <w:rFonts w:hint="default" w:ascii="Symbol" w:hAnsi="Symbol"/>
        <w:sz w:val="20"/>
      </w:rPr>
    </w:lvl>
    <w:lvl w:ilvl="7" w:tplc="2EFE5184" w:tentative="1">
      <w:start w:val="1"/>
      <w:numFmt w:val="bullet"/>
      <w:lvlText w:val=""/>
      <w:lvlJc w:val="left"/>
      <w:pPr>
        <w:tabs>
          <w:tab w:val="num" w:pos="5760"/>
        </w:tabs>
        <w:ind w:left="5760" w:hanging="360"/>
      </w:pPr>
      <w:rPr>
        <w:rFonts w:hint="default" w:ascii="Symbol" w:hAnsi="Symbol"/>
        <w:sz w:val="20"/>
      </w:rPr>
    </w:lvl>
    <w:lvl w:ilvl="8" w:tplc="C330B9EA" w:tentative="1">
      <w:start w:val="1"/>
      <w:numFmt w:val="bullet"/>
      <w:lvlText w:val=""/>
      <w:lvlJc w:val="left"/>
      <w:pPr>
        <w:tabs>
          <w:tab w:val="num" w:pos="6480"/>
        </w:tabs>
        <w:ind w:left="6480" w:hanging="360"/>
      </w:pPr>
      <w:rPr>
        <w:rFonts w:hint="default" w:ascii="Symbol" w:hAnsi="Symbol"/>
        <w:sz w:val="20"/>
      </w:rPr>
    </w:lvl>
  </w:abstractNum>
  <w:abstractNum w:abstractNumId="105" w15:restartNumberingAfterBreak="0">
    <w:nsid w:val="61140736"/>
    <w:multiLevelType w:val="hybridMultilevel"/>
    <w:tmpl w:val="6F125F16"/>
    <w:lvl w:ilvl="0" w:tplc="5F28173A">
      <w:start w:val="1"/>
      <w:numFmt w:val="decimal"/>
      <w:lvlText w:val="%1."/>
      <w:lvlJc w:val="left"/>
      <w:pPr>
        <w:ind w:left="720" w:hanging="360"/>
      </w:pPr>
      <w:rPr>
        <w:color w:val="auto"/>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06" w15:restartNumberingAfterBreak="0">
    <w:nsid w:val="62FC1BA2"/>
    <w:multiLevelType w:val="hybridMultilevel"/>
    <w:tmpl w:val="FCB2F9DA"/>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107" w15:restartNumberingAfterBreak="0">
    <w:nsid w:val="640C77FA"/>
    <w:multiLevelType w:val="hybridMultilevel"/>
    <w:tmpl w:val="F11EB260"/>
    <w:lvl w:ilvl="0" w:tplc="04130005">
      <w:start w:val="1"/>
      <w:numFmt w:val="bullet"/>
      <w:lvlText w:val=""/>
      <w:lvlJc w:val="left"/>
      <w:pPr>
        <w:ind w:left="166"/>
      </w:pPr>
      <w:rPr>
        <w:rFonts w:hint="default" w:ascii="Wingdings" w:hAnsi="Wingdings"/>
        <w:b w:val="0"/>
        <w:i w:val="0"/>
        <w:strike w:val="0"/>
        <w:dstrike w:val="0"/>
        <w:color w:val="000000"/>
        <w:sz w:val="20"/>
        <w:szCs w:val="20"/>
        <w:u w:val="none" w:color="000000"/>
        <w:bdr w:val="none" w:color="auto" w:sz="0" w:space="0"/>
        <w:shd w:val="clear" w:color="auto" w:fill="auto"/>
        <w:vertAlign w:val="baseline"/>
      </w:rPr>
    </w:lvl>
    <w:lvl w:ilvl="1" w:tplc="88BC2864">
      <w:start w:val="1"/>
      <w:numFmt w:val="bullet"/>
      <w:lvlText w:val="o"/>
      <w:lvlJc w:val="left"/>
      <w:pPr>
        <w:ind w:left="1080"/>
      </w:pPr>
      <w:rPr>
        <w:rFonts w:ascii="Univers" w:hAnsi="Univers" w:eastAsia="Univers" w:cs="Univers"/>
        <w:b w:val="0"/>
        <w:i w:val="0"/>
        <w:strike w:val="0"/>
        <w:dstrike w:val="0"/>
        <w:color w:val="000000"/>
        <w:sz w:val="20"/>
        <w:szCs w:val="20"/>
        <w:u w:val="none" w:color="000000"/>
        <w:bdr w:val="none" w:color="auto" w:sz="0" w:space="0"/>
        <w:shd w:val="clear" w:color="auto" w:fill="auto"/>
        <w:vertAlign w:val="baseline"/>
      </w:rPr>
    </w:lvl>
    <w:lvl w:ilvl="2" w:tplc="D2F6CF7C">
      <w:start w:val="1"/>
      <w:numFmt w:val="bullet"/>
      <w:lvlText w:val="▪"/>
      <w:lvlJc w:val="left"/>
      <w:pPr>
        <w:ind w:left="1800"/>
      </w:pPr>
      <w:rPr>
        <w:rFonts w:ascii="Univers" w:hAnsi="Univers" w:eastAsia="Univers" w:cs="Univers"/>
        <w:b w:val="0"/>
        <w:i w:val="0"/>
        <w:strike w:val="0"/>
        <w:dstrike w:val="0"/>
        <w:color w:val="000000"/>
        <w:sz w:val="20"/>
        <w:szCs w:val="20"/>
        <w:u w:val="none" w:color="000000"/>
        <w:bdr w:val="none" w:color="auto" w:sz="0" w:space="0"/>
        <w:shd w:val="clear" w:color="auto" w:fill="auto"/>
        <w:vertAlign w:val="baseline"/>
      </w:rPr>
    </w:lvl>
    <w:lvl w:ilvl="3" w:tplc="6B4A5A8C">
      <w:start w:val="1"/>
      <w:numFmt w:val="bullet"/>
      <w:lvlText w:val="•"/>
      <w:lvlJc w:val="left"/>
      <w:pPr>
        <w:ind w:left="2520"/>
      </w:pPr>
      <w:rPr>
        <w:rFonts w:ascii="Univers" w:hAnsi="Univers" w:eastAsia="Univers" w:cs="Univers"/>
        <w:b w:val="0"/>
        <w:i w:val="0"/>
        <w:strike w:val="0"/>
        <w:dstrike w:val="0"/>
        <w:color w:val="000000"/>
        <w:sz w:val="20"/>
        <w:szCs w:val="20"/>
        <w:u w:val="none" w:color="000000"/>
        <w:bdr w:val="none" w:color="auto" w:sz="0" w:space="0"/>
        <w:shd w:val="clear" w:color="auto" w:fill="auto"/>
        <w:vertAlign w:val="baseline"/>
      </w:rPr>
    </w:lvl>
    <w:lvl w:ilvl="4" w:tplc="3C029F92">
      <w:start w:val="1"/>
      <w:numFmt w:val="bullet"/>
      <w:lvlText w:val="o"/>
      <w:lvlJc w:val="left"/>
      <w:pPr>
        <w:ind w:left="3240"/>
      </w:pPr>
      <w:rPr>
        <w:rFonts w:ascii="Univers" w:hAnsi="Univers" w:eastAsia="Univers" w:cs="Univers"/>
        <w:b w:val="0"/>
        <w:i w:val="0"/>
        <w:strike w:val="0"/>
        <w:dstrike w:val="0"/>
        <w:color w:val="000000"/>
        <w:sz w:val="20"/>
        <w:szCs w:val="20"/>
        <w:u w:val="none" w:color="000000"/>
        <w:bdr w:val="none" w:color="auto" w:sz="0" w:space="0"/>
        <w:shd w:val="clear" w:color="auto" w:fill="auto"/>
        <w:vertAlign w:val="baseline"/>
      </w:rPr>
    </w:lvl>
    <w:lvl w:ilvl="5" w:tplc="45AEB312">
      <w:start w:val="1"/>
      <w:numFmt w:val="bullet"/>
      <w:lvlText w:val="▪"/>
      <w:lvlJc w:val="left"/>
      <w:pPr>
        <w:ind w:left="3960"/>
      </w:pPr>
      <w:rPr>
        <w:rFonts w:ascii="Univers" w:hAnsi="Univers" w:eastAsia="Univers" w:cs="Univers"/>
        <w:b w:val="0"/>
        <w:i w:val="0"/>
        <w:strike w:val="0"/>
        <w:dstrike w:val="0"/>
        <w:color w:val="000000"/>
        <w:sz w:val="20"/>
        <w:szCs w:val="20"/>
        <w:u w:val="none" w:color="000000"/>
        <w:bdr w:val="none" w:color="auto" w:sz="0" w:space="0"/>
        <w:shd w:val="clear" w:color="auto" w:fill="auto"/>
        <w:vertAlign w:val="baseline"/>
      </w:rPr>
    </w:lvl>
    <w:lvl w:ilvl="6" w:tplc="65D4E934">
      <w:start w:val="1"/>
      <w:numFmt w:val="bullet"/>
      <w:lvlText w:val="•"/>
      <w:lvlJc w:val="left"/>
      <w:pPr>
        <w:ind w:left="4680"/>
      </w:pPr>
      <w:rPr>
        <w:rFonts w:ascii="Univers" w:hAnsi="Univers" w:eastAsia="Univers" w:cs="Univers"/>
        <w:b w:val="0"/>
        <w:i w:val="0"/>
        <w:strike w:val="0"/>
        <w:dstrike w:val="0"/>
        <w:color w:val="000000"/>
        <w:sz w:val="20"/>
        <w:szCs w:val="20"/>
        <w:u w:val="none" w:color="000000"/>
        <w:bdr w:val="none" w:color="auto" w:sz="0" w:space="0"/>
        <w:shd w:val="clear" w:color="auto" w:fill="auto"/>
        <w:vertAlign w:val="baseline"/>
      </w:rPr>
    </w:lvl>
    <w:lvl w:ilvl="7" w:tplc="0FFA36A6">
      <w:start w:val="1"/>
      <w:numFmt w:val="bullet"/>
      <w:lvlText w:val="o"/>
      <w:lvlJc w:val="left"/>
      <w:pPr>
        <w:ind w:left="5400"/>
      </w:pPr>
      <w:rPr>
        <w:rFonts w:ascii="Univers" w:hAnsi="Univers" w:eastAsia="Univers" w:cs="Univers"/>
        <w:b w:val="0"/>
        <w:i w:val="0"/>
        <w:strike w:val="0"/>
        <w:dstrike w:val="0"/>
        <w:color w:val="000000"/>
        <w:sz w:val="20"/>
        <w:szCs w:val="20"/>
        <w:u w:val="none" w:color="000000"/>
        <w:bdr w:val="none" w:color="auto" w:sz="0" w:space="0"/>
        <w:shd w:val="clear" w:color="auto" w:fill="auto"/>
        <w:vertAlign w:val="baseline"/>
      </w:rPr>
    </w:lvl>
    <w:lvl w:ilvl="8" w:tplc="0114A310">
      <w:start w:val="1"/>
      <w:numFmt w:val="bullet"/>
      <w:lvlText w:val="▪"/>
      <w:lvlJc w:val="left"/>
      <w:pPr>
        <w:ind w:left="6120"/>
      </w:pPr>
      <w:rPr>
        <w:rFonts w:ascii="Univers" w:hAnsi="Univers" w:eastAsia="Univers" w:cs="Univers"/>
        <w:b w:val="0"/>
        <w:i w:val="0"/>
        <w:strike w:val="0"/>
        <w:dstrike w:val="0"/>
        <w:color w:val="000000"/>
        <w:sz w:val="20"/>
        <w:szCs w:val="20"/>
        <w:u w:val="none" w:color="000000"/>
        <w:bdr w:val="none" w:color="auto" w:sz="0" w:space="0"/>
        <w:shd w:val="clear" w:color="auto" w:fill="auto"/>
        <w:vertAlign w:val="baseline"/>
      </w:rPr>
    </w:lvl>
  </w:abstractNum>
  <w:abstractNum w:abstractNumId="108" w15:restartNumberingAfterBreak="0">
    <w:nsid w:val="65815B08"/>
    <w:multiLevelType w:val="hybridMultilevel"/>
    <w:tmpl w:val="1B1EC2BC"/>
    <w:lvl w:ilvl="0" w:tplc="04130001">
      <w:start w:val="1"/>
      <w:numFmt w:val="bullet"/>
      <w:lvlText w:val=""/>
      <w:lvlJc w:val="left"/>
      <w:pPr>
        <w:ind w:left="360" w:hanging="360"/>
      </w:pPr>
      <w:rPr>
        <w:rFonts w:hint="default" w:ascii="Symbol" w:hAnsi="Symbol"/>
      </w:rPr>
    </w:lvl>
    <w:lvl w:ilvl="1" w:tplc="04130003" w:tentative="1">
      <w:start w:val="1"/>
      <w:numFmt w:val="bullet"/>
      <w:lvlText w:val="o"/>
      <w:lvlJc w:val="left"/>
      <w:pPr>
        <w:ind w:left="1080" w:hanging="360"/>
      </w:pPr>
      <w:rPr>
        <w:rFonts w:hint="default" w:ascii="Courier New" w:hAnsi="Courier New" w:cs="Courier New"/>
      </w:rPr>
    </w:lvl>
    <w:lvl w:ilvl="2" w:tplc="04130005" w:tentative="1">
      <w:start w:val="1"/>
      <w:numFmt w:val="bullet"/>
      <w:lvlText w:val=""/>
      <w:lvlJc w:val="left"/>
      <w:pPr>
        <w:ind w:left="1800" w:hanging="360"/>
      </w:pPr>
      <w:rPr>
        <w:rFonts w:hint="default" w:ascii="Wingdings" w:hAnsi="Wingdings"/>
      </w:rPr>
    </w:lvl>
    <w:lvl w:ilvl="3" w:tplc="04130001" w:tentative="1">
      <w:start w:val="1"/>
      <w:numFmt w:val="bullet"/>
      <w:lvlText w:val=""/>
      <w:lvlJc w:val="left"/>
      <w:pPr>
        <w:ind w:left="2520" w:hanging="360"/>
      </w:pPr>
      <w:rPr>
        <w:rFonts w:hint="default" w:ascii="Symbol" w:hAnsi="Symbol"/>
      </w:rPr>
    </w:lvl>
    <w:lvl w:ilvl="4" w:tplc="04130003" w:tentative="1">
      <w:start w:val="1"/>
      <w:numFmt w:val="bullet"/>
      <w:lvlText w:val="o"/>
      <w:lvlJc w:val="left"/>
      <w:pPr>
        <w:ind w:left="3240" w:hanging="360"/>
      </w:pPr>
      <w:rPr>
        <w:rFonts w:hint="default" w:ascii="Courier New" w:hAnsi="Courier New" w:cs="Courier New"/>
      </w:rPr>
    </w:lvl>
    <w:lvl w:ilvl="5" w:tplc="04130005" w:tentative="1">
      <w:start w:val="1"/>
      <w:numFmt w:val="bullet"/>
      <w:lvlText w:val=""/>
      <w:lvlJc w:val="left"/>
      <w:pPr>
        <w:ind w:left="3960" w:hanging="360"/>
      </w:pPr>
      <w:rPr>
        <w:rFonts w:hint="default" w:ascii="Wingdings" w:hAnsi="Wingdings"/>
      </w:rPr>
    </w:lvl>
    <w:lvl w:ilvl="6" w:tplc="04130001" w:tentative="1">
      <w:start w:val="1"/>
      <w:numFmt w:val="bullet"/>
      <w:lvlText w:val=""/>
      <w:lvlJc w:val="left"/>
      <w:pPr>
        <w:ind w:left="4680" w:hanging="360"/>
      </w:pPr>
      <w:rPr>
        <w:rFonts w:hint="default" w:ascii="Symbol" w:hAnsi="Symbol"/>
      </w:rPr>
    </w:lvl>
    <w:lvl w:ilvl="7" w:tplc="04130003" w:tentative="1">
      <w:start w:val="1"/>
      <w:numFmt w:val="bullet"/>
      <w:lvlText w:val="o"/>
      <w:lvlJc w:val="left"/>
      <w:pPr>
        <w:ind w:left="5400" w:hanging="360"/>
      </w:pPr>
      <w:rPr>
        <w:rFonts w:hint="default" w:ascii="Courier New" w:hAnsi="Courier New" w:cs="Courier New"/>
      </w:rPr>
    </w:lvl>
    <w:lvl w:ilvl="8" w:tplc="04130005" w:tentative="1">
      <w:start w:val="1"/>
      <w:numFmt w:val="bullet"/>
      <w:lvlText w:val=""/>
      <w:lvlJc w:val="left"/>
      <w:pPr>
        <w:ind w:left="6120" w:hanging="360"/>
      </w:pPr>
      <w:rPr>
        <w:rFonts w:hint="default" w:ascii="Wingdings" w:hAnsi="Wingdings"/>
      </w:rPr>
    </w:lvl>
  </w:abstractNum>
  <w:abstractNum w:abstractNumId="109" w15:restartNumberingAfterBreak="0">
    <w:nsid w:val="662E2FC6"/>
    <w:multiLevelType w:val="hybridMultilevel"/>
    <w:tmpl w:val="D8E6AF06"/>
    <w:lvl w:ilvl="0" w:tplc="F3B06EB0">
      <w:start w:val="1"/>
      <w:numFmt w:val="decimal"/>
      <w:lvlText w:val="%1."/>
      <w:lvlJc w:val="left"/>
      <w:pPr>
        <w:ind w:left="379"/>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1" w:tplc="DA64C3F2">
      <w:start w:val="1"/>
      <w:numFmt w:val="lowerLetter"/>
      <w:lvlText w:val="%2"/>
      <w:lvlJc w:val="left"/>
      <w:pPr>
        <w:ind w:left="1162"/>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2" w:tplc="C0CABE4C">
      <w:start w:val="1"/>
      <w:numFmt w:val="lowerRoman"/>
      <w:lvlText w:val="%3"/>
      <w:lvlJc w:val="left"/>
      <w:pPr>
        <w:ind w:left="1882"/>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3" w:tplc="07ACA12C">
      <w:start w:val="1"/>
      <w:numFmt w:val="decimal"/>
      <w:lvlText w:val="%4"/>
      <w:lvlJc w:val="left"/>
      <w:pPr>
        <w:ind w:left="2602"/>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4" w:tplc="BBAA042C">
      <w:start w:val="1"/>
      <w:numFmt w:val="lowerLetter"/>
      <w:lvlText w:val="%5"/>
      <w:lvlJc w:val="left"/>
      <w:pPr>
        <w:ind w:left="3322"/>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5" w:tplc="7AF22C06">
      <w:start w:val="1"/>
      <w:numFmt w:val="lowerRoman"/>
      <w:lvlText w:val="%6"/>
      <w:lvlJc w:val="left"/>
      <w:pPr>
        <w:ind w:left="4042"/>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6" w:tplc="37AC26C6">
      <w:start w:val="1"/>
      <w:numFmt w:val="decimal"/>
      <w:lvlText w:val="%7"/>
      <w:lvlJc w:val="left"/>
      <w:pPr>
        <w:ind w:left="4762"/>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7" w:tplc="E022362A">
      <w:start w:val="1"/>
      <w:numFmt w:val="lowerLetter"/>
      <w:lvlText w:val="%8"/>
      <w:lvlJc w:val="left"/>
      <w:pPr>
        <w:ind w:left="5482"/>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lvl w:ilvl="8" w:tplc="44525B8E">
      <w:start w:val="1"/>
      <w:numFmt w:val="lowerRoman"/>
      <w:lvlText w:val="%9"/>
      <w:lvlJc w:val="left"/>
      <w:pPr>
        <w:ind w:left="6202"/>
      </w:pPr>
      <w:rPr>
        <w:rFonts w:ascii="Calibri" w:hAnsi="Calibri" w:eastAsia="Calibri" w:cs="Calibri"/>
        <w:b w:val="0"/>
        <w:i w:val="0"/>
        <w:strike w:val="0"/>
        <w:dstrike w:val="0"/>
        <w:color w:val="000000"/>
        <w:sz w:val="24"/>
        <w:szCs w:val="24"/>
        <w:u w:val="none" w:color="000000"/>
        <w:bdr w:val="none" w:color="auto" w:sz="0" w:space="0"/>
        <w:shd w:val="clear" w:color="auto" w:fill="auto"/>
        <w:vertAlign w:val="baseline"/>
      </w:rPr>
    </w:lvl>
  </w:abstractNum>
  <w:abstractNum w:abstractNumId="110" w15:restartNumberingAfterBreak="0">
    <w:nsid w:val="67B439C3"/>
    <w:multiLevelType w:val="hybridMultilevel"/>
    <w:tmpl w:val="80B4D66C"/>
    <w:lvl w:ilvl="0" w:tplc="BF722A26">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111" w15:restartNumberingAfterBreak="0">
    <w:nsid w:val="67B443BE"/>
    <w:multiLevelType w:val="hybridMultilevel"/>
    <w:tmpl w:val="37A40914"/>
    <w:lvl w:ilvl="0" w:tplc="04130001">
      <w:start w:val="1"/>
      <w:numFmt w:val="bullet"/>
      <w:lvlText w:val=""/>
      <w:lvlJc w:val="left"/>
      <w:pPr>
        <w:ind w:left="810" w:hanging="360"/>
      </w:pPr>
      <w:rPr>
        <w:rFonts w:hint="default" w:ascii="Symbol" w:hAnsi="Symbol"/>
      </w:rPr>
    </w:lvl>
    <w:lvl w:ilvl="1" w:tplc="04130003" w:tentative="1">
      <w:start w:val="1"/>
      <w:numFmt w:val="bullet"/>
      <w:lvlText w:val="o"/>
      <w:lvlJc w:val="left"/>
      <w:pPr>
        <w:ind w:left="1530" w:hanging="360"/>
      </w:pPr>
      <w:rPr>
        <w:rFonts w:hint="default" w:ascii="Courier New" w:hAnsi="Courier New" w:cs="Courier New"/>
      </w:rPr>
    </w:lvl>
    <w:lvl w:ilvl="2" w:tplc="04130005" w:tentative="1">
      <w:start w:val="1"/>
      <w:numFmt w:val="bullet"/>
      <w:lvlText w:val=""/>
      <w:lvlJc w:val="left"/>
      <w:pPr>
        <w:ind w:left="2250" w:hanging="360"/>
      </w:pPr>
      <w:rPr>
        <w:rFonts w:hint="default" w:ascii="Wingdings" w:hAnsi="Wingdings"/>
      </w:rPr>
    </w:lvl>
    <w:lvl w:ilvl="3" w:tplc="04130001" w:tentative="1">
      <w:start w:val="1"/>
      <w:numFmt w:val="bullet"/>
      <w:lvlText w:val=""/>
      <w:lvlJc w:val="left"/>
      <w:pPr>
        <w:ind w:left="2970" w:hanging="360"/>
      </w:pPr>
      <w:rPr>
        <w:rFonts w:hint="default" w:ascii="Symbol" w:hAnsi="Symbol"/>
      </w:rPr>
    </w:lvl>
    <w:lvl w:ilvl="4" w:tplc="04130003" w:tentative="1">
      <w:start w:val="1"/>
      <w:numFmt w:val="bullet"/>
      <w:lvlText w:val="o"/>
      <w:lvlJc w:val="left"/>
      <w:pPr>
        <w:ind w:left="3690" w:hanging="360"/>
      </w:pPr>
      <w:rPr>
        <w:rFonts w:hint="default" w:ascii="Courier New" w:hAnsi="Courier New" w:cs="Courier New"/>
      </w:rPr>
    </w:lvl>
    <w:lvl w:ilvl="5" w:tplc="04130005" w:tentative="1">
      <w:start w:val="1"/>
      <w:numFmt w:val="bullet"/>
      <w:lvlText w:val=""/>
      <w:lvlJc w:val="left"/>
      <w:pPr>
        <w:ind w:left="4410" w:hanging="360"/>
      </w:pPr>
      <w:rPr>
        <w:rFonts w:hint="default" w:ascii="Wingdings" w:hAnsi="Wingdings"/>
      </w:rPr>
    </w:lvl>
    <w:lvl w:ilvl="6" w:tplc="04130001" w:tentative="1">
      <w:start w:val="1"/>
      <w:numFmt w:val="bullet"/>
      <w:lvlText w:val=""/>
      <w:lvlJc w:val="left"/>
      <w:pPr>
        <w:ind w:left="5130" w:hanging="360"/>
      </w:pPr>
      <w:rPr>
        <w:rFonts w:hint="default" w:ascii="Symbol" w:hAnsi="Symbol"/>
      </w:rPr>
    </w:lvl>
    <w:lvl w:ilvl="7" w:tplc="04130003" w:tentative="1">
      <w:start w:val="1"/>
      <w:numFmt w:val="bullet"/>
      <w:lvlText w:val="o"/>
      <w:lvlJc w:val="left"/>
      <w:pPr>
        <w:ind w:left="5850" w:hanging="360"/>
      </w:pPr>
      <w:rPr>
        <w:rFonts w:hint="default" w:ascii="Courier New" w:hAnsi="Courier New" w:cs="Courier New"/>
      </w:rPr>
    </w:lvl>
    <w:lvl w:ilvl="8" w:tplc="04130005" w:tentative="1">
      <w:start w:val="1"/>
      <w:numFmt w:val="bullet"/>
      <w:lvlText w:val=""/>
      <w:lvlJc w:val="left"/>
      <w:pPr>
        <w:ind w:left="6570" w:hanging="360"/>
      </w:pPr>
      <w:rPr>
        <w:rFonts w:hint="default" w:ascii="Wingdings" w:hAnsi="Wingdings"/>
      </w:rPr>
    </w:lvl>
  </w:abstractNum>
  <w:abstractNum w:abstractNumId="112" w15:restartNumberingAfterBreak="0">
    <w:nsid w:val="68D2145D"/>
    <w:multiLevelType w:val="hybridMultilevel"/>
    <w:tmpl w:val="621063AE"/>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113" w15:restartNumberingAfterBreak="0">
    <w:nsid w:val="68FA0E39"/>
    <w:multiLevelType w:val="multilevel"/>
    <w:tmpl w:val="9E3E2FB0"/>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
      <w:lvlJc w:val="left"/>
      <w:pPr>
        <w:tabs>
          <w:tab w:val="num" w:pos="1440"/>
        </w:tabs>
        <w:ind w:left="1440" w:hanging="360"/>
      </w:pPr>
      <w:rPr>
        <w:rFonts w:hint="default" w:ascii="Symbol" w:hAnsi="Symbol"/>
        <w:sz w:val="20"/>
      </w:rPr>
    </w:lvl>
    <w:lvl w:ilvl="2" w:tentative="1">
      <w:start w:val="1"/>
      <w:numFmt w:val="bullet"/>
      <w:lvlText w:val=""/>
      <w:lvlJc w:val="left"/>
      <w:pPr>
        <w:tabs>
          <w:tab w:val="num" w:pos="2160"/>
        </w:tabs>
        <w:ind w:left="2160" w:hanging="360"/>
      </w:pPr>
      <w:rPr>
        <w:rFonts w:hint="default" w:ascii="Symbol" w:hAnsi="Symbol"/>
        <w:sz w:val="20"/>
      </w:rPr>
    </w:lvl>
    <w:lvl w:ilvl="3" w:tentative="1">
      <w:start w:val="1"/>
      <w:numFmt w:val="bullet"/>
      <w:lvlText w:val=""/>
      <w:lvlJc w:val="left"/>
      <w:pPr>
        <w:tabs>
          <w:tab w:val="num" w:pos="2880"/>
        </w:tabs>
        <w:ind w:left="2880" w:hanging="360"/>
      </w:pPr>
      <w:rPr>
        <w:rFonts w:hint="default" w:ascii="Symbol" w:hAnsi="Symbol"/>
        <w:sz w:val="20"/>
      </w:rPr>
    </w:lvl>
    <w:lvl w:ilvl="4" w:tentative="1">
      <w:start w:val="1"/>
      <w:numFmt w:val="bullet"/>
      <w:lvlText w:val=""/>
      <w:lvlJc w:val="left"/>
      <w:pPr>
        <w:tabs>
          <w:tab w:val="num" w:pos="3600"/>
        </w:tabs>
        <w:ind w:left="3600" w:hanging="360"/>
      </w:pPr>
      <w:rPr>
        <w:rFonts w:hint="default" w:ascii="Symbol" w:hAnsi="Symbol"/>
        <w:sz w:val="20"/>
      </w:rPr>
    </w:lvl>
    <w:lvl w:ilvl="5" w:tentative="1">
      <w:start w:val="1"/>
      <w:numFmt w:val="bullet"/>
      <w:lvlText w:val=""/>
      <w:lvlJc w:val="left"/>
      <w:pPr>
        <w:tabs>
          <w:tab w:val="num" w:pos="4320"/>
        </w:tabs>
        <w:ind w:left="4320" w:hanging="360"/>
      </w:pPr>
      <w:rPr>
        <w:rFonts w:hint="default" w:ascii="Symbol" w:hAnsi="Symbol"/>
        <w:sz w:val="20"/>
      </w:rPr>
    </w:lvl>
    <w:lvl w:ilvl="6" w:tentative="1">
      <w:start w:val="1"/>
      <w:numFmt w:val="bullet"/>
      <w:lvlText w:val=""/>
      <w:lvlJc w:val="left"/>
      <w:pPr>
        <w:tabs>
          <w:tab w:val="num" w:pos="5040"/>
        </w:tabs>
        <w:ind w:left="5040" w:hanging="360"/>
      </w:pPr>
      <w:rPr>
        <w:rFonts w:hint="default" w:ascii="Symbol" w:hAnsi="Symbol"/>
        <w:sz w:val="20"/>
      </w:rPr>
    </w:lvl>
    <w:lvl w:ilvl="7" w:tentative="1">
      <w:start w:val="1"/>
      <w:numFmt w:val="bullet"/>
      <w:lvlText w:val=""/>
      <w:lvlJc w:val="left"/>
      <w:pPr>
        <w:tabs>
          <w:tab w:val="num" w:pos="5760"/>
        </w:tabs>
        <w:ind w:left="5760" w:hanging="360"/>
      </w:pPr>
      <w:rPr>
        <w:rFonts w:hint="default" w:ascii="Symbol" w:hAnsi="Symbol"/>
        <w:sz w:val="20"/>
      </w:rPr>
    </w:lvl>
    <w:lvl w:ilvl="8" w:tentative="1">
      <w:start w:val="1"/>
      <w:numFmt w:val="bullet"/>
      <w:lvlText w:val=""/>
      <w:lvlJc w:val="left"/>
      <w:pPr>
        <w:tabs>
          <w:tab w:val="num" w:pos="6480"/>
        </w:tabs>
        <w:ind w:left="6480" w:hanging="360"/>
      </w:pPr>
      <w:rPr>
        <w:rFonts w:hint="default" w:ascii="Symbol" w:hAnsi="Symbol"/>
        <w:sz w:val="20"/>
      </w:rPr>
    </w:lvl>
  </w:abstractNum>
  <w:abstractNum w:abstractNumId="114" w15:restartNumberingAfterBreak="0">
    <w:nsid w:val="694F3C6E"/>
    <w:multiLevelType w:val="hybridMultilevel"/>
    <w:tmpl w:val="1840B07C"/>
    <w:lvl w:ilvl="0" w:tplc="3FB8D820">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115" w15:restartNumberingAfterBreak="0">
    <w:nsid w:val="6B05751D"/>
    <w:multiLevelType w:val="hybridMultilevel"/>
    <w:tmpl w:val="CD327E38"/>
    <w:lvl w:ilvl="0" w:tplc="3FB8D820">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116" w15:restartNumberingAfterBreak="0">
    <w:nsid w:val="6D412775"/>
    <w:multiLevelType w:val="hybridMultilevel"/>
    <w:tmpl w:val="7DF48414"/>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117" w15:restartNumberingAfterBreak="0">
    <w:nsid w:val="6D424577"/>
    <w:multiLevelType w:val="multilevel"/>
    <w:tmpl w:val="B3CAF42A"/>
    <w:styleLink w:val="Huidigelijst1"/>
    <w:lvl w:ilvl="0">
      <w:start w:val="1"/>
      <w:numFmt w:val="decimal"/>
      <w:lvlText w:val="%1."/>
      <w:lvlJc w:val="left"/>
      <w:pPr>
        <w:ind w:left="720" w:hanging="360"/>
      </w:pPr>
    </w:lvl>
    <w:lvl w:ilvl="1">
      <w:start w:val="5"/>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800" w:hanging="144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520" w:hanging="2160"/>
      </w:pPr>
      <w:rPr>
        <w:rFonts w:hint="default"/>
      </w:rPr>
    </w:lvl>
    <w:lvl w:ilvl="8">
      <w:start w:val="1"/>
      <w:numFmt w:val="decimal"/>
      <w:isLgl/>
      <w:lvlText w:val="%1.%2.%3.%4.%5.%6.%7.%8.%9"/>
      <w:lvlJc w:val="left"/>
      <w:pPr>
        <w:ind w:left="2520" w:hanging="2160"/>
      </w:pPr>
      <w:rPr>
        <w:rFonts w:hint="default"/>
      </w:rPr>
    </w:lvl>
  </w:abstractNum>
  <w:abstractNum w:abstractNumId="118" w15:restartNumberingAfterBreak="0">
    <w:nsid w:val="6E726B9D"/>
    <w:multiLevelType w:val="hybridMultilevel"/>
    <w:tmpl w:val="56D6C082"/>
    <w:lvl w:ilvl="0" w:tplc="CC043DF0">
      <w:start w:val="2"/>
      <w:numFmt w:val="decimal"/>
      <w:lvlText w:val="%1."/>
      <w:lvlJc w:val="left"/>
      <w:pPr>
        <w:ind w:left="321"/>
      </w:pPr>
      <w:rPr>
        <w:rFonts w:ascii="Calibri" w:hAnsi="Calibri" w:eastAsia="Calibri" w:cs="Calibri"/>
        <w:b w:val="0"/>
        <w:i w:val="0"/>
        <w:strike w:val="0"/>
        <w:dstrike w:val="0"/>
        <w:color w:val="000000"/>
        <w:sz w:val="26"/>
        <w:szCs w:val="26"/>
        <w:u w:val="none" w:color="000000"/>
        <w:bdr w:val="none" w:color="auto" w:sz="0" w:space="0"/>
        <w:shd w:val="clear" w:color="auto" w:fill="auto"/>
        <w:vertAlign w:val="baseline"/>
      </w:rPr>
    </w:lvl>
    <w:lvl w:ilvl="1" w:tplc="A560D3DC">
      <w:start w:val="1"/>
      <w:numFmt w:val="lowerLetter"/>
      <w:lvlText w:val="%2"/>
      <w:lvlJc w:val="left"/>
      <w:pPr>
        <w:ind w:left="1090"/>
      </w:pPr>
      <w:rPr>
        <w:rFonts w:ascii="Calibri" w:hAnsi="Calibri" w:eastAsia="Calibri" w:cs="Calibri"/>
        <w:b w:val="0"/>
        <w:i w:val="0"/>
        <w:strike w:val="0"/>
        <w:dstrike w:val="0"/>
        <w:color w:val="000000"/>
        <w:sz w:val="26"/>
        <w:szCs w:val="26"/>
        <w:u w:val="none" w:color="000000"/>
        <w:bdr w:val="none" w:color="auto" w:sz="0" w:space="0"/>
        <w:shd w:val="clear" w:color="auto" w:fill="auto"/>
        <w:vertAlign w:val="baseline"/>
      </w:rPr>
    </w:lvl>
    <w:lvl w:ilvl="2" w:tplc="27820430">
      <w:start w:val="1"/>
      <w:numFmt w:val="lowerRoman"/>
      <w:lvlText w:val="%3"/>
      <w:lvlJc w:val="left"/>
      <w:pPr>
        <w:ind w:left="1810"/>
      </w:pPr>
      <w:rPr>
        <w:rFonts w:ascii="Calibri" w:hAnsi="Calibri" w:eastAsia="Calibri" w:cs="Calibri"/>
        <w:b w:val="0"/>
        <w:i w:val="0"/>
        <w:strike w:val="0"/>
        <w:dstrike w:val="0"/>
        <w:color w:val="000000"/>
        <w:sz w:val="26"/>
        <w:szCs w:val="26"/>
        <w:u w:val="none" w:color="000000"/>
        <w:bdr w:val="none" w:color="auto" w:sz="0" w:space="0"/>
        <w:shd w:val="clear" w:color="auto" w:fill="auto"/>
        <w:vertAlign w:val="baseline"/>
      </w:rPr>
    </w:lvl>
    <w:lvl w:ilvl="3" w:tplc="1794E400">
      <w:start w:val="1"/>
      <w:numFmt w:val="decimal"/>
      <w:lvlText w:val="%4"/>
      <w:lvlJc w:val="left"/>
      <w:pPr>
        <w:ind w:left="2530"/>
      </w:pPr>
      <w:rPr>
        <w:rFonts w:ascii="Calibri" w:hAnsi="Calibri" w:eastAsia="Calibri" w:cs="Calibri"/>
        <w:b w:val="0"/>
        <w:i w:val="0"/>
        <w:strike w:val="0"/>
        <w:dstrike w:val="0"/>
        <w:color w:val="000000"/>
        <w:sz w:val="26"/>
        <w:szCs w:val="26"/>
        <w:u w:val="none" w:color="000000"/>
        <w:bdr w:val="none" w:color="auto" w:sz="0" w:space="0"/>
        <w:shd w:val="clear" w:color="auto" w:fill="auto"/>
        <w:vertAlign w:val="baseline"/>
      </w:rPr>
    </w:lvl>
    <w:lvl w:ilvl="4" w:tplc="73DADB8A">
      <w:start w:val="1"/>
      <w:numFmt w:val="lowerLetter"/>
      <w:lvlText w:val="%5"/>
      <w:lvlJc w:val="left"/>
      <w:pPr>
        <w:ind w:left="3250"/>
      </w:pPr>
      <w:rPr>
        <w:rFonts w:ascii="Calibri" w:hAnsi="Calibri" w:eastAsia="Calibri" w:cs="Calibri"/>
        <w:b w:val="0"/>
        <w:i w:val="0"/>
        <w:strike w:val="0"/>
        <w:dstrike w:val="0"/>
        <w:color w:val="000000"/>
        <w:sz w:val="26"/>
        <w:szCs w:val="26"/>
        <w:u w:val="none" w:color="000000"/>
        <w:bdr w:val="none" w:color="auto" w:sz="0" w:space="0"/>
        <w:shd w:val="clear" w:color="auto" w:fill="auto"/>
        <w:vertAlign w:val="baseline"/>
      </w:rPr>
    </w:lvl>
    <w:lvl w:ilvl="5" w:tplc="D54C3C32">
      <w:start w:val="1"/>
      <w:numFmt w:val="lowerRoman"/>
      <w:lvlText w:val="%6"/>
      <w:lvlJc w:val="left"/>
      <w:pPr>
        <w:ind w:left="3970"/>
      </w:pPr>
      <w:rPr>
        <w:rFonts w:ascii="Calibri" w:hAnsi="Calibri" w:eastAsia="Calibri" w:cs="Calibri"/>
        <w:b w:val="0"/>
        <w:i w:val="0"/>
        <w:strike w:val="0"/>
        <w:dstrike w:val="0"/>
        <w:color w:val="000000"/>
        <w:sz w:val="26"/>
        <w:szCs w:val="26"/>
        <w:u w:val="none" w:color="000000"/>
        <w:bdr w:val="none" w:color="auto" w:sz="0" w:space="0"/>
        <w:shd w:val="clear" w:color="auto" w:fill="auto"/>
        <w:vertAlign w:val="baseline"/>
      </w:rPr>
    </w:lvl>
    <w:lvl w:ilvl="6" w:tplc="98EE5344">
      <w:start w:val="1"/>
      <w:numFmt w:val="decimal"/>
      <w:lvlText w:val="%7"/>
      <w:lvlJc w:val="left"/>
      <w:pPr>
        <w:ind w:left="4690"/>
      </w:pPr>
      <w:rPr>
        <w:rFonts w:ascii="Calibri" w:hAnsi="Calibri" w:eastAsia="Calibri" w:cs="Calibri"/>
        <w:b w:val="0"/>
        <w:i w:val="0"/>
        <w:strike w:val="0"/>
        <w:dstrike w:val="0"/>
        <w:color w:val="000000"/>
        <w:sz w:val="26"/>
        <w:szCs w:val="26"/>
        <w:u w:val="none" w:color="000000"/>
        <w:bdr w:val="none" w:color="auto" w:sz="0" w:space="0"/>
        <w:shd w:val="clear" w:color="auto" w:fill="auto"/>
        <w:vertAlign w:val="baseline"/>
      </w:rPr>
    </w:lvl>
    <w:lvl w:ilvl="7" w:tplc="D6AE81A4">
      <w:start w:val="1"/>
      <w:numFmt w:val="lowerLetter"/>
      <w:lvlText w:val="%8"/>
      <w:lvlJc w:val="left"/>
      <w:pPr>
        <w:ind w:left="5410"/>
      </w:pPr>
      <w:rPr>
        <w:rFonts w:ascii="Calibri" w:hAnsi="Calibri" w:eastAsia="Calibri" w:cs="Calibri"/>
        <w:b w:val="0"/>
        <w:i w:val="0"/>
        <w:strike w:val="0"/>
        <w:dstrike w:val="0"/>
        <w:color w:val="000000"/>
        <w:sz w:val="26"/>
        <w:szCs w:val="26"/>
        <w:u w:val="none" w:color="000000"/>
        <w:bdr w:val="none" w:color="auto" w:sz="0" w:space="0"/>
        <w:shd w:val="clear" w:color="auto" w:fill="auto"/>
        <w:vertAlign w:val="baseline"/>
      </w:rPr>
    </w:lvl>
    <w:lvl w:ilvl="8" w:tplc="FF0631AC">
      <w:start w:val="1"/>
      <w:numFmt w:val="lowerRoman"/>
      <w:lvlText w:val="%9"/>
      <w:lvlJc w:val="left"/>
      <w:pPr>
        <w:ind w:left="6130"/>
      </w:pPr>
      <w:rPr>
        <w:rFonts w:ascii="Calibri" w:hAnsi="Calibri" w:eastAsia="Calibri" w:cs="Calibri"/>
        <w:b w:val="0"/>
        <w:i w:val="0"/>
        <w:strike w:val="0"/>
        <w:dstrike w:val="0"/>
        <w:color w:val="000000"/>
        <w:sz w:val="26"/>
        <w:szCs w:val="26"/>
        <w:u w:val="none" w:color="000000"/>
        <w:bdr w:val="none" w:color="auto" w:sz="0" w:space="0"/>
        <w:shd w:val="clear" w:color="auto" w:fill="auto"/>
        <w:vertAlign w:val="baseline"/>
      </w:rPr>
    </w:lvl>
  </w:abstractNum>
  <w:abstractNum w:abstractNumId="119" w15:restartNumberingAfterBreak="0">
    <w:nsid w:val="6F5D0949"/>
    <w:multiLevelType w:val="hybridMultilevel"/>
    <w:tmpl w:val="F7A40E90"/>
    <w:lvl w:ilvl="0" w:tplc="C77095EC">
      <w:start w:val="1"/>
      <w:numFmt w:val="decimal"/>
      <w:lvlText w:val="%1."/>
      <w:lvlJc w:val="left"/>
      <w:pPr>
        <w:ind w:left="720" w:hanging="360"/>
      </w:pPr>
      <w:rPr>
        <w:rFonts w:hint="default"/>
      </w:rPr>
    </w:lvl>
    <w:lvl w:ilvl="1" w:tplc="852A0F46">
      <w:start w:val="1"/>
      <w:numFmt w:val="bullet"/>
      <w:lvlText w:val=""/>
      <w:lvlJc w:val="left"/>
      <w:pPr>
        <w:ind w:left="1440" w:hanging="360"/>
      </w:pPr>
      <w:rPr>
        <w:rFonts w:hint="default" w:ascii="Symbol" w:hAnsi="Symbol" w:eastAsiaTheme="minorHAnsi" w:cstheme="minorBidi"/>
      </w:rPr>
    </w:lvl>
    <w:lvl w:ilvl="2" w:tplc="0413001B">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20" w15:restartNumberingAfterBreak="0">
    <w:nsid w:val="707F092E"/>
    <w:multiLevelType w:val="hybridMultilevel"/>
    <w:tmpl w:val="8FCCFF7C"/>
    <w:lvl w:ilvl="0" w:tplc="BF722A26">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121" w15:restartNumberingAfterBreak="0">
    <w:nsid w:val="709E35D4"/>
    <w:multiLevelType w:val="hybridMultilevel"/>
    <w:tmpl w:val="BBF2CF88"/>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22" w15:restartNumberingAfterBreak="0">
    <w:nsid w:val="70B92783"/>
    <w:multiLevelType w:val="hybridMultilevel"/>
    <w:tmpl w:val="EDCE765C"/>
    <w:lvl w:ilvl="0" w:tplc="04130001">
      <w:start w:val="1"/>
      <w:numFmt w:val="bullet"/>
      <w:lvlText w:val=""/>
      <w:lvlJc w:val="left"/>
      <w:rPr>
        <w:rFonts w:hint="default" w:ascii="Symbol" w:hAnsi="Symbol"/>
      </w:rPr>
    </w:lvl>
    <w:lvl w:ilvl="1" w:tplc="FFFFFFFF">
      <w:start w:val="1"/>
      <w:numFmt w:val="bullet"/>
      <w:lvlText w:val=""/>
      <w:lvlJc w:val="left"/>
    </w:lvl>
    <w:lvl w:ilvl="2" w:tplc="FFFFFFFF">
      <w:start w:val="1"/>
      <w:numFmt w:val="bullet"/>
      <w:lvlText w:val=""/>
      <w:lvlJc w:val="left"/>
    </w:lvl>
    <w:lvl w:ilvl="3" w:tplc="FFFFFFFF">
      <w:start w:val="1"/>
      <w:numFmt w:val="bullet"/>
      <w:lvlText w:val=""/>
      <w:lvlJc w:val="left"/>
    </w:lvl>
    <w:lvl w:ilvl="4" w:tplc="FFFFFFFF">
      <w:start w:val="1"/>
      <w:numFmt w:val="bullet"/>
      <w:lvlText w:val=""/>
      <w:lvlJc w:val="left"/>
    </w:lvl>
    <w:lvl w:ilvl="5" w:tplc="FFFFFFFF">
      <w:start w:val="1"/>
      <w:numFmt w:val="bullet"/>
      <w:lvlText w:val=""/>
      <w:lvlJc w:val="left"/>
    </w:lvl>
    <w:lvl w:ilvl="6" w:tplc="FFFFFFFF">
      <w:start w:val="1"/>
      <w:numFmt w:val="bullet"/>
      <w:lvlText w:val=""/>
      <w:lvlJc w:val="left"/>
    </w:lvl>
    <w:lvl w:ilvl="7" w:tplc="FFFFFFFF">
      <w:start w:val="1"/>
      <w:numFmt w:val="bullet"/>
      <w:lvlText w:val=""/>
      <w:lvlJc w:val="left"/>
    </w:lvl>
    <w:lvl w:ilvl="8" w:tplc="FFFFFFFF">
      <w:start w:val="1"/>
      <w:numFmt w:val="bullet"/>
      <w:lvlText w:val=""/>
      <w:lvlJc w:val="left"/>
    </w:lvl>
  </w:abstractNum>
  <w:abstractNum w:abstractNumId="123" w15:restartNumberingAfterBreak="0">
    <w:nsid w:val="725B6787"/>
    <w:multiLevelType w:val="hybridMultilevel"/>
    <w:tmpl w:val="F6C4885E"/>
    <w:lvl w:ilvl="0" w:tplc="647EBE3E">
      <w:start w:val="1"/>
      <w:numFmt w:val="lowerLetter"/>
      <w:lvlText w:val="%1."/>
      <w:lvlJc w:val="left"/>
      <w:pPr>
        <w:ind w:left="340"/>
      </w:pPr>
      <w:rPr>
        <w:rFonts w:ascii="Trebuchet MS" w:hAnsi="Trebuchet MS" w:eastAsia="Trebuchet MS" w:cs="Trebuchet MS"/>
        <w:b w:val="0"/>
        <w:i w:val="0"/>
        <w:strike w:val="0"/>
        <w:dstrike w:val="0"/>
        <w:color w:val="000000"/>
        <w:sz w:val="20"/>
        <w:szCs w:val="20"/>
        <w:u w:val="none" w:color="000000"/>
        <w:bdr w:val="none" w:color="auto" w:sz="0" w:space="0"/>
        <w:shd w:val="clear" w:color="auto" w:fill="auto"/>
        <w:vertAlign w:val="baseline"/>
      </w:rPr>
    </w:lvl>
    <w:lvl w:ilvl="1" w:tplc="F2C62334">
      <w:start w:val="1"/>
      <w:numFmt w:val="bullet"/>
      <w:lvlText w:val="•"/>
      <w:lvlJc w:val="left"/>
      <w:pPr>
        <w:ind w:left="361"/>
      </w:pPr>
      <w:rPr>
        <w:rFonts w:ascii="Arial" w:hAnsi="Arial" w:eastAsia="Arial" w:cs="Arial"/>
        <w:b w:val="0"/>
        <w:i w:val="0"/>
        <w:strike w:val="0"/>
        <w:dstrike w:val="0"/>
        <w:color w:val="000000"/>
        <w:sz w:val="20"/>
        <w:szCs w:val="20"/>
        <w:u w:val="none" w:color="000000"/>
        <w:bdr w:val="none" w:color="auto" w:sz="0" w:space="0"/>
        <w:shd w:val="clear" w:color="auto" w:fill="auto"/>
        <w:vertAlign w:val="baseline"/>
      </w:rPr>
    </w:lvl>
    <w:lvl w:ilvl="2" w:tplc="00C6F0F8">
      <w:start w:val="1"/>
      <w:numFmt w:val="bullet"/>
      <w:lvlText w:val="▪"/>
      <w:lvlJc w:val="left"/>
      <w:pPr>
        <w:ind w:left="1440"/>
      </w:pPr>
      <w:rPr>
        <w:rFonts w:ascii="Segoe UI Symbol" w:hAnsi="Segoe UI Symbol" w:eastAsia="Segoe UI Symbol" w:cs="Segoe UI Symbol"/>
        <w:b w:val="0"/>
        <w:i w:val="0"/>
        <w:strike w:val="0"/>
        <w:dstrike w:val="0"/>
        <w:color w:val="000000"/>
        <w:sz w:val="20"/>
        <w:szCs w:val="20"/>
        <w:u w:val="none" w:color="000000"/>
        <w:bdr w:val="none" w:color="auto" w:sz="0" w:space="0"/>
        <w:shd w:val="clear" w:color="auto" w:fill="auto"/>
        <w:vertAlign w:val="baseline"/>
      </w:rPr>
    </w:lvl>
    <w:lvl w:ilvl="3" w:tplc="224AE80E">
      <w:start w:val="1"/>
      <w:numFmt w:val="bullet"/>
      <w:lvlText w:val="•"/>
      <w:lvlJc w:val="left"/>
      <w:pPr>
        <w:ind w:left="2160"/>
      </w:pPr>
      <w:rPr>
        <w:rFonts w:ascii="Arial" w:hAnsi="Arial" w:eastAsia="Arial" w:cs="Arial"/>
        <w:b w:val="0"/>
        <w:i w:val="0"/>
        <w:strike w:val="0"/>
        <w:dstrike w:val="0"/>
        <w:color w:val="000000"/>
        <w:sz w:val="20"/>
        <w:szCs w:val="20"/>
        <w:u w:val="none" w:color="000000"/>
        <w:bdr w:val="none" w:color="auto" w:sz="0" w:space="0"/>
        <w:shd w:val="clear" w:color="auto" w:fill="auto"/>
        <w:vertAlign w:val="baseline"/>
      </w:rPr>
    </w:lvl>
    <w:lvl w:ilvl="4" w:tplc="2494BA64">
      <w:start w:val="1"/>
      <w:numFmt w:val="bullet"/>
      <w:lvlText w:val="o"/>
      <w:lvlJc w:val="left"/>
      <w:pPr>
        <w:ind w:left="2880"/>
      </w:pPr>
      <w:rPr>
        <w:rFonts w:ascii="Segoe UI Symbol" w:hAnsi="Segoe UI Symbol" w:eastAsia="Segoe UI Symbol" w:cs="Segoe UI Symbol"/>
        <w:b w:val="0"/>
        <w:i w:val="0"/>
        <w:strike w:val="0"/>
        <w:dstrike w:val="0"/>
        <w:color w:val="000000"/>
        <w:sz w:val="20"/>
        <w:szCs w:val="20"/>
        <w:u w:val="none" w:color="000000"/>
        <w:bdr w:val="none" w:color="auto" w:sz="0" w:space="0"/>
        <w:shd w:val="clear" w:color="auto" w:fill="auto"/>
        <w:vertAlign w:val="baseline"/>
      </w:rPr>
    </w:lvl>
    <w:lvl w:ilvl="5" w:tplc="0BA2884C">
      <w:start w:val="1"/>
      <w:numFmt w:val="bullet"/>
      <w:lvlText w:val="▪"/>
      <w:lvlJc w:val="left"/>
      <w:pPr>
        <w:ind w:left="3600"/>
      </w:pPr>
      <w:rPr>
        <w:rFonts w:ascii="Segoe UI Symbol" w:hAnsi="Segoe UI Symbol" w:eastAsia="Segoe UI Symbol" w:cs="Segoe UI Symbol"/>
        <w:b w:val="0"/>
        <w:i w:val="0"/>
        <w:strike w:val="0"/>
        <w:dstrike w:val="0"/>
        <w:color w:val="000000"/>
        <w:sz w:val="20"/>
        <w:szCs w:val="20"/>
        <w:u w:val="none" w:color="000000"/>
        <w:bdr w:val="none" w:color="auto" w:sz="0" w:space="0"/>
        <w:shd w:val="clear" w:color="auto" w:fill="auto"/>
        <w:vertAlign w:val="baseline"/>
      </w:rPr>
    </w:lvl>
    <w:lvl w:ilvl="6" w:tplc="60BEE788">
      <w:start w:val="1"/>
      <w:numFmt w:val="bullet"/>
      <w:lvlText w:val="•"/>
      <w:lvlJc w:val="left"/>
      <w:pPr>
        <w:ind w:left="4320"/>
      </w:pPr>
      <w:rPr>
        <w:rFonts w:ascii="Arial" w:hAnsi="Arial" w:eastAsia="Arial" w:cs="Arial"/>
        <w:b w:val="0"/>
        <w:i w:val="0"/>
        <w:strike w:val="0"/>
        <w:dstrike w:val="0"/>
        <w:color w:val="000000"/>
        <w:sz w:val="20"/>
        <w:szCs w:val="20"/>
        <w:u w:val="none" w:color="000000"/>
        <w:bdr w:val="none" w:color="auto" w:sz="0" w:space="0"/>
        <w:shd w:val="clear" w:color="auto" w:fill="auto"/>
        <w:vertAlign w:val="baseline"/>
      </w:rPr>
    </w:lvl>
    <w:lvl w:ilvl="7" w:tplc="CE9CBC64">
      <w:start w:val="1"/>
      <w:numFmt w:val="bullet"/>
      <w:lvlText w:val="o"/>
      <w:lvlJc w:val="left"/>
      <w:pPr>
        <w:ind w:left="5040"/>
      </w:pPr>
      <w:rPr>
        <w:rFonts w:ascii="Segoe UI Symbol" w:hAnsi="Segoe UI Symbol" w:eastAsia="Segoe UI Symbol" w:cs="Segoe UI Symbol"/>
        <w:b w:val="0"/>
        <w:i w:val="0"/>
        <w:strike w:val="0"/>
        <w:dstrike w:val="0"/>
        <w:color w:val="000000"/>
        <w:sz w:val="20"/>
        <w:szCs w:val="20"/>
        <w:u w:val="none" w:color="000000"/>
        <w:bdr w:val="none" w:color="auto" w:sz="0" w:space="0"/>
        <w:shd w:val="clear" w:color="auto" w:fill="auto"/>
        <w:vertAlign w:val="baseline"/>
      </w:rPr>
    </w:lvl>
    <w:lvl w:ilvl="8" w:tplc="CD36247E">
      <w:start w:val="1"/>
      <w:numFmt w:val="bullet"/>
      <w:lvlText w:val="▪"/>
      <w:lvlJc w:val="left"/>
      <w:pPr>
        <w:ind w:left="5760"/>
      </w:pPr>
      <w:rPr>
        <w:rFonts w:ascii="Segoe UI Symbol" w:hAnsi="Segoe UI Symbol" w:eastAsia="Segoe UI Symbol" w:cs="Segoe UI Symbol"/>
        <w:b w:val="0"/>
        <w:i w:val="0"/>
        <w:strike w:val="0"/>
        <w:dstrike w:val="0"/>
        <w:color w:val="000000"/>
        <w:sz w:val="20"/>
        <w:szCs w:val="20"/>
        <w:u w:val="none" w:color="000000"/>
        <w:bdr w:val="none" w:color="auto" w:sz="0" w:space="0"/>
        <w:shd w:val="clear" w:color="auto" w:fill="auto"/>
        <w:vertAlign w:val="baseline"/>
      </w:rPr>
    </w:lvl>
  </w:abstractNum>
  <w:abstractNum w:abstractNumId="124" w15:restartNumberingAfterBreak="0">
    <w:nsid w:val="727D01E1"/>
    <w:multiLevelType w:val="hybridMultilevel"/>
    <w:tmpl w:val="5DE6C216"/>
    <w:lvl w:ilvl="0" w:tplc="C77095EC">
      <w:start w:val="1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25" w15:restartNumberingAfterBreak="0">
    <w:nsid w:val="72A155EA"/>
    <w:multiLevelType w:val="multilevel"/>
    <w:tmpl w:val="56183FB2"/>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
      <w:lvlJc w:val="left"/>
      <w:pPr>
        <w:tabs>
          <w:tab w:val="num" w:pos="1440"/>
        </w:tabs>
        <w:ind w:left="1440" w:hanging="360"/>
      </w:pPr>
      <w:rPr>
        <w:rFonts w:hint="default" w:ascii="Symbol" w:hAnsi="Symbol"/>
        <w:sz w:val="20"/>
      </w:rPr>
    </w:lvl>
    <w:lvl w:ilvl="2" w:tentative="1">
      <w:start w:val="1"/>
      <w:numFmt w:val="bullet"/>
      <w:lvlText w:val=""/>
      <w:lvlJc w:val="left"/>
      <w:pPr>
        <w:tabs>
          <w:tab w:val="num" w:pos="2160"/>
        </w:tabs>
        <w:ind w:left="2160" w:hanging="360"/>
      </w:pPr>
      <w:rPr>
        <w:rFonts w:hint="default" w:ascii="Symbol" w:hAnsi="Symbol"/>
        <w:sz w:val="20"/>
      </w:rPr>
    </w:lvl>
    <w:lvl w:ilvl="3" w:tentative="1">
      <w:start w:val="1"/>
      <w:numFmt w:val="bullet"/>
      <w:lvlText w:val=""/>
      <w:lvlJc w:val="left"/>
      <w:pPr>
        <w:tabs>
          <w:tab w:val="num" w:pos="2880"/>
        </w:tabs>
        <w:ind w:left="2880" w:hanging="360"/>
      </w:pPr>
      <w:rPr>
        <w:rFonts w:hint="default" w:ascii="Symbol" w:hAnsi="Symbol"/>
        <w:sz w:val="20"/>
      </w:rPr>
    </w:lvl>
    <w:lvl w:ilvl="4" w:tentative="1">
      <w:start w:val="1"/>
      <w:numFmt w:val="bullet"/>
      <w:lvlText w:val=""/>
      <w:lvlJc w:val="left"/>
      <w:pPr>
        <w:tabs>
          <w:tab w:val="num" w:pos="3600"/>
        </w:tabs>
        <w:ind w:left="3600" w:hanging="360"/>
      </w:pPr>
      <w:rPr>
        <w:rFonts w:hint="default" w:ascii="Symbol" w:hAnsi="Symbol"/>
        <w:sz w:val="20"/>
      </w:rPr>
    </w:lvl>
    <w:lvl w:ilvl="5" w:tentative="1">
      <w:start w:val="1"/>
      <w:numFmt w:val="bullet"/>
      <w:lvlText w:val=""/>
      <w:lvlJc w:val="left"/>
      <w:pPr>
        <w:tabs>
          <w:tab w:val="num" w:pos="4320"/>
        </w:tabs>
        <w:ind w:left="4320" w:hanging="360"/>
      </w:pPr>
      <w:rPr>
        <w:rFonts w:hint="default" w:ascii="Symbol" w:hAnsi="Symbol"/>
        <w:sz w:val="20"/>
      </w:rPr>
    </w:lvl>
    <w:lvl w:ilvl="6" w:tentative="1">
      <w:start w:val="1"/>
      <w:numFmt w:val="bullet"/>
      <w:lvlText w:val=""/>
      <w:lvlJc w:val="left"/>
      <w:pPr>
        <w:tabs>
          <w:tab w:val="num" w:pos="5040"/>
        </w:tabs>
        <w:ind w:left="5040" w:hanging="360"/>
      </w:pPr>
      <w:rPr>
        <w:rFonts w:hint="default" w:ascii="Symbol" w:hAnsi="Symbol"/>
        <w:sz w:val="20"/>
      </w:rPr>
    </w:lvl>
    <w:lvl w:ilvl="7" w:tentative="1">
      <w:start w:val="1"/>
      <w:numFmt w:val="bullet"/>
      <w:lvlText w:val=""/>
      <w:lvlJc w:val="left"/>
      <w:pPr>
        <w:tabs>
          <w:tab w:val="num" w:pos="5760"/>
        </w:tabs>
        <w:ind w:left="5760" w:hanging="360"/>
      </w:pPr>
      <w:rPr>
        <w:rFonts w:hint="default" w:ascii="Symbol" w:hAnsi="Symbol"/>
        <w:sz w:val="20"/>
      </w:rPr>
    </w:lvl>
    <w:lvl w:ilvl="8" w:tentative="1">
      <w:start w:val="1"/>
      <w:numFmt w:val="bullet"/>
      <w:lvlText w:val=""/>
      <w:lvlJc w:val="left"/>
      <w:pPr>
        <w:tabs>
          <w:tab w:val="num" w:pos="6480"/>
        </w:tabs>
        <w:ind w:left="6480" w:hanging="360"/>
      </w:pPr>
      <w:rPr>
        <w:rFonts w:hint="default" w:ascii="Symbol" w:hAnsi="Symbol"/>
        <w:sz w:val="20"/>
      </w:rPr>
    </w:lvl>
  </w:abstractNum>
  <w:abstractNum w:abstractNumId="126" w15:restartNumberingAfterBreak="0">
    <w:nsid w:val="737764F0"/>
    <w:multiLevelType w:val="hybridMultilevel"/>
    <w:tmpl w:val="9476069C"/>
    <w:lvl w:ilvl="0" w:tplc="3FB8D820">
      <w:start w:val="1"/>
      <w:numFmt w:val="bullet"/>
      <w:lvlText w:val="•"/>
      <w:lvlJc w:val="left"/>
      <w:pPr>
        <w:ind w:left="720" w:hanging="360"/>
      </w:pPr>
      <w:rPr>
        <w:rFonts w:hint="default"/>
        <w:w w:val="99"/>
        <w:sz w:val="20"/>
        <w:szCs w:val="20"/>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127" w15:restartNumberingAfterBreak="0">
    <w:nsid w:val="74506F73"/>
    <w:multiLevelType w:val="hybridMultilevel"/>
    <w:tmpl w:val="A4F607A4"/>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128" w15:restartNumberingAfterBreak="0">
    <w:nsid w:val="785F27BB"/>
    <w:multiLevelType w:val="hybridMultilevel"/>
    <w:tmpl w:val="F9BE89EC"/>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29" w15:restartNumberingAfterBreak="0">
    <w:nsid w:val="7ACE01A5"/>
    <w:multiLevelType w:val="hybridMultilevel"/>
    <w:tmpl w:val="6CB4CCDE"/>
    <w:lvl w:ilvl="0" w:tplc="04130001">
      <w:start w:val="1"/>
      <w:numFmt w:val="bullet"/>
      <w:lvlText w:val=""/>
      <w:lvlJc w:val="left"/>
      <w:pPr>
        <w:ind w:left="720" w:hanging="360"/>
      </w:pPr>
      <w:rPr>
        <w:rFonts w:hint="default" w:ascii="Symbol" w:hAnsi="Symbol"/>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130" w15:restartNumberingAfterBreak="0">
    <w:nsid w:val="7B3A3168"/>
    <w:multiLevelType w:val="hybridMultilevel"/>
    <w:tmpl w:val="425E7F0C"/>
    <w:lvl w:ilvl="0" w:tplc="1E364B2A">
      <w:start w:val="1"/>
      <w:numFmt w:val="bullet"/>
      <w:lvlText w:val="-"/>
      <w:lvlJc w:val="left"/>
      <w:pPr>
        <w:ind w:left="720" w:hanging="360"/>
      </w:pPr>
      <w:rPr>
        <w:rFonts w:hint="default" w:ascii="Verdana" w:hAnsi="Verdana" w:eastAsia="Verdana"/>
        <w:w w:val="99"/>
        <w:sz w:val="20"/>
        <w:szCs w:val="20"/>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131" w15:restartNumberingAfterBreak="0">
    <w:nsid w:val="7CF1799D"/>
    <w:multiLevelType w:val="hybridMultilevel"/>
    <w:tmpl w:val="A46E9A1E"/>
    <w:lvl w:ilvl="0" w:tplc="BF722A26">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132" w15:restartNumberingAfterBreak="0">
    <w:nsid w:val="7E891521"/>
    <w:multiLevelType w:val="hybridMultilevel"/>
    <w:tmpl w:val="7D825F14"/>
    <w:lvl w:ilvl="0" w:tplc="BF722A26">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abstractNum w:abstractNumId="133" w15:restartNumberingAfterBreak="0">
    <w:nsid w:val="7F721AC9"/>
    <w:multiLevelType w:val="hybridMultilevel"/>
    <w:tmpl w:val="C5B446DC"/>
    <w:lvl w:ilvl="0" w:tplc="5F105F6E">
      <w:start w:val="1"/>
      <w:numFmt w:val="bullet"/>
      <w:lvlText w:val="-"/>
      <w:lvlJc w:val="left"/>
      <w:pPr>
        <w:ind w:left="34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1" w:tplc="87A689CA">
      <w:start w:val="1"/>
      <w:numFmt w:val="bullet"/>
      <w:lvlText w:val="o"/>
      <w:lvlJc w:val="left"/>
      <w:pPr>
        <w:ind w:left="108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2" w:tplc="7B6A0BCA">
      <w:start w:val="1"/>
      <w:numFmt w:val="bullet"/>
      <w:lvlText w:val="▪"/>
      <w:lvlJc w:val="left"/>
      <w:pPr>
        <w:ind w:left="180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3" w:tplc="AC12B9E2">
      <w:start w:val="1"/>
      <w:numFmt w:val="bullet"/>
      <w:lvlText w:val="•"/>
      <w:lvlJc w:val="left"/>
      <w:pPr>
        <w:ind w:left="252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4" w:tplc="AD286632">
      <w:start w:val="1"/>
      <w:numFmt w:val="bullet"/>
      <w:lvlText w:val="o"/>
      <w:lvlJc w:val="left"/>
      <w:pPr>
        <w:ind w:left="324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5" w:tplc="E794D64E">
      <w:start w:val="1"/>
      <w:numFmt w:val="bullet"/>
      <w:lvlText w:val="▪"/>
      <w:lvlJc w:val="left"/>
      <w:pPr>
        <w:ind w:left="396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6" w:tplc="01740B94">
      <w:start w:val="1"/>
      <w:numFmt w:val="bullet"/>
      <w:lvlText w:val="•"/>
      <w:lvlJc w:val="left"/>
      <w:pPr>
        <w:ind w:left="468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7" w:tplc="A8B4A484">
      <w:start w:val="1"/>
      <w:numFmt w:val="bullet"/>
      <w:lvlText w:val="o"/>
      <w:lvlJc w:val="left"/>
      <w:pPr>
        <w:ind w:left="540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lvl w:ilvl="8" w:tplc="EAE4C17E">
      <w:start w:val="1"/>
      <w:numFmt w:val="bullet"/>
      <w:lvlText w:val="▪"/>
      <w:lvlJc w:val="left"/>
      <w:pPr>
        <w:ind w:left="6120"/>
      </w:pPr>
      <w:rPr>
        <w:rFonts w:ascii="Verdana" w:hAnsi="Verdana" w:eastAsia="Verdana" w:cs="Verdana"/>
        <w:b w:val="0"/>
        <w:i w:val="0"/>
        <w:strike w:val="0"/>
        <w:dstrike w:val="0"/>
        <w:color w:val="000000"/>
        <w:sz w:val="20"/>
        <w:szCs w:val="20"/>
        <w:u w:val="none" w:color="000000"/>
        <w:bdr w:val="none" w:color="auto" w:sz="0" w:space="0"/>
        <w:shd w:val="clear" w:color="auto" w:fill="auto"/>
        <w:vertAlign w:val="baseline"/>
      </w:rPr>
    </w:lvl>
  </w:abstractNum>
  <w:abstractNum w:abstractNumId="134" w15:restartNumberingAfterBreak="0">
    <w:nsid w:val="7F7D20B6"/>
    <w:multiLevelType w:val="hybridMultilevel"/>
    <w:tmpl w:val="1762644C"/>
    <w:lvl w:ilvl="0" w:tplc="BF722A26">
      <w:start w:val="1"/>
      <w:numFmt w:val="bullet"/>
      <w:lvlText w:val="•"/>
      <w:lvlJc w:val="left"/>
      <w:pPr>
        <w:ind w:left="720" w:hanging="360"/>
      </w:pPr>
      <w:rPr>
        <w:rFonts w:hint="default"/>
      </w:rPr>
    </w:lvl>
    <w:lvl w:ilvl="1" w:tplc="04130003" w:tentative="1">
      <w:start w:val="1"/>
      <w:numFmt w:val="bullet"/>
      <w:lvlText w:val="o"/>
      <w:lvlJc w:val="left"/>
      <w:pPr>
        <w:ind w:left="1440" w:hanging="360"/>
      </w:pPr>
      <w:rPr>
        <w:rFonts w:hint="default" w:ascii="Courier New" w:hAnsi="Courier New" w:cs="Courier New"/>
      </w:rPr>
    </w:lvl>
    <w:lvl w:ilvl="2" w:tplc="04130005" w:tentative="1">
      <w:start w:val="1"/>
      <w:numFmt w:val="bullet"/>
      <w:lvlText w:val=""/>
      <w:lvlJc w:val="left"/>
      <w:pPr>
        <w:ind w:left="2160" w:hanging="360"/>
      </w:pPr>
      <w:rPr>
        <w:rFonts w:hint="default" w:ascii="Wingdings" w:hAnsi="Wingdings"/>
      </w:rPr>
    </w:lvl>
    <w:lvl w:ilvl="3" w:tplc="04130001" w:tentative="1">
      <w:start w:val="1"/>
      <w:numFmt w:val="bullet"/>
      <w:lvlText w:val=""/>
      <w:lvlJc w:val="left"/>
      <w:pPr>
        <w:ind w:left="2880" w:hanging="360"/>
      </w:pPr>
      <w:rPr>
        <w:rFonts w:hint="default" w:ascii="Symbol" w:hAnsi="Symbol"/>
      </w:rPr>
    </w:lvl>
    <w:lvl w:ilvl="4" w:tplc="04130003" w:tentative="1">
      <w:start w:val="1"/>
      <w:numFmt w:val="bullet"/>
      <w:lvlText w:val="o"/>
      <w:lvlJc w:val="left"/>
      <w:pPr>
        <w:ind w:left="3600" w:hanging="360"/>
      </w:pPr>
      <w:rPr>
        <w:rFonts w:hint="default" w:ascii="Courier New" w:hAnsi="Courier New" w:cs="Courier New"/>
      </w:rPr>
    </w:lvl>
    <w:lvl w:ilvl="5" w:tplc="04130005" w:tentative="1">
      <w:start w:val="1"/>
      <w:numFmt w:val="bullet"/>
      <w:lvlText w:val=""/>
      <w:lvlJc w:val="left"/>
      <w:pPr>
        <w:ind w:left="4320" w:hanging="360"/>
      </w:pPr>
      <w:rPr>
        <w:rFonts w:hint="default" w:ascii="Wingdings" w:hAnsi="Wingdings"/>
      </w:rPr>
    </w:lvl>
    <w:lvl w:ilvl="6" w:tplc="04130001" w:tentative="1">
      <w:start w:val="1"/>
      <w:numFmt w:val="bullet"/>
      <w:lvlText w:val=""/>
      <w:lvlJc w:val="left"/>
      <w:pPr>
        <w:ind w:left="5040" w:hanging="360"/>
      </w:pPr>
      <w:rPr>
        <w:rFonts w:hint="default" w:ascii="Symbol" w:hAnsi="Symbol"/>
      </w:rPr>
    </w:lvl>
    <w:lvl w:ilvl="7" w:tplc="04130003" w:tentative="1">
      <w:start w:val="1"/>
      <w:numFmt w:val="bullet"/>
      <w:lvlText w:val="o"/>
      <w:lvlJc w:val="left"/>
      <w:pPr>
        <w:ind w:left="5760" w:hanging="360"/>
      </w:pPr>
      <w:rPr>
        <w:rFonts w:hint="default" w:ascii="Courier New" w:hAnsi="Courier New" w:cs="Courier New"/>
      </w:rPr>
    </w:lvl>
    <w:lvl w:ilvl="8" w:tplc="04130005" w:tentative="1">
      <w:start w:val="1"/>
      <w:numFmt w:val="bullet"/>
      <w:lvlText w:val=""/>
      <w:lvlJc w:val="left"/>
      <w:pPr>
        <w:ind w:left="6480" w:hanging="360"/>
      </w:pPr>
      <w:rPr>
        <w:rFonts w:hint="default" w:ascii="Wingdings" w:hAnsi="Wingdings"/>
      </w:rPr>
    </w:lvl>
  </w:abstractNum>
  <w:num w:numId="1" w16cid:durableId="1671635852">
    <w:abstractNumId w:val="97"/>
  </w:num>
  <w:num w:numId="2" w16cid:durableId="2016766955">
    <w:abstractNumId w:val="84"/>
  </w:num>
  <w:num w:numId="3" w16cid:durableId="367343623">
    <w:abstractNumId w:val="107"/>
  </w:num>
  <w:num w:numId="4" w16cid:durableId="128087349">
    <w:abstractNumId w:val="46"/>
  </w:num>
  <w:num w:numId="5" w16cid:durableId="17050837">
    <w:abstractNumId w:val="81"/>
  </w:num>
  <w:num w:numId="6" w16cid:durableId="1828665842">
    <w:abstractNumId w:val="44"/>
  </w:num>
  <w:num w:numId="7" w16cid:durableId="2134207533">
    <w:abstractNumId w:val="121"/>
  </w:num>
  <w:num w:numId="8" w16cid:durableId="116918335">
    <w:abstractNumId w:val="105"/>
  </w:num>
  <w:num w:numId="9" w16cid:durableId="1222910410">
    <w:abstractNumId w:val="102"/>
  </w:num>
  <w:num w:numId="10" w16cid:durableId="56704723">
    <w:abstractNumId w:val="24"/>
  </w:num>
  <w:num w:numId="11" w16cid:durableId="437724963">
    <w:abstractNumId w:val="18"/>
  </w:num>
  <w:num w:numId="12" w16cid:durableId="1101801973">
    <w:abstractNumId w:val="59"/>
  </w:num>
  <w:num w:numId="13" w16cid:durableId="1089930946">
    <w:abstractNumId w:val="37"/>
  </w:num>
  <w:num w:numId="14" w16cid:durableId="2078622961">
    <w:abstractNumId w:val="21"/>
  </w:num>
  <w:num w:numId="15" w16cid:durableId="1489979700">
    <w:abstractNumId w:val="52"/>
  </w:num>
  <w:num w:numId="16" w16cid:durableId="275018522">
    <w:abstractNumId w:val="25"/>
  </w:num>
  <w:num w:numId="17" w16cid:durableId="1508905528">
    <w:abstractNumId w:val="15"/>
  </w:num>
  <w:num w:numId="18" w16cid:durableId="1905330122">
    <w:abstractNumId w:val="54"/>
  </w:num>
  <w:num w:numId="19" w16cid:durableId="516701297">
    <w:abstractNumId w:val="68"/>
  </w:num>
  <w:num w:numId="20" w16cid:durableId="725958404">
    <w:abstractNumId w:val="82"/>
  </w:num>
  <w:num w:numId="21" w16cid:durableId="1293176501">
    <w:abstractNumId w:val="22"/>
  </w:num>
  <w:num w:numId="22" w16cid:durableId="26414390">
    <w:abstractNumId w:val="23"/>
  </w:num>
  <w:num w:numId="23" w16cid:durableId="1280989477">
    <w:abstractNumId w:val="132"/>
  </w:num>
  <w:num w:numId="24" w16cid:durableId="870412753">
    <w:abstractNumId w:val="41"/>
  </w:num>
  <w:num w:numId="25" w16cid:durableId="1377001607">
    <w:abstractNumId w:val="131"/>
  </w:num>
  <w:num w:numId="26" w16cid:durableId="1342468054">
    <w:abstractNumId w:val="3"/>
  </w:num>
  <w:num w:numId="27" w16cid:durableId="826869746">
    <w:abstractNumId w:val="101"/>
  </w:num>
  <w:num w:numId="28" w16cid:durableId="1099444131">
    <w:abstractNumId w:val="120"/>
  </w:num>
  <w:num w:numId="29" w16cid:durableId="937904723">
    <w:abstractNumId w:val="53"/>
  </w:num>
  <w:num w:numId="30" w16cid:durableId="128212892">
    <w:abstractNumId w:val="110"/>
  </w:num>
  <w:num w:numId="31" w16cid:durableId="19010170">
    <w:abstractNumId w:val="58"/>
  </w:num>
  <w:num w:numId="32" w16cid:durableId="2095584958">
    <w:abstractNumId w:val="133"/>
  </w:num>
  <w:num w:numId="33" w16cid:durableId="659506897">
    <w:abstractNumId w:val="79"/>
  </w:num>
  <w:num w:numId="34" w16cid:durableId="1474249526">
    <w:abstractNumId w:val="123"/>
  </w:num>
  <w:num w:numId="35" w16cid:durableId="1931506096">
    <w:abstractNumId w:val="0"/>
  </w:num>
  <w:num w:numId="36" w16cid:durableId="2048218660">
    <w:abstractNumId w:val="80"/>
  </w:num>
  <w:num w:numId="37" w16cid:durableId="642151872">
    <w:abstractNumId w:val="78"/>
  </w:num>
  <w:num w:numId="38" w16cid:durableId="1441410833">
    <w:abstractNumId w:val="10"/>
  </w:num>
  <w:num w:numId="39" w16cid:durableId="1514757935">
    <w:abstractNumId w:val="8"/>
  </w:num>
  <w:num w:numId="40" w16cid:durableId="589972697">
    <w:abstractNumId w:val="66"/>
  </w:num>
  <w:num w:numId="41" w16cid:durableId="1493763209">
    <w:abstractNumId w:val="130"/>
  </w:num>
  <w:num w:numId="42" w16cid:durableId="746459354">
    <w:abstractNumId w:val="126"/>
  </w:num>
  <w:num w:numId="43" w16cid:durableId="1194802341">
    <w:abstractNumId w:val="20"/>
  </w:num>
  <w:num w:numId="44" w16cid:durableId="1523125528">
    <w:abstractNumId w:val="98"/>
  </w:num>
  <w:num w:numId="45" w16cid:durableId="544370929">
    <w:abstractNumId w:val="62"/>
  </w:num>
  <w:num w:numId="46" w16cid:durableId="1404139206">
    <w:abstractNumId w:val="115"/>
  </w:num>
  <w:num w:numId="47" w16cid:durableId="986398718">
    <w:abstractNumId w:val="29"/>
  </w:num>
  <w:num w:numId="48" w16cid:durableId="1937710901">
    <w:abstractNumId w:val="85"/>
  </w:num>
  <w:num w:numId="49" w16cid:durableId="1846356577">
    <w:abstractNumId w:val="1"/>
  </w:num>
  <w:num w:numId="50" w16cid:durableId="1993630930">
    <w:abstractNumId w:val="92"/>
  </w:num>
  <w:num w:numId="51" w16cid:durableId="643778049">
    <w:abstractNumId w:val="39"/>
  </w:num>
  <w:num w:numId="52" w16cid:durableId="204606074">
    <w:abstractNumId w:val="50"/>
  </w:num>
  <w:num w:numId="53" w16cid:durableId="1800031317">
    <w:abstractNumId w:val="38"/>
  </w:num>
  <w:num w:numId="54" w16cid:durableId="1916669134">
    <w:abstractNumId w:val="28"/>
  </w:num>
  <w:num w:numId="55" w16cid:durableId="469520146">
    <w:abstractNumId w:val="103"/>
  </w:num>
  <w:num w:numId="56" w16cid:durableId="1261527362">
    <w:abstractNumId w:val="65"/>
  </w:num>
  <w:num w:numId="57" w16cid:durableId="1321495202">
    <w:abstractNumId w:val="36"/>
  </w:num>
  <w:num w:numId="58" w16cid:durableId="17969744">
    <w:abstractNumId w:val="2"/>
  </w:num>
  <w:num w:numId="59" w16cid:durableId="133255872">
    <w:abstractNumId w:val="16"/>
  </w:num>
  <w:num w:numId="60" w16cid:durableId="344595679">
    <w:abstractNumId w:val="40"/>
  </w:num>
  <w:num w:numId="61" w16cid:durableId="2048411902">
    <w:abstractNumId w:val="104"/>
  </w:num>
  <w:num w:numId="62" w16cid:durableId="1136222239">
    <w:abstractNumId w:val="34"/>
  </w:num>
  <w:num w:numId="63" w16cid:durableId="704598993">
    <w:abstractNumId w:val="51"/>
  </w:num>
  <w:num w:numId="64" w16cid:durableId="1377660336">
    <w:abstractNumId w:val="55"/>
  </w:num>
  <w:num w:numId="65" w16cid:durableId="666711197">
    <w:abstractNumId w:val="111"/>
  </w:num>
  <w:num w:numId="66" w16cid:durableId="994335064">
    <w:abstractNumId w:val="75"/>
  </w:num>
  <w:num w:numId="67" w16cid:durableId="864905009">
    <w:abstractNumId w:val="19"/>
  </w:num>
  <w:num w:numId="68" w16cid:durableId="1398472815">
    <w:abstractNumId w:val="128"/>
  </w:num>
  <w:num w:numId="69" w16cid:durableId="88818901">
    <w:abstractNumId w:val="47"/>
  </w:num>
  <w:num w:numId="70" w16cid:durableId="1648824790">
    <w:abstractNumId w:val="60"/>
  </w:num>
  <w:num w:numId="71" w16cid:durableId="727849769">
    <w:abstractNumId w:val="90"/>
  </w:num>
  <w:num w:numId="72" w16cid:durableId="2034837196">
    <w:abstractNumId w:val="73"/>
  </w:num>
  <w:num w:numId="73" w16cid:durableId="1823883076">
    <w:abstractNumId w:val="14"/>
  </w:num>
  <w:num w:numId="74" w16cid:durableId="398092650">
    <w:abstractNumId w:val="30"/>
  </w:num>
  <w:num w:numId="75" w16cid:durableId="2004384395">
    <w:abstractNumId w:val="100"/>
  </w:num>
  <w:num w:numId="76" w16cid:durableId="631593006">
    <w:abstractNumId w:val="56"/>
  </w:num>
  <w:num w:numId="77" w16cid:durableId="1642343818">
    <w:abstractNumId w:val="67"/>
  </w:num>
  <w:num w:numId="78" w16cid:durableId="371878997">
    <w:abstractNumId w:val="31"/>
  </w:num>
  <w:num w:numId="79" w16cid:durableId="230502504">
    <w:abstractNumId w:val="114"/>
  </w:num>
  <w:num w:numId="80" w16cid:durableId="1813669964">
    <w:abstractNumId w:val="11"/>
  </w:num>
  <w:num w:numId="81" w16cid:durableId="1577860043">
    <w:abstractNumId w:val="27"/>
  </w:num>
  <w:num w:numId="82" w16cid:durableId="1131678519">
    <w:abstractNumId w:val="61"/>
  </w:num>
  <w:num w:numId="83" w16cid:durableId="1150752293">
    <w:abstractNumId w:val="64"/>
  </w:num>
  <w:num w:numId="84" w16cid:durableId="534585718">
    <w:abstractNumId w:val="108"/>
  </w:num>
  <w:num w:numId="85" w16cid:durableId="1155342174">
    <w:abstractNumId w:val="49"/>
  </w:num>
  <w:num w:numId="86" w16cid:durableId="928661458">
    <w:abstractNumId w:val="87"/>
  </w:num>
  <w:num w:numId="87" w16cid:durableId="1186410526">
    <w:abstractNumId w:val="93"/>
  </w:num>
  <w:num w:numId="88" w16cid:durableId="1843623464">
    <w:abstractNumId w:val="63"/>
  </w:num>
  <w:num w:numId="89" w16cid:durableId="361130879">
    <w:abstractNumId w:val="129"/>
  </w:num>
  <w:num w:numId="90" w16cid:durableId="571624914">
    <w:abstractNumId w:val="45"/>
  </w:num>
  <w:num w:numId="91" w16cid:durableId="2075662484">
    <w:abstractNumId w:val="127"/>
  </w:num>
  <w:num w:numId="92" w16cid:durableId="523788910">
    <w:abstractNumId w:val="116"/>
  </w:num>
  <w:num w:numId="93" w16cid:durableId="71893279">
    <w:abstractNumId w:val="72"/>
  </w:num>
  <w:num w:numId="94" w16cid:durableId="1418403756">
    <w:abstractNumId w:val="5"/>
  </w:num>
  <w:num w:numId="95" w16cid:durableId="1435789674">
    <w:abstractNumId w:val="89"/>
  </w:num>
  <w:num w:numId="96" w16cid:durableId="24064664">
    <w:abstractNumId w:val="17"/>
  </w:num>
  <w:num w:numId="97" w16cid:durableId="1045788212">
    <w:abstractNumId w:val="26"/>
  </w:num>
  <w:num w:numId="98" w16cid:durableId="787044149">
    <w:abstractNumId w:val="94"/>
  </w:num>
  <w:num w:numId="99" w16cid:durableId="1038286979">
    <w:abstractNumId w:val="42"/>
  </w:num>
  <w:num w:numId="100" w16cid:durableId="277415008">
    <w:abstractNumId w:val="122"/>
  </w:num>
  <w:num w:numId="101" w16cid:durableId="954749135">
    <w:abstractNumId w:val="86"/>
  </w:num>
  <w:num w:numId="102" w16cid:durableId="1523931936">
    <w:abstractNumId w:val="32"/>
  </w:num>
  <w:num w:numId="103" w16cid:durableId="494108632">
    <w:abstractNumId w:val="96"/>
  </w:num>
  <w:num w:numId="104" w16cid:durableId="956565006">
    <w:abstractNumId w:val="134"/>
  </w:num>
  <w:num w:numId="105" w16cid:durableId="1461267401">
    <w:abstractNumId w:val="88"/>
  </w:num>
  <w:num w:numId="106" w16cid:durableId="55671393">
    <w:abstractNumId w:val="69"/>
  </w:num>
  <w:num w:numId="107" w16cid:durableId="695232232">
    <w:abstractNumId w:val="71"/>
  </w:num>
  <w:num w:numId="108" w16cid:durableId="460417894">
    <w:abstractNumId w:val="13"/>
  </w:num>
  <w:num w:numId="109" w16cid:durableId="1325737687">
    <w:abstractNumId w:val="7"/>
  </w:num>
  <w:num w:numId="110" w16cid:durableId="1513032768">
    <w:abstractNumId w:val="124"/>
  </w:num>
  <w:num w:numId="111" w16cid:durableId="752704900">
    <w:abstractNumId w:val="119"/>
  </w:num>
  <w:num w:numId="112" w16cid:durableId="39980909">
    <w:abstractNumId w:val="9"/>
  </w:num>
  <w:num w:numId="113" w16cid:durableId="1953855343">
    <w:abstractNumId w:val="35"/>
  </w:num>
  <w:num w:numId="114" w16cid:durableId="390007406">
    <w:abstractNumId w:val="43"/>
  </w:num>
  <w:num w:numId="115" w16cid:durableId="185558237">
    <w:abstractNumId w:val="48"/>
  </w:num>
  <w:num w:numId="116" w16cid:durableId="958419328">
    <w:abstractNumId w:val="112"/>
  </w:num>
  <w:num w:numId="117" w16cid:durableId="1158569299">
    <w:abstractNumId w:val="6"/>
  </w:num>
  <w:num w:numId="118" w16cid:durableId="504174864">
    <w:abstractNumId w:val="57"/>
  </w:num>
  <w:num w:numId="119" w16cid:durableId="1887334916">
    <w:abstractNumId w:val="77"/>
  </w:num>
  <w:num w:numId="120" w16cid:durableId="1037848910">
    <w:abstractNumId w:val="99"/>
  </w:num>
  <w:num w:numId="121" w16cid:durableId="156505670">
    <w:abstractNumId w:val="125"/>
  </w:num>
  <w:num w:numId="122" w16cid:durableId="1955596688">
    <w:abstractNumId w:val="113"/>
  </w:num>
  <w:num w:numId="123" w16cid:durableId="827593334">
    <w:abstractNumId w:val="33"/>
  </w:num>
  <w:num w:numId="124" w16cid:durableId="635377806">
    <w:abstractNumId w:val="76"/>
  </w:num>
  <w:num w:numId="125" w16cid:durableId="231738168">
    <w:abstractNumId w:val="83"/>
  </w:num>
  <w:num w:numId="126" w16cid:durableId="1189836131">
    <w:abstractNumId w:val="12"/>
  </w:num>
  <w:num w:numId="127" w16cid:durableId="1693145197">
    <w:abstractNumId w:val="91"/>
  </w:num>
  <w:num w:numId="128" w16cid:durableId="968978062">
    <w:abstractNumId w:val="4"/>
  </w:num>
  <w:num w:numId="129" w16cid:durableId="2082749038">
    <w:abstractNumId w:val="70"/>
  </w:num>
  <w:num w:numId="130" w16cid:durableId="1444306337">
    <w:abstractNumId w:val="109"/>
  </w:num>
  <w:num w:numId="131" w16cid:durableId="1110664676">
    <w:abstractNumId w:val="95"/>
  </w:num>
  <w:num w:numId="132" w16cid:durableId="935594740">
    <w:abstractNumId w:val="74"/>
  </w:num>
  <w:num w:numId="133" w16cid:durableId="1249730700">
    <w:abstractNumId w:val="118"/>
  </w:num>
  <w:num w:numId="134" w16cid:durableId="525482600">
    <w:abstractNumId w:val="117"/>
  </w:num>
  <w:num w:numId="135" w16cid:durableId="26219926">
    <w:abstractNumId w:val="106"/>
  </w:num>
  <w:numIdMacAtCleanup w:val="126"/>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15:person w15:author="Mirjam Pieters">
    <w15:presenceInfo w15:providerId="AD" w15:userId="S::m.pieters@noordkwartier.nl::5cfc7cd5-2f8c-41f8-ae9d-2b514fe75366"/>
  </w15:person>
  <w15:person w15:author="Mirjam Pieters [2]">
    <w15:presenceInfo w15:providerId="AD" w15:userId="S::mirjampieters@ommeriek.nl::693f61e2-585e-4b82-83a9-2dda5296020a"/>
  </w15:person>
</w15:people>
</file>

<file path=word/settings.xml><?xml version="1.0" encoding="utf-8"?>
<w:settings xmlns:wp14="http://schemas.microsoft.com/office/word/2010/wordprocessingDrawing"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p14">
  <w:zoom w:percent="146"/>
  <w:trackRevisions w:val="false"/>
  <w:defaultTabStop w:val="708"/>
  <w:hyphenationZone w:val="425"/>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WR_METADATA_KEY" w:val="705da473-eb5d-4a87-bba4-2947b6d28c50"/>
  </w:docVars>
  <w:rsids>
    <w:rsidRoot w:val="00BC5539"/>
    <w:rsid w:val="00001247"/>
    <w:rsid w:val="000119A2"/>
    <w:rsid w:val="00011E89"/>
    <w:rsid w:val="000157AC"/>
    <w:rsid w:val="00016F4D"/>
    <w:rsid w:val="00024608"/>
    <w:rsid w:val="0002525D"/>
    <w:rsid w:val="00026AE6"/>
    <w:rsid w:val="000273C9"/>
    <w:rsid w:val="0003760C"/>
    <w:rsid w:val="0004489D"/>
    <w:rsid w:val="00055E6A"/>
    <w:rsid w:val="00055E73"/>
    <w:rsid w:val="000604C7"/>
    <w:rsid w:val="0006158F"/>
    <w:rsid w:val="000646B1"/>
    <w:rsid w:val="00064940"/>
    <w:rsid w:val="000658EA"/>
    <w:rsid w:val="0007118F"/>
    <w:rsid w:val="00071548"/>
    <w:rsid w:val="00072B9B"/>
    <w:rsid w:val="00081B17"/>
    <w:rsid w:val="00085EF4"/>
    <w:rsid w:val="00094D78"/>
    <w:rsid w:val="000965A1"/>
    <w:rsid w:val="00096A2D"/>
    <w:rsid w:val="00097789"/>
    <w:rsid w:val="000A40E3"/>
    <w:rsid w:val="000A56E3"/>
    <w:rsid w:val="000A64C4"/>
    <w:rsid w:val="000B28A1"/>
    <w:rsid w:val="000D056A"/>
    <w:rsid w:val="000D0722"/>
    <w:rsid w:val="000E1033"/>
    <w:rsid w:val="000E4444"/>
    <w:rsid w:val="000E67CA"/>
    <w:rsid w:val="000F31E1"/>
    <w:rsid w:val="000F6017"/>
    <w:rsid w:val="00100F6F"/>
    <w:rsid w:val="0010640C"/>
    <w:rsid w:val="0011649A"/>
    <w:rsid w:val="001220E7"/>
    <w:rsid w:val="00125141"/>
    <w:rsid w:val="00125538"/>
    <w:rsid w:val="00127E1D"/>
    <w:rsid w:val="00133CAF"/>
    <w:rsid w:val="0013627D"/>
    <w:rsid w:val="00137828"/>
    <w:rsid w:val="00141E4A"/>
    <w:rsid w:val="00143CE8"/>
    <w:rsid w:val="001455A5"/>
    <w:rsid w:val="00145E99"/>
    <w:rsid w:val="00155A64"/>
    <w:rsid w:val="00157F54"/>
    <w:rsid w:val="00160FF5"/>
    <w:rsid w:val="00173CD5"/>
    <w:rsid w:val="00175E91"/>
    <w:rsid w:val="00180F7D"/>
    <w:rsid w:val="0018103D"/>
    <w:rsid w:val="00182444"/>
    <w:rsid w:val="001828A5"/>
    <w:rsid w:val="00192244"/>
    <w:rsid w:val="0019790E"/>
    <w:rsid w:val="00197FE9"/>
    <w:rsid w:val="001A0496"/>
    <w:rsid w:val="001A0B2F"/>
    <w:rsid w:val="001A2970"/>
    <w:rsid w:val="001A3ED6"/>
    <w:rsid w:val="001A5EBA"/>
    <w:rsid w:val="001B5328"/>
    <w:rsid w:val="001C664A"/>
    <w:rsid w:val="001C738C"/>
    <w:rsid w:val="001D15E0"/>
    <w:rsid w:val="001E6BCA"/>
    <w:rsid w:val="001E73FB"/>
    <w:rsid w:val="001E7E0F"/>
    <w:rsid w:val="001F1D0A"/>
    <w:rsid w:val="00205E72"/>
    <w:rsid w:val="00207E0E"/>
    <w:rsid w:val="002127E5"/>
    <w:rsid w:val="002143F1"/>
    <w:rsid w:val="00214F46"/>
    <w:rsid w:val="00222B93"/>
    <w:rsid w:val="00227CE9"/>
    <w:rsid w:val="00232653"/>
    <w:rsid w:val="00233396"/>
    <w:rsid w:val="00244341"/>
    <w:rsid w:val="00260D23"/>
    <w:rsid w:val="00261DD1"/>
    <w:rsid w:val="0026631A"/>
    <w:rsid w:val="00266B9E"/>
    <w:rsid w:val="00271010"/>
    <w:rsid w:val="002734E4"/>
    <w:rsid w:val="00276C03"/>
    <w:rsid w:val="002832D8"/>
    <w:rsid w:val="002839BD"/>
    <w:rsid w:val="00290EDC"/>
    <w:rsid w:val="002A4747"/>
    <w:rsid w:val="002B2D75"/>
    <w:rsid w:val="002B5227"/>
    <w:rsid w:val="002B5F2B"/>
    <w:rsid w:val="002C1093"/>
    <w:rsid w:val="002C2829"/>
    <w:rsid w:val="002C5CE8"/>
    <w:rsid w:val="002C5E7F"/>
    <w:rsid w:val="002D2BD0"/>
    <w:rsid w:val="002D384B"/>
    <w:rsid w:val="002D767F"/>
    <w:rsid w:val="002E39BD"/>
    <w:rsid w:val="002F3D70"/>
    <w:rsid w:val="00300A7C"/>
    <w:rsid w:val="00300BC2"/>
    <w:rsid w:val="00312A6E"/>
    <w:rsid w:val="00313A82"/>
    <w:rsid w:val="0032233A"/>
    <w:rsid w:val="00331A8E"/>
    <w:rsid w:val="00335FD4"/>
    <w:rsid w:val="00346CB4"/>
    <w:rsid w:val="00351C44"/>
    <w:rsid w:val="00352181"/>
    <w:rsid w:val="003531E2"/>
    <w:rsid w:val="00360ACF"/>
    <w:rsid w:val="00373ABC"/>
    <w:rsid w:val="003879D7"/>
    <w:rsid w:val="0039164C"/>
    <w:rsid w:val="003A3A2D"/>
    <w:rsid w:val="003B0474"/>
    <w:rsid w:val="003B1876"/>
    <w:rsid w:val="003C02BE"/>
    <w:rsid w:val="003D49DA"/>
    <w:rsid w:val="003D61E0"/>
    <w:rsid w:val="003D7465"/>
    <w:rsid w:val="003E6225"/>
    <w:rsid w:val="003F0E32"/>
    <w:rsid w:val="003F213D"/>
    <w:rsid w:val="00403E68"/>
    <w:rsid w:val="00413FEA"/>
    <w:rsid w:val="00417A19"/>
    <w:rsid w:val="00427995"/>
    <w:rsid w:val="00427C9B"/>
    <w:rsid w:val="004300CB"/>
    <w:rsid w:val="00430968"/>
    <w:rsid w:val="0043203D"/>
    <w:rsid w:val="00443EC4"/>
    <w:rsid w:val="0044606A"/>
    <w:rsid w:val="00450A23"/>
    <w:rsid w:val="00453D7A"/>
    <w:rsid w:val="00456050"/>
    <w:rsid w:val="00457A65"/>
    <w:rsid w:val="00457C37"/>
    <w:rsid w:val="00457DDB"/>
    <w:rsid w:val="004623A5"/>
    <w:rsid w:val="00467D87"/>
    <w:rsid w:val="004717CE"/>
    <w:rsid w:val="004732A4"/>
    <w:rsid w:val="00473C68"/>
    <w:rsid w:val="00473CBA"/>
    <w:rsid w:val="004814C9"/>
    <w:rsid w:val="00483DB5"/>
    <w:rsid w:val="004929EF"/>
    <w:rsid w:val="00495997"/>
    <w:rsid w:val="00496C92"/>
    <w:rsid w:val="004A4C38"/>
    <w:rsid w:val="004B53E3"/>
    <w:rsid w:val="004B5AA7"/>
    <w:rsid w:val="004B7816"/>
    <w:rsid w:val="004C2F62"/>
    <w:rsid w:val="004C300A"/>
    <w:rsid w:val="004C3820"/>
    <w:rsid w:val="004C458A"/>
    <w:rsid w:val="004C5DA7"/>
    <w:rsid w:val="004D0133"/>
    <w:rsid w:val="004E5456"/>
    <w:rsid w:val="004F1EE7"/>
    <w:rsid w:val="004F55AC"/>
    <w:rsid w:val="005121EC"/>
    <w:rsid w:val="005145ED"/>
    <w:rsid w:val="00524CAD"/>
    <w:rsid w:val="00532A55"/>
    <w:rsid w:val="00536442"/>
    <w:rsid w:val="00536ADC"/>
    <w:rsid w:val="005377A5"/>
    <w:rsid w:val="0053784B"/>
    <w:rsid w:val="00544F97"/>
    <w:rsid w:val="00552EA9"/>
    <w:rsid w:val="00556B57"/>
    <w:rsid w:val="005577D0"/>
    <w:rsid w:val="00560E29"/>
    <w:rsid w:val="005666C6"/>
    <w:rsid w:val="00566762"/>
    <w:rsid w:val="0057088D"/>
    <w:rsid w:val="00570942"/>
    <w:rsid w:val="00574176"/>
    <w:rsid w:val="00583E3B"/>
    <w:rsid w:val="00593390"/>
    <w:rsid w:val="005A6351"/>
    <w:rsid w:val="005B2D10"/>
    <w:rsid w:val="005C30A7"/>
    <w:rsid w:val="005C46B0"/>
    <w:rsid w:val="005C5DCC"/>
    <w:rsid w:val="005D0841"/>
    <w:rsid w:val="005D3247"/>
    <w:rsid w:val="005D684E"/>
    <w:rsid w:val="005D68FD"/>
    <w:rsid w:val="005D6DC0"/>
    <w:rsid w:val="005E04D4"/>
    <w:rsid w:val="005F4A9D"/>
    <w:rsid w:val="00606E4F"/>
    <w:rsid w:val="00607882"/>
    <w:rsid w:val="00614CF4"/>
    <w:rsid w:val="006254F7"/>
    <w:rsid w:val="00625D9A"/>
    <w:rsid w:val="006338D5"/>
    <w:rsid w:val="00651E55"/>
    <w:rsid w:val="006539C6"/>
    <w:rsid w:val="0065655E"/>
    <w:rsid w:val="006577D4"/>
    <w:rsid w:val="00673DA8"/>
    <w:rsid w:val="00677AC4"/>
    <w:rsid w:val="006A110F"/>
    <w:rsid w:val="006B571F"/>
    <w:rsid w:val="006C226C"/>
    <w:rsid w:val="006C40FE"/>
    <w:rsid w:val="006C6733"/>
    <w:rsid w:val="006D0289"/>
    <w:rsid w:val="006D280A"/>
    <w:rsid w:val="006D28E6"/>
    <w:rsid w:val="006D6484"/>
    <w:rsid w:val="006E5501"/>
    <w:rsid w:val="006E73AE"/>
    <w:rsid w:val="006F184E"/>
    <w:rsid w:val="006F3934"/>
    <w:rsid w:val="006F561F"/>
    <w:rsid w:val="0070087B"/>
    <w:rsid w:val="007106ED"/>
    <w:rsid w:val="0071515F"/>
    <w:rsid w:val="007154D3"/>
    <w:rsid w:val="0072120D"/>
    <w:rsid w:val="007228A9"/>
    <w:rsid w:val="00726B92"/>
    <w:rsid w:val="00733294"/>
    <w:rsid w:val="007367F4"/>
    <w:rsid w:val="00737BEC"/>
    <w:rsid w:val="00737F4D"/>
    <w:rsid w:val="007420EF"/>
    <w:rsid w:val="007479F1"/>
    <w:rsid w:val="00754F0B"/>
    <w:rsid w:val="00755166"/>
    <w:rsid w:val="007629E4"/>
    <w:rsid w:val="0076393A"/>
    <w:rsid w:val="007658C3"/>
    <w:rsid w:val="00766C22"/>
    <w:rsid w:val="0076781C"/>
    <w:rsid w:val="00774152"/>
    <w:rsid w:val="00782CFA"/>
    <w:rsid w:val="00790AE8"/>
    <w:rsid w:val="00792229"/>
    <w:rsid w:val="007970E3"/>
    <w:rsid w:val="00797A33"/>
    <w:rsid w:val="007A61DE"/>
    <w:rsid w:val="007B29C0"/>
    <w:rsid w:val="007B3B69"/>
    <w:rsid w:val="007B7D29"/>
    <w:rsid w:val="007C135B"/>
    <w:rsid w:val="007C5B6B"/>
    <w:rsid w:val="007C7C30"/>
    <w:rsid w:val="007D09F3"/>
    <w:rsid w:val="007D0F59"/>
    <w:rsid w:val="007D24EB"/>
    <w:rsid w:val="007D4179"/>
    <w:rsid w:val="007E0B54"/>
    <w:rsid w:val="007E1B80"/>
    <w:rsid w:val="007E3D98"/>
    <w:rsid w:val="007E5A47"/>
    <w:rsid w:val="007E75BA"/>
    <w:rsid w:val="007F1666"/>
    <w:rsid w:val="007F391B"/>
    <w:rsid w:val="007F53DD"/>
    <w:rsid w:val="007F5C15"/>
    <w:rsid w:val="007F7074"/>
    <w:rsid w:val="0080205F"/>
    <w:rsid w:val="00806AC3"/>
    <w:rsid w:val="008079F7"/>
    <w:rsid w:val="0081286D"/>
    <w:rsid w:val="00814C05"/>
    <w:rsid w:val="00820F37"/>
    <w:rsid w:val="00830E6A"/>
    <w:rsid w:val="00836927"/>
    <w:rsid w:val="0084447C"/>
    <w:rsid w:val="00844F25"/>
    <w:rsid w:val="0085726A"/>
    <w:rsid w:val="00870044"/>
    <w:rsid w:val="00873931"/>
    <w:rsid w:val="008807E1"/>
    <w:rsid w:val="0088334C"/>
    <w:rsid w:val="00890313"/>
    <w:rsid w:val="0089668B"/>
    <w:rsid w:val="008A2B9E"/>
    <w:rsid w:val="008A3496"/>
    <w:rsid w:val="008A4211"/>
    <w:rsid w:val="008A5EE0"/>
    <w:rsid w:val="008C0F29"/>
    <w:rsid w:val="008C1870"/>
    <w:rsid w:val="008C6CEE"/>
    <w:rsid w:val="008D0936"/>
    <w:rsid w:val="008E2726"/>
    <w:rsid w:val="008E3326"/>
    <w:rsid w:val="008E4BED"/>
    <w:rsid w:val="008E5B5F"/>
    <w:rsid w:val="008E5ED3"/>
    <w:rsid w:val="008F1554"/>
    <w:rsid w:val="008F5BB2"/>
    <w:rsid w:val="008F76C6"/>
    <w:rsid w:val="0090305E"/>
    <w:rsid w:val="00903106"/>
    <w:rsid w:val="00923B21"/>
    <w:rsid w:val="00926337"/>
    <w:rsid w:val="00927AF6"/>
    <w:rsid w:val="00960B57"/>
    <w:rsid w:val="009749C0"/>
    <w:rsid w:val="00977C68"/>
    <w:rsid w:val="009803E4"/>
    <w:rsid w:val="0098286C"/>
    <w:rsid w:val="0098609B"/>
    <w:rsid w:val="00986BAB"/>
    <w:rsid w:val="009878E5"/>
    <w:rsid w:val="00990BDA"/>
    <w:rsid w:val="009969AD"/>
    <w:rsid w:val="009A610D"/>
    <w:rsid w:val="009B4861"/>
    <w:rsid w:val="009B50BC"/>
    <w:rsid w:val="009C08AA"/>
    <w:rsid w:val="009C18D6"/>
    <w:rsid w:val="009C1F9C"/>
    <w:rsid w:val="009D0A38"/>
    <w:rsid w:val="009D0F67"/>
    <w:rsid w:val="009E37AE"/>
    <w:rsid w:val="009E5622"/>
    <w:rsid w:val="009E6148"/>
    <w:rsid w:val="009E622F"/>
    <w:rsid w:val="00A01D30"/>
    <w:rsid w:val="00A04211"/>
    <w:rsid w:val="00A050C9"/>
    <w:rsid w:val="00A0690F"/>
    <w:rsid w:val="00A0696A"/>
    <w:rsid w:val="00A1352F"/>
    <w:rsid w:val="00A14C0E"/>
    <w:rsid w:val="00A26E7E"/>
    <w:rsid w:val="00A276E7"/>
    <w:rsid w:val="00A278D2"/>
    <w:rsid w:val="00A30E86"/>
    <w:rsid w:val="00A40670"/>
    <w:rsid w:val="00A45713"/>
    <w:rsid w:val="00A462DD"/>
    <w:rsid w:val="00A62280"/>
    <w:rsid w:val="00A622E3"/>
    <w:rsid w:val="00A63AF5"/>
    <w:rsid w:val="00A659C5"/>
    <w:rsid w:val="00A664BC"/>
    <w:rsid w:val="00A72C77"/>
    <w:rsid w:val="00A73217"/>
    <w:rsid w:val="00A7556A"/>
    <w:rsid w:val="00A96833"/>
    <w:rsid w:val="00A97319"/>
    <w:rsid w:val="00AA2CFB"/>
    <w:rsid w:val="00AA73EE"/>
    <w:rsid w:val="00AB1080"/>
    <w:rsid w:val="00AB5855"/>
    <w:rsid w:val="00AC2CDF"/>
    <w:rsid w:val="00AD0A79"/>
    <w:rsid w:val="00AD3559"/>
    <w:rsid w:val="00AD4944"/>
    <w:rsid w:val="00AD7F9D"/>
    <w:rsid w:val="00AE15D9"/>
    <w:rsid w:val="00AE30B7"/>
    <w:rsid w:val="00AE4DF1"/>
    <w:rsid w:val="00AF01AF"/>
    <w:rsid w:val="00AF35CD"/>
    <w:rsid w:val="00AF6A0C"/>
    <w:rsid w:val="00B0018F"/>
    <w:rsid w:val="00B031EC"/>
    <w:rsid w:val="00B050C0"/>
    <w:rsid w:val="00B06ADC"/>
    <w:rsid w:val="00B06BAE"/>
    <w:rsid w:val="00B10324"/>
    <w:rsid w:val="00B105EB"/>
    <w:rsid w:val="00B15828"/>
    <w:rsid w:val="00B164BC"/>
    <w:rsid w:val="00B17679"/>
    <w:rsid w:val="00B20538"/>
    <w:rsid w:val="00B236EA"/>
    <w:rsid w:val="00B2420B"/>
    <w:rsid w:val="00B3162C"/>
    <w:rsid w:val="00B32590"/>
    <w:rsid w:val="00B32B2C"/>
    <w:rsid w:val="00B36B97"/>
    <w:rsid w:val="00B42756"/>
    <w:rsid w:val="00B43C45"/>
    <w:rsid w:val="00B55338"/>
    <w:rsid w:val="00B616D3"/>
    <w:rsid w:val="00B61D99"/>
    <w:rsid w:val="00B736C0"/>
    <w:rsid w:val="00B75166"/>
    <w:rsid w:val="00B91061"/>
    <w:rsid w:val="00B97123"/>
    <w:rsid w:val="00BA0295"/>
    <w:rsid w:val="00BA5B8C"/>
    <w:rsid w:val="00BA65BE"/>
    <w:rsid w:val="00BB628D"/>
    <w:rsid w:val="00BC25F5"/>
    <w:rsid w:val="00BC2F71"/>
    <w:rsid w:val="00BC5539"/>
    <w:rsid w:val="00BD0553"/>
    <w:rsid w:val="00BD5416"/>
    <w:rsid w:val="00BD7E97"/>
    <w:rsid w:val="00BE10D0"/>
    <w:rsid w:val="00BE1706"/>
    <w:rsid w:val="00BE733E"/>
    <w:rsid w:val="00BE788B"/>
    <w:rsid w:val="00BF70EB"/>
    <w:rsid w:val="00C0214F"/>
    <w:rsid w:val="00C03563"/>
    <w:rsid w:val="00C068CA"/>
    <w:rsid w:val="00C10F01"/>
    <w:rsid w:val="00C25A0C"/>
    <w:rsid w:val="00C26411"/>
    <w:rsid w:val="00C27DA9"/>
    <w:rsid w:val="00C30AE5"/>
    <w:rsid w:val="00C31043"/>
    <w:rsid w:val="00C317AB"/>
    <w:rsid w:val="00C3772E"/>
    <w:rsid w:val="00C458B9"/>
    <w:rsid w:val="00C459C4"/>
    <w:rsid w:val="00C47826"/>
    <w:rsid w:val="00C47AAE"/>
    <w:rsid w:val="00C536B2"/>
    <w:rsid w:val="00C55D61"/>
    <w:rsid w:val="00C576B5"/>
    <w:rsid w:val="00C57FD3"/>
    <w:rsid w:val="00C61125"/>
    <w:rsid w:val="00C6158E"/>
    <w:rsid w:val="00C756E2"/>
    <w:rsid w:val="00C75CE1"/>
    <w:rsid w:val="00C76B99"/>
    <w:rsid w:val="00C81128"/>
    <w:rsid w:val="00C96D41"/>
    <w:rsid w:val="00C9710B"/>
    <w:rsid w:val="00CC073E"/>
    <w:rsid w:val="00CC39D2"/>
    <w:rsid w:val="00CC65A8"/>
    <w:rsid w:val="00CD7B57"/>
    <w:rsid w:val="00CE23BD"/>
    <w:rsid w:val="00CE6625"/>
    <w:rsid w:val="00CF50E7"/>
    <w:rsid w:val="00CF6CBD"/>
    <w:rsid w:val="00D00407"/>
    <w:rsid w:val="00D04CC3"/>
    <w:rsid w:val="00D05FAA"/>
    <w:rsid w:val="00D14198"/>
    <w:rsid w:val="00D157B0"/>
    <w:rsid w:val="00D221B4"/>
    <w:rsid w:val="00D27561"/>
    <w:rsid w:val="00D361EA"/>
    <w:rsid w:val="00D41350"/>
    <w:rsid w:val="00D45CEB"/>
    <w:rsid w:val="00D46B1E"/>
    <w:rsid w:val="00D51EE0"/>
    <w:rsid w:val="00D53A2C"/>
    <w:rsid w:val="00D575A3"/>
    <w:rsid w:val="00D57B2B"/>
    <w:rsid w:val="00D57C86"/>
    <w:rsid w:val="00D637AB"/>
    <w:rsid w:val="00D77F4B"/>
    <w:rsid w:val="00D829D2"/>
    <w:rsid w:val="00D82E77"/>
    <w:rsid w:val="00D94900"/>
    <w:rsid w:val="00D952D5"/>
    <w:rsid w:val="00D9671C"/>
    <w:rsid w:val="00DB0ECD"/>
    <w:rsid w:val="00DB2418"/>
    <w:rsid w:val="00DB7E06"/>
    <w:rsid w:val="00DD2B53"/>
    <w:rsid w:val="00DD4576"/>
    <w:rsid w:val="00DD5FC1"/>
    <w:rsid w:val="00DE17C4"/>
    <w:rsid w:val="00DE1A69"/>
    <w:rsid w:val="00DE49ED"/>
    <w:rsid w:val="00DF1323"/>
    <w:rsid w:val="00DF2CFF"/>
    <w:rsid w:val="00DF5272"/>
    <w:rsid w:val="00DF5811"/>
    <w:rsid w:val="00DF7DF8"/>
    <w:rsid w:val="00E01DA5"/>
    <w:rsid w:val="00E03396"/>
    <w:rsid w:val="00E03A86"/>
    <w:rsid w:val="00E04FCA"/>
    <w:rsid w:val="00E0745B"/>
    <w:rsid w:val="00E21E32"/>
    <w:rsid w:val="00E22D82"/>
    <w:rsid w:val="00E2302D"/>
    <w:rsid w:val="00E24C3C"/>
    <w:rsid w:val="00E2795E"/>
    <w:rsid w:val="00E33288"/>
    <w:rsid w:val="00E41FE2"/>
    <w:rsid w:val="00E425E7"/>
    <w:rsid w:val="00E43E04"/>
    <w:rsid w:val="00E445CB"/>
    <w:rsid w:val="00E445E7"/>
    <w:rsid w:val="00E5270B"/>
    <w:rsid w:val="00E56741"/>
    <w:rsid w:val="00E61810"/>
    <w:rsid w:val="00E71A12"/>
    <w:rsid w:val="00E72279"/>
    <w:rsid w:val="00E84BFE"/>
    <w:rsid w:val="00E84CE6"/>
    <w:rsid w:val="00E971A2"/>
    <w:rsid w:val="00EA3032"/>
    <w:rsid w:val="00EB1081"/>
    <w:rsid w:val="00EB1C70"/>
    <w:rsid w:val="00EB1E01"/>
    <w:rsid w:val="00EC4E35"/>
    <w:rsid w:val="00EC5D63"/>
    <w:rsid w:val="00ED189D"/>
    <w:rsid w:val="00ED3225"/>
    <w:rsid w:val="00ED37AD"/>
    <w:rsid w:val="00EE285D"/>
    <w:rsid w:val="00EE2E53"/>
    <w:rsid w:val="00EE4078"/>
    <w:rsid w:val="00EE45C1"/>
    <w:rsid w:val="00EF177F"/>
    <w:rsid w:val="00EF45A7"/>
    <w:rsid w:val="00EF795D"/>
    <w:rsid w:val="00F02219"/>
    <w:rsid w:val="00F117F7"/>
    <w:rsid w:val="00F12D53"/>
    <w:rsid w:val="00F2089B"/>
    <w:rsid w:val="00F31ADA"/>
    <w:rsid w:val="00F32FA9"/>
    <w:rsid w:val="00F361D3"/>
    <w:rsid w:val="00F37FDF"/>
    <w:rsid w:val="00F40E17"/>
    <w:rsid w:val="00F42FA4"/>
    <w:rsid w:val="00F463A9"/>
    <w:rsid w:val="00F50FBA"/>
    <w:rsid w:val="00F558EC"/>
    <w:rsid w:val="00F60491"/>
    <w:rsid w:val="00F607E8"/>
    <w:rsid w:val="00F619A4"/>
    <w:rsid w:val="00F83398"/>
    <w:rsid w:val="00F9387C"/>
    <w:rsid w:val="00F9536A"/>
    <w:rsid w:val="00FA1C7D"/>
    <w:rsid w:val="00FA3CE3"/>
    <w:rsid w:val="00FA3E5D"/>
    <w:rsid w:val="00FA6D1D"/>
    <w:rsid w:val="00FB377F"/>
    <w:rsid w:val="00FC1171"/>
    <w:rsid w:val="00FC5536"/>
    <w:rsid w:val="00FD6C36"/>
    <w:rsid w:val="00FE6296"/>
    <w:rsid w:val="00FE6C48"/>
    <w:rsid w:val="00FF4D82"/>
    <w:rsid w:val="00FF60DD"/>
    <w:rsid w:val="0503D4F2"/>
    <w:rsid w:val="0663CD8E"/>
    <w:rsid w:val="0A8B0B46"/>
    <w:rsid w:val="0BA68E55"/>
    <w:rsid w:val="0C303A96"/>
    <w:rsid w:val="0D6482BE"/>
    <w:rsid w:val="0F3A711C"/>
    <w:rsid w:val="0F69607A"/>
    <w:rsid w:val="0F7ED8FC"/>
    <w:rsid w:val="13F56839"/>
    <w:rsid w:val="15360F85"/>
    <w:rsid w:val="15521B66"/>
    <w:rsid w:val="164D6F0E"/>
    <w:rsid w:val="19113AEA"/>
    <w:rsid w:val="1A1BB30C"/>
    <w:rsid w:val="1AFA0334"/>
    <w:rsid w:val="1CE26E4E"/>
    <w:rsid w:val="1F6EC26E"/>
    <w:rsid w:val="1FE545EB"/>
    <w:rsid w:val="21075CF7"/>
    <w:rsid w:val="214919E1"/>
    <w:rsid w:val="2218EA86"/>
    <w:rsid w:val="25EF9FD1"/>
    <w:rsid w:val="269555E4"/>
    <w:rsid w:val="273FB610"/>
    <w:rsid w:val="2819B512"/>
    <w:rsid w:val="2844D50F"/>
    <w:rsid w:val="29C2DD02"/>
    <w:rsid w:val="2BB1BE6B"/>
    <w:rsid w:val="300ECE9C"/>
    <w:rsid w:val="30B7303D"/>
    <w:rsid w:val="320F8030"/>
    <w:rsid w:val="3403CD42"/>
    <w:rsid w:val="361E6446"/>
    <w:rsid w:val="378A8068"/>
    <w:rsid w:val="38235C34"/>
    <w:rsid w:val="3B37B53E"/>
    <w:rsid w:val="3E5809B8"/>
    <w:rsid w:val="400D08D3"/>
    <w:rsid w:val="4134C189"/>
    <w:rsid w:val="41C540A5"/>
    <w:rsid w:val="437E8B52"/>
    <w:rsid w:val="443A2AD8"/>
    <w:rsid w:val="45929E5F"/>
    <w:rsid w:val="49688FA8"/>
    <w:rsid w:val="4B867CB8"/>
    <w:rsid w:val="4FFB62BD"/>
    <w:rsid w:val="5335DDB9"/>
    <w:rsid w:val="580E4961"/>
    <w:rsid w:val="5C75BB26"/>
    <w:rsid w:val="5C8E231F"/>
    <w:rsid w:val="5CD80CEE"/>
    <w:rsid w:val="5D7558FE"/>
    <w:rsid w:val="5F2E1485"/>
    <w:rsid w:val="5F5548DF"/>
    <w:rsid w:val="60ACF9C0"/>
    <w:rsid w:val="60C700B2"/>
    <w:rsid w:val="6326002D"/>
    <w:rsid w:val="638573F7"/>
    <w:rsid w:val="65674286"/>
    <w:rsid w:val="66A579ED"/>
    <w:rsid w:val="699B9491"/>
    <w:rsid w:val="69F0395A"/>
    <w:rsid w:val="69F6B2EE"/>
    <w:rsid w:val="6D05AE01"/>
    <w:rsid w:val="6D541559"/>
    <w:rsid w:val="6E132584"/>
    <w:rsid w:val="6FD6F734"/>
    <w:rsid w:val="707432D5"/>
    <w:rsid w:val="70E92687"/>
    <w:rsid w:val="70EDBD2C"/>
    <w:rsid w:val="7248E269"/>
    <w:rsid w:val="75EB3C21"/>
    <w:rsid w:val="768115A0"/>
    <w:rsid w:val="76990E82"/>
    <w:rsid w:val="76DBA690"/>
    <w:rsid w:val="79DF5329"/>
    <w:rsid w:val="7C1BB666"/>
    <w:rsid w:val="7D5B584C"/>
    <w:rsid w:val="7DE7DF9B"/>
    <w:rsid w:val="7E7C17CC"/>
    <w:rsid w:val="7F3192B3"/>
    <w:rsid w:val="7FBDF3C1"/>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36758C6"/>
  <w15:chartTrackingRefBased/>
  <w15:docId w15:val="{10998605-BC94-4392-A7B7-2BDFE7863330}"/>
</w:settings>
</file>

<file path=word/styles.xml><?xml version="1.0" encoding="utf-8"?>
<w:styles xmlns:wp14="http://schemas.microsoft.com/office/word/2010/wordprocessingDrawing"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p14">
  <w:docDefaults>
    <w:rPrDefault>
      <w:rPr>
        <w:rFonts w:asciiTheme="minorHAnsi" w:hAnsiTheme="minorHAnsi" w:eastAsiaTheme="minorHAnsi" w:cstheme="minorBidi"/>
        <w:sz w:val="22"/>
        <w:szCs w:val="22"/>
        <w:lang w:val="nl-NL"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uiPriority="1" w:semiHidden="1" w:unhideWhenUsed="1" w:qFormat="1"/>
    <w:lsdException w:name="heading 3" w:uiPriority="1" w:semiHidden="1" w:unhideWhenUsed="1" w:qFormat="1"/>
    <w:lsdException w:name="heading 4" w:uiPriority="9" w:semiHidden="1" w:unhideWhenUsed="1" w:qFormat="1"/>
    <w:lsdException w:name="heading 5" w:uiPriority="9" w:semiHidden="1" w:unhideWhenUsed="1" w:qFormat="1"/>
    <w:lsdException w:name="heading 6" w:uiPriority="9" w:semiHidden="1" w:unhideWhenUsed="1" w:qFormat="1"/>
    <w:lsdException w:name="heading 7" w:uiPriority="9" w:semiHidden="1" w:unhideWhenUsed="1" w:qFormat="1"/>
    <w:lsdException w:name="heading 8" w:uiPriority="9" w:semiHidden="1" w:unhideWhenUsed="1" w:qFormat="1"/>
    <w:lsdException w:name="heading 9" w:uiPriority="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semiHidden="1" w:unhideWhenUsed="1"/>
    <w:lsdException w:name="toc 2" w:uiPriority="39" w:semiHidden="1" w:unhideWhenUsed="1"/>
    <w:lsdException w:name="toc 3" w:uiPriority="39" w:semiHidden="1" w:unhideWhenUsed="1"/>
    <w:lsdException w:name="toc 4" w:uiPriority="39" w:semiHidden="1" w:unhideWhenUsed="1"/>
    <w:lsdException w:name="toc 5" w:uiPriority="39" w:semiHidden="1" w:unhideWhenUsed="1"/>
    <w:lsdException w:name="toc 6" w:uiPriority="39" w:semiHidden="1" w:unhideWhenUsed="1"/>
    <w:lsdException w:name="toc 7" w:uiPriority="39" w:semiHidden="1" w:unhideWhenUsed="1"/>
    <w:lsdException w:name="toc 8" w:uiPriority="39" w:semiHidden="1" w:unhideWhenUsed="1"/>
    <w:lsdException w:name="toc 9" w:uiPriority="3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35"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uiPriority="1" w:semiHidden="1" w:unhideWhenUsed="1"/>
    <w:lsdException w:name="Body Text" w:uiPriority="1"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uiPriority="37" w:semiHidden="1" w:unhideWhenUsed="1"/>
    <w:lsdException w:name="TOC Heading" w:uiPriority="39"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styleId="Standaard" w:default="1">
    <w:name w:val="Normal"/>
    <w:qFormat/>
  </w:style>
  <w:style w:type="paragraph" w:styleId="Kop1">
    <w:name w:val="heading 1"/>
    <w:basedOn w:val="Standaard"/>
    <w:link w:val="Kop1Char"/>
    <w:uiPriority w:val="9"/>
    <w:qFormat/>
    <w:rsid w:val="006C226C"/>
    <w:pPr>
      <w:widowControl w:val="0"/>
      <w:spacing w:after="0" w:line="240" w:lineRule="auto"/>
      <w:ind w:left="116"/>
      <w:outlineLvl w:val="0"/>
    </w:pPr>
    <w:rPr>
      <w:rFonts w:ascii="Verdana" w:hAnsi="Verdana" w:eastAsia="Verdana" w:cs="Times New Roman"/>
      <w:b/>
      <w:bCs/>
      <w:sz w:val="24"/>
      <w:szCs w:val="24"/>
      <w:lang w:val="en-US"/>
    </w:rPr>
  </w:style>
  <w:style w:type="paragraph" w:styleId="Kop2">
    <w:name w:val="heading 2"/>
    <w:basedOn w:val="Standaard"/>
    <w:link w:val="Kop2Char"/>
    <w:uiPriority w:val="1"/>
    <w:qFormat/>
    <w:rsid w:val="006C226C"/>
    <w:pPr>
      <w:widowControl w:val="0"/>
      <w:spacing w:before="56" w:after="0" w:line="240" w:lineRule="auto"/>
      <w:ind w:left="824" w:hanging="708"/>
      <w:outlineLvl w:val="1"/>
    </w:pPr>
    <w:rPr>
      <w:rFonts w:ascii="Verdana" w:hAnsi="Verdana" w:eastAsia="Verdana" w:cs="Times New Roman"/>
      <w:b/>
      <w:bCs/>
      <w:i/>
      <w:sz w:val="24"/>
      <w:szCs w:val="24"/>
      <w:lang w:val="en-US"/>
    </w:rPr>
  </w:style>
  <w:style w:type="paragraph" w:styleId="Kop3">
    <w:name w:val="heading 3"/>
    <w:basedOn w:val="Standaard"/>
    <w:link w:val="Kop3Char"/>
    <w:uiPriority w:val="1"/>
    <w:qFormat/>
    <w:rsid w:val="006C226C"/>
    <w:pPr>
      <w:widowControl w:val="0"/>
      <w:spacing w:after="0" w:line="240" w:lineRule="auto"/>
      <w:ind w:left="824" w:hanging="708"/>
      <w:outlineLvl w:val="2"/>
    </w:pPr>
    <w:rPr>
      <w:rFonts w:ascii="Verdana" w:hAnsi="Verdana" w:eastAsia="Verdana" w:cs="Times New Roman"/>
      <w:b/>
      <w:bCs/>
      <w:sz w:val="20"/>
      <w:szCs w:val="20"/>
      <w:lang w:val="en-US"/>
    </w:rPr>
  </w:style>
  <w:style w:type="paragraph" w:styleId="Kop4">
    <w:name w:val="heading 4"/>
    <w:basedOn w:val="Standaard"/>
    <w:next w:val="Standaard"/>
    <w:link w:val="Kop4Char"/>
    <w:uiPriority w:val="9"/>
    <w:unhideWhenUsed/>
    <w:qFormat/>
    <w:rsid w:val="008E3326"/>
    <w:pPr>
      <w:keepNext/>
      <w:keepLines/>
      <w:spacing w:before="40" w:after="0"/>
      <w:outlineLvl w:val="3"/>
    </w:pPr>
    <w:rPr>
      <w:rFonts w:asciiTheme="majorHAnsi" w:hAnsiTheme="majorHAnsi" w:eastAsiaTheme="majorEastAsia" w:cstheme="majorBidi"/>
      <w:i/>
      <w:iCs/>
      <w:color w:val="201B42" w:themeColor="accent1" w:themeShade="BF"/>
    </w:rPr>
  </w:style>
  <w:style w:type="paragraph" w:styleId="Kop5">
    <w:name w:val="heading 5"/>
    <w:basedOn w:val="Standaard"/>
    <w:next w:val="Standaard"/>
    <w:link w:val="Kop5Char"/>
    <w:uiPriority w:val="9"/>
    <w:unhideWhenUsed/>
    <w:qFormat/>
    <w:rsid w:val="00A72C77"/>
    <w:pPr>
      <w:keepNext/>
      <w:keepLines/>
      <w:spacing w:before="40" w:after="0"/>
      <w:outlineLvl w:val="4"/>
    </w:pPr>
    <w:rPr>
      <w:rFonts w:asciiTheme="majorHAnsi" w:hAnsiTheme="majorHAnsi" w:eastAsiaTheme="majorEastAsia" w:cstheme="majorBidi"/>
      <w:color w:val="201B42" w:themeColor="accent1" w:themeShade="BF"/>
    </w:rPr>
  </w:style>
  <w:style w:type="character" w:styleId="Standaardalinea-lettertype" w:default="1">
    <w:name w:val="Default Paragraph Font"/>
    <w:uiPriority w:val="1"/>
    <w:semiHidden/>
    <w:unhideWhenUsed/>
  </w:style>
  <w:style w:type="table" w:styleId="Standaardtabel" w:default="1">
    <w:name w:val="Normal Table"/>
    <w:uiPriority w:val="99"/>
    <w:semiHidden/>
    <w:unhideWhenUsed/>
    <w:tblPr>
      <w:tblInd w:w="0" w:type="dxa"/>
      <w:tblCellMar>
        <w:top w:w="0" w:type="dxa"/>
        <w:left w:w="108" w:type="dxa"/>
        <w:bottom w:w="0" w:type="dxa"/>
        <w:right w:w="108" w:type="dxa"/>
      </w:tblCellMar>
    </w:tblPr>
  </w:style>
  <w:style w:type="numbering" w:styleId="Geenlijst" w:default="1">
    <w:name w:val="No List"/>
    <w:uiPriority w:val="99"/>
    <w:semiHidden/>
    <w:unhideWhenUsed/>
  </w:style>
  <w:style w:type="paragraph" w:styleId="Normaalweb">
    <w:name w:val="Normal (Web)"/>
    <w:basedOn w:val="Standaard"/>
    <w:uiPriority w:val="99"/>
    <w:unhideWhenUsed/>
    <w:rsid w:val="000A64C4"/>
    <w:pPr>
      <w:spacing w:before="100" w:beforeAutospacing="1" w:after="100" w:afterAutospacing="1" w:line="240" w:lineRule="auto"/>
    </w:pPr>
    <w:rPr>
      <w:rFonts w:ascii="Times New Roman" w:hAnsi="Times New Roman" w:eastAsia="Times New Roman" w:cs="Times New Roman"/>
      <w:sz w:val="24"/>
      <w:szCs w:val="24"/>
      <w:lang w:eastAsia="nl-NL"/>
    </w:rPr>
  </w:style>
  <w:style w:type="paragraph" w:styleId="Gemiddeldraster21" w:customStyle="1">
    <w:name w:val="Gemiddeld raster 21"/>
    <w:uiPriority w:val="1"/>
    <w:qFormat/>
    <w:rsid w:val="005C30A7"/>
    <w:pPr>
      <w:widowControl w:val="0"/>
      <w:spacing w:after="0" w:line="240" w:lineRule="auto"/>
    </w:pPr>
    <w:rPr>
      <w:rFonts w:ascii="Calibri" w:hAnsi="Calibri" w:eastAsia="Calibri" w:cs="Times New Roman"/>
      <w:lang w:val="en-US"/>
    </w:rPr>
  </w:style>
  <w:style w:type="paragraph" w:styleId="Lijstalinea">
    <w:name w:val="List Paragraph"/>
    <w:basedOn w:val="Standaard"/>
    <w:uiPriority w:val="34"/>
    <w:qFormat/>
    <w:rsid w:val="0071515F"/>
    <w:pPr>
      <w:ind w:left="720"/>
      <w:contextualSpacing/>
    </w:pPr>
  </w:style>
  <w:style w:type="character" w:styleId="Kop1Char" w:customStyle="1">
    <w:name w:val="Kop 1 Char"/>
    <w:basedOn w:val="Standaardalinea-lettertype"/>
    <w:link w:val="Kop1"/>
    <w:uiPriority w:val="9"/>
    <w:rsid w:val="006C226C"/>
    <w:rPr>
      <w:rFonts w:ascii="Verdana" w:hAnsi="Verdana" w:eastAsia="Verdana" w:cs="Times New Roman"/>
      <w:b/>
      <w:bCs/>
      <w:sz w:val="24"/>
      <w:szCs w:val="24"/>
      <w:lang w:val="en-US"/>
    </w:rPr>
  </w:style>
  <w:style w:type="character" w:styleId="Kop2Char" w:customStyle="1">
    <w:name w:val="Kop 2 Char"/>
    <w:basedOn w:val="Standaardalinea-lettertype"/>
    <w:link w:val="Kop2"/>
    <w:uiPriority w:val="9"/>
    <w:rsid w:val="006C226C"/>
    <w:rPr>
      <w:rFonts w:ascii="Verdana" w:hAnsi="Verdana" w:eastAsia="Verdana" w:cs="Times New Roman"/>
      <w:b/>
      <w:bCs/>
      <w:i/>
      <w:sz w:val="24"/>
      <w:szCs w:val="24"/>
      <w:lang w:val="en-US"/>
    </w:rPr>
  </w:style>
  <w:style w:type="character" w:styleId="Kop3Char" w:customStyle="1">
    <w:name w:val="Kop 3 Char"/>
    <w:basedOn w:val="Standaardalinea-lettertype"/>
    <w:link w:val="Kop3"/>
    <w:uiPriority w:val="1"/>
    <w:rsid w:val="006C226C"/>
    <w:rPr>
      <w:rFonts w:ascii="Verdana" w:hAnsi="Verdana" w:eastAsia="Verdana" w:cs="Times New Roman"/>
      <w:b/>
      <w:bCs/>
      <w:sz w:val="20"/>
      <w:szCs w:val="20"/>
      <w:lang w:val="en-US"/>
    </w:rPr>
  </w:style>
  <w:style w:type="character" w:styleId="Hyperlink">
    <w:name w:val="Hyperlink"/>
    <w:uiPriority w:val="99"/>
    <w:unhideWhenUsed/>
    <w:rsid w:val="006C226C"/>
    <w:rPr>
      <w:color w:val="0000FF"/>
      <w:u w:val="single"/>
    </w:rPr>
  </w:style>
  <w:style w:type="paragraph" w:styleId="Koptekst">
    <w:name w:val="header"/>
    <w:basedOn w:val="Standaard"/>
    <w:link w:val="KoptekstChar"/>
    <w:uiPriority w:val="99"/>
    <w:unhideWhenUsed/>
    <w:rsid w:val="006C226C"/>
    <w:pPr>
      <w:tabs>
        <w:tab w:val="center" w:pos="4536"/>
        <w:tab w:val="right" w:pos="9072"/>
      </w:tabs>
      <w:spacing w:after="4" w:line="248" w:lineRule="auto"/>
      <w:ind w:left="9" w:right="1615" w:hanging="9"/>
    </w:pPr>
    <w:rPr>
      <w:rFonts w:ascii="Trebuchet MS" w:hAnsi="Trebuchet MS" w:eastAsia="Trebuchet MS" w:cs="Trebuchet MS"/>
      <w:color w:val="000000"/>
      <w:sz w:val="20"/>
      <w:lang w:val="de-DE" w:eastAsia="de-DE"/>
    </w:rPr>
  </w:style>
  <w:style w:type="character" w:styleId="KoptekstChar" w:customStyle="1">
    <w:name w:val="Koptekst Char"/>
    <w:basedOn w:val="Standaardalinea-lettertype"/>
    <w:link w:val="Koptekst"/>
    <w:uiPriority w:val="99"/>
    <w:rsid w:val="006C226C"/>
    <w:rPr>
      <w:rFonts w:ascii="Trebuchet MS" w:hAnsi="Trebuchet MS" w:eastAsia="Trebuchet MS" w:cs="Trebuchet MS"/>
      <w:color w:val="000000"/>
      <w:sz w:val="20"/>
      <w:lang w:val="de-DE" w:eastAsia="de-DE"/>
    </w:rPr>
  </w:style>
  <w:style w:type="paragraph" w:styleId="Voettekst">
    <w:name w:val="footer"/>
    <w:basedOn w:val="Standaard"/>
    <w:link w:val="VoettekstChar"/>
    <w:uiPriority w:val="99"/>
    <w:unhideWhenUsed/>
    <w:rsid w:val="006C226C"/>
    <w:pPr>
      <w:tabs>
        <w:tab w:val="center" w:pos="4536"/>
        <w:tab w:val="right" w:pos="9072"/>
      </w:tabs>
      <w:spacing w:after="4" w:line="248" w:lineRule="auto"/>
      <w:ind w:left="9" w:right="1615" w:hanging="9"/>
    </w:pPr>
    <w:rPr>
      <w:rFonts w:ascii="Trebuchet MS" w:hAnsi="Trebuchet MS" w:eastAsia="Trebuchet MS" w:cs="Trebuchet MS"/>
      <w:color w:val="000000"/>
      <w:sz w:val="20"/>
      <w:lang w:val="de-DE" w:eastAsia="de-DE"/>
    </w:rPr>
  </w:style>
  <w:style w:type="character" w:styleId="VoettekstChar" w:customStyle="1">
    <w:name w:val="Voettekst Char"/>
    <w:basedOn w:val="Standaardalinea-lettertype"/>
    <w:link w:val="Voettekst"/>
    <w:uiPriority w:val="99"/>
    <w:rsid w:val="006C226C"/>
    <w:rPr>
      <w:rFonts w:ascii="Trebuchet MS" w:hAnsi="Trebuchet MS" w:eastAsia="Trebuchet MS" w:cs="Trebuchet MS"/>
      <w:color w:val="000000"/>
      <w:sz w:val="20"/>
      <w:lang w:val="de-DE" w:eastAsia="de-DE"/>
    </w:rPr>
  </w:style>
  <w:style w:type="paragraph" w:styleId="Voetnoottekst">
    <w:name w:val="footnote text"/>
    <w:basedOn w:val="Standaard"/>
    <w:link w:val="VoetnoottekstChar"/>
    <w:uiPriority w:val="99"/>
    <w:semiHidden/>
    <w:unhideWhenUsed/>
    <w:rsid w:val="006C226C"/>
    <w:pPr>
      <w:widowControl w:val="0"/>
      <w:spacing w:after="0" w:line="240" w:lineRule="auto"/>
    </w:pPr>
    <w:rPr>
      <w:rFonts w:ascii="Calibri" w:hAnsi="Calibri" w:eastAsia="Calibri" w:cs="Times New Roman"/>
      <w:sz w:val="20"/>
      <w:szCs w:val="20"/>
      <w:lang w:val="en-US"/>
    </w:rPr>
  </w:style>
  <w:style w:type="character" w:styleId="VoetnoottekstChar" w:customStyle="1">
    <w:name w:val="Voetnoottekst Char"/>
    <w:basedOn w:val="Standaardalinea-lettertype"/>
    <w:link w:val="Voetnoottekst"/>
    <w:uiPriority w:val="99"/>
    <w:semiHidden/>
    <w:rsid w:val="006C226C"/>
    <w:rPr>
      <w:rFonts w:ascii="Calibri" w:hAnsi="Calibri" w:eastAsia="Calibri" w:cs="Times New Roman"/>
      <w:sz w:val="20"/>
      <w:szCs w:val="20"/>
      <w:lang w:val="en-US"/>
    </w:rPr>
  </w:style>
  <w:style w:type="character" w:styleId="Voetnootmarkering">
    <w:name w:val="footnote reference"/>
    <w:uiPriority w:val="99"/>
    <w:semiHidden/>
    <w:unhideWhenUsed/>
    <w:rsid w:val="006C226C"/>
    <w:rPr>
      <w:vertAlign w:val="superscript"/>
    </w:rPr>
  </w:style>
  <w:style w:type="paragraph" w:styleId="Inhopg1">
    <w:name w:val="toc 1"/>
    <w:hidden/>
    <w:uiPriority w:val="39"/>
    <w:rsid w:val="006C226C"/>
    <w:pPr>
      <w:spacing w:after="135" w:line="246" w:lineRule="auto"/>
      <w:ind w:left="25" w:right="15" w:hanging="10"/>
    </w:pPr>
    <w:rPr>
      <w:rFonts w:ascii="Univers" w:hAnsi="Univers" w:eastAsia="Univers" w:cs="Univers"/>
      <w:b/>
      <w:color w:val="000000"/>
      <w:sz w:val="20"/>
      <w:lang w:eastAsia="nl-NL"/>
    </w:rPr>
  </w:style>
  <w:style w:type="paragraph" w:styleId="Inhopg2">
    <w:name w:val="toc 2"/>
    <w:hidden/>
    <w:uiPriority w:val="39"/>
    <w:rsid w:val="006C226C"/>
    <w:pPr>
      <w:spacing w:after="143" w:line="240" w:lineRule="auto"/>
      <w:ind w:left="371" w:right="406" w:hanging="10"/>
      <w:jc w:val="right"/>
    </w:pPr>
    <w:rPr>
      <w:rFonts w:ascii="Univers" w:hAnsi="Univers" w:eastAsia="Univers" w:cs="Univers"/>
      <w:color w:val="000000"/>
      <w:sz w:val="20"/>
      <w:lang w:eastAsia="nl-NL"/>
    </w:rPr>
  </w:style>
  <w:style w:type="paragraph" w:styleId="Tekstzonderopmaak">
    <w:name w:val="Plain Text"/>
    <w:basedOn w:val="Standaard"/>
    <w:link w:val="TekstzonderopmaakChar"/>
    <w:uiPriority w:val="99"/>
    <w:unhideWhenUsed/>
    <w:rsid w:val="006C226C"/>
    <w:pPr>
      <w:spacing w:after="0" w:line="240" w:lineRule="auto"/>
    </w:pPr>
    <w:rPr>
      <w:rFonts w:ascii="Calibri" w:hAnsi="Calibri" w:eastAsia="Calibri" w:cs="Times New Roman"/>
      <w:szCs w:val="21"/>
    </w:rPr>
  </w:style>
  <w:style w:type="character" w:styleId="TekstzonderopmaakChar" w:customStyle="1">
    <w:name w:val="Tekst zonder opmaak Char"/>
    <w:basedOn w:val="Standaardalinea-lettertype"/>
    <w:link w:val="Tekstzonderopmaak"/>
    <w:uiPriority w:val="99"/>
    <w:rsid w:val="006C226C"/>
    <w:rPr>
      <w:rFonts w:ascii="Calibri" w:hAnsi="Calibri" w:eastAsia="Calibri" w:cs="Times New Roman"/>
      <w:szCs w:val="21"/>
    </w:rPr>
  </w:style>
  <w:style w:type="character" w:styleId="Onopgelostemelding1" w:customStyle="1">
    <w:name w:val="Onopgeloste melding1"/>
    <w:basedOn w:val="Standaardalinea-lettertype"/>
    <w:uiPriority w:val="99"/>
    <w:semiHidden/>
    <w:unhideWhenUsed/>
    <w:rsid w:val="00BE733E"/>
    <w:rPr>
      <w:color w:val="605E5C"/>
      <w:shd w:val="clear" w:color="auto" w:fill="E1DFDD"/>
    </w:rPr>
  </w:style>
  <w:style w:type="character" w:styleId="Verwijzingopmerking">
    <w:name w:val="annotation reference"/>
    <w:basedOn w:val="Standaardalinea-lettertype"/>
    <w:uiPriority w:val="99"/>
    <w:semiHidden/>
    <w:unhideWhenUsed/>
    <w:rsid w:val="001455A5"/>
    <w:rPr>
      <w:sz w:val="16"/>
      <w:szCs w:val="16"/>
    </w:rPr>
  </w:style>
  <w:style w:type="paragraph" w:styleId="Tekstopmerking">
    <w:name w:val="annotation text"/>
    <w:basedOn w:val="Standaard"/>
    <w:link w:val="TekstopmerkingChar"/>
    <w:uiPriority w:val="99"/>
    <w:unhideWhenUsed/>
    <w:rsid w:val="001455A5"/>
    <w:pPr>
      <w:spacing w:line="240" w:lineRule="auto"/>
    </w:pPr>
    <w:rPr>
      <w:sz w:val="20"/>
      <w:szCs w:val="20"/>
    </w:rPr>
  </w:style>
  <w:style w:type="character" w:styleId="TekstopmerkingChar" w:customStyle="1">
    <w:name w:val="Tekst opmerking Char"/>
    <w:basedOn w:val="Standaardalinea-lettertype"/>
    <w:link w:val="Tekstopmerking"/>
    <w:uiPriority w:val="99"/>
    <w:rsid w:val="001455A5"/>
    <w:rPr>
      <w:sz w:val="20"/>
      <w:szCs w:val="20"/>
    </w:rPr>
  </w:style>
  <w:style w:type="paragraph" w:styleId="Onderwerpvanopmerking">
    <w:name w:val="annotation subject"/>
    <w:basedOn w:val="Tekstopmerking"/>
    <w:next w:val="Tekstopmerking"/>
    <w:link w:val="OnderwerpvanopmerkingChar"/>
    <w:uiPriority w:val="99"/>
    <w:semiHidden/>
    <w:unhideWhenUsed/>
    <w:rsid w:val="001455A5"/>
    <w:rPr>
      <w:b/>
      <w:bCs/>
    </w:rPr>
  </w:style>
  <w:style w:type="character" w:styleId="OnderwerpvanopmerkingChar" w:customStyle="1">
    <w:name w:val="Onderwerp van opmerking Char"/>
    <w:basedOn w:val="TekstopmerkingChar"/>
    <w:link w:val="Onderwerpvanopmerking"/>
    <w:uiPriority w:val="99"/>
    <w:semiHidden/>
    <w:rsid w:val="001455A5"/>
    <w:rPr>
      <w:b/>
      <w:bCs/>
      <w:sz w:val="20"/>
      <w:szCs w:val="20"/>
    </w:rPr>
  </w:style>
  <w:style w:type="paragraph" w:styleId="Ballontekst">
    <w:name w:val="Balloon Text"/>
    <w:basedOn w:val="Standaard"/>
    <w:link w:val="BallontekstChar"/>
    <w:uiPriority w:val="99"/>
    <w:semiHidden/>
    <w:unhideWhenUsed/>
    <w:rsid w:val="001455A5"/>
    <w:pPr>
      <w:spacing w:after="0" w:line="240" w:lineRule="auto"/>
    </w:pPr>
    <w:rPr>
      <w:rFonts w:ascii="Segoe UI" w:hAnsi="Segoe UI" w:cs="Segoe UI"/>
      <w:sz w:val="18"/>
      <w:szCs w:val="18"/>
    </w:rPr>
  </w:style>
  <w:style w:type="character" w:styleId="BallontekstChar" w:customStyle="1">
    <w:name w:val="Ballontekst Char"/>
    <w:basedOn w:val="Standaardalinea-lettertype"/>
    <w:link w:val="Ballontekst"/>
    <w:uiPriority w:val="99"/>
    <w:semiHidden/>
    <w:rsid w:val="001455A5"/>
    <w:rPr>
      <w:rFonts w:ascii="Segoe UI" w:hAnsi="Segoe UI" w:cs="Segoe UI"/>
      <w:sz w:val="18"/>
      <w:szCs w:val="18"/>
    </w:rPr>
  </w:style>
  <w:style w:type="table" w:styleId="NormalTable0" w:customStyle="1">
    <w:name w:val="Normal Table0"/>
    <w:uiPriority w:val="2"/>
    <w:semiHidden/>
    <w:unhideWhenUsed/>
    <w:qFormat/>
    <w:rsid w:val="00125141"/>
    <w:pPr>
      <w:widowControl w:val="0"/>
      <w:spacing w:after="0" w:line="240" w:lineRule="auto"/>
    </w:pPr>
    <w:rPr>
      <w:rFonts w:ascii="Calibri" w:hAnsi="Calibri" w:eastAsia="Calibri" w:cs="Times New Roman"/>
      <w:lang w:val="en-US"/>
    </w:rPr>
    <w:tblPr>
      <w:tblInd w:w="0" w:type="dxa"/>
      <w:tblCellMar>
        <w:top w:w="0" w:type="dxa"/>
        <w:left w:w="0" w:type="dxa"/>
        <w:bottom w:w="0" w:type="dxa"/>
        <w:right w:w="0" w:type="dxa"/>
      </w:tblCellMar>
    </w:tblPr>
  </w:style>
  <w:style w:type="paragraph" w:styleId="Plattetekst">
    <w:name w:val="Body Text"/>
    <w:basedOn w:val="Standaard"/>
    <w:link w:val="PlattetekstChar"/>
    <w:uiPriority w:val="1"/>
    <w:qFormat/>
    <w:rsid w:val="00125141"/>
    <w:pPr>
      <w:widowControl w:val="0"/>
      <w:spacing w:after="0" w:line="240" w:lineRule="auto"/>
      <w:ind w:left="116"/>
    </w:pPr>
    <w:rPr>
      <w:rFonts w:ascii="Verdana" w:hAnsi="Verdana" w:eastAsia="Verdana" w:cs="Times New Roman"/>
      <w:sz w:val="20"/>
      <w:szCs w:val="20"/>
      <w:lang w:val="en-US"/>
    </w:rPr>
  </w:style>
  <w:style w:type="character" w:styleId="PlattetekstChar" w:customStyle="1">
    <w:name w:val="Platte tekst Char"/>
    <w:basedOn w:val="Standaardalinea-lettertype"/>
    <w:link w:val="Plattetekst"/>
    <w:uiPriority w:val="1"/>
    <w:rsid w:val="00125141"/>
    <w:rPr>
      <w:rFonts w:ascii="Verdana" w:hAnsi="Verdana" w:eastAsia="Verdana" w:cs="Times New Roman"/>
      <w:sz w:val="20"/>
      <w:szCs w:val="20"/>
      <w:lang w:val="en-US"/>
    </w:rPr>
  </w:style>
  <w:style w:type="paragraph" w:styleId="Kleurrijkelijst-accent11" w:customStyle="1">
    <w:name w:val="Kleurrijke lijst - accent 11"/>
    <w:basedOn w:val="Standaard"/>
    <w:uiPriority w:val="1"/>
    <w:qFormat/>
    <w:rsid w:val="00125141"/>
    <w:pPr>
      <w:widowControl w:val="0"/>
      <w:spacing w:after="0" w:line="240" w:lineRule="auto"/>
    </w:pPr>
    <w:rPr>
      <w:rFonts w:ascii="Calibri" w:hAnsi="Calibri" w:eastAsia="Calibri" w:cs="Times New Roman"/>
      <w:lang w:val="en-US"/>
    </w:rPr>
  </w:style>
  <w:style w:type="paragraph" w:styleId="TableParagraph" w:customStyle="1">
    <w:name w:val="Table Paragraph"/>
    <w:basedOn w:val="Standaard"/>
    <w:uiPriority w:val="1"/>
    <w:qFormat/>
    <w:rsid w:val="00125141"/>
    <w:pPr>
      <w:widowControl w:val="0"/>
      <w:spacing w:after="0" w:line="240" w:lineRule="auto"/>
    </w:pPr>
    <w:rPr>
      <w:rFonts w:ascii="Calibri" w:hAnsi="Calibri" w:eastAsia="Calibri" w:cs="Times New Roman"/>
      <w:lang w:val="en-US"/>
    </w:rPr>
  </w:style>
  <w:style w:type="paragraph" w:styleId="Rastertabel31" w:customStyle="1">
    <w:name w:val="Rastertabel 31"/>
    <w:basedOn w:val="Kop1"/>
    <w:next w:val="Standaard"/>
    <w:uiPriority w:val="39"/>
    <w:unhideWhenUsed/>
    <w:qFormat/>
    <w:rsid w:val="00125141"/>
    <w:pPr>
      <w:widowControl/>
      <w:spacing w:before="480" w:line="276" w:lineRule="auto"/>
      <w:ind w:left="0"/>
      <w:contextualSpacing/>
      <w:outlineLvl w:val="9"/>
    </w:pPr>
    <w:rPr>
      <w:rFonts w:ascii="Cambria" w:hAnsi="Cambria" w:eastAsia="Times New Roman"/>
      <w:b w:val="0"/>
      <w:bCs w:val="0"/>
      <w:smallCaps/>
      <w:spacing w:val="5"/>
      <w:sz w:val="36"/>
      <w:szCs w:val="36"/>
      <w:lang w:val="nl-NL" w:eastAsia="nl-NL" w:bidi="en-US"/>
    </w:rPr>
  </w:style>
  <w:style w:type="numbering" w:styleId="Geenlijst1" w:customStyle="1">
    <w:name w:val="Geen lijst1"/>
    <w:next w:val="Geenlijst"/>
    <w:uiPriority w:val="99"/>
    <w:semiHidden/>
    <w:unhideWhenUsed/>
    <w:rsid w:val="00125141"/>
  </w:style>
  <w:style w:type="paragraph" w:styleId="footnotedescription" w:customStyle="1">
    <w:name w:val="footnote description"/>
    <w:next w:val="Standaard"/>
    <w:link w:val="footnotedescriptionChar"/>
    <w:hidden/>
    <w:rsid w:val="00125141"/>
    <w:pPr>
      <w:spacing w:after="0"/>
    </w:pPr>
    <w:rPr>
      <w:rFonts w:ascii="Verdana" w:hAnsi="Verdana" w:eastAsia="Verdana" w:cs="Verdana"/>
      <w:color w:val="000000"/>
      <w:sz w:val="16"/>
      <w:lang w:val="de-DE" w:eastAsia="de-DE"/>
    </w:rPr>
  </w:style>
  <w:style w:type="character" w:styleId="footnotedescriptionChar" w:customStyle="1">
    <w:name w:val="footnote description Char"/>
    <w:link w:val="footnotedescription"/>
    <w:rsid w:val="00125141"/>
    <w:rPr>
      <w:rFonts w:ascii="Verdana" w:hAnsi="Verdana" w:eastAsia="Verdana" w:cs="Verdana"/>
      <w:color w:val="000000"/>
      <w:sz w:val="16"/>
      <w:lang w:val="de-DE" w:eastAsia="de-DE"/>
    </w:rPr>
  </w:style>
  <w:style w:type="character" w:styleId="footnotemark" w:customStyle="1">
    <w:name w:val="footnote mark"/>
    <w:hidden/>
    <w:rsid w:val="00125141"/>
    <w:rPr>
      <w:rFonts w:ascii="Verdana" w:hAnsi="Verdana" w:eastAsia="Verdana" w:cs="Verdana"/>
      <w:color w:val="000000"/>
      <w:sz w:val="25"/>
      <w:vertAlign w:val="superscript"/>
    </w:rPr>
  </w:style>
  <w:style w:type="paragraph" w:styleId="Eindnoottekst">
    <w:name w:val="endnote text"/>
    <w:basedOn w:val="Standaard"/>
    <w:link w:val="EindnoottekstChar"/>
    <w:uiPriority w:val="99"/>
    <w:semiHidden/>
    <w:unhideWhenUsed/>
    <w:rsid w:val="00125141"/>
    <w:pPr>
      <w:widowControl w:val="0"/>
      <w:spacing w:after="0" w:line="240" w:lineRule="auto"/>
    </w:pPr>
    <w:rPr>
      <w:rFonts w:ascii="Calibri" w:hAnsi="Calibri" w:eastAsia="Calibri" w:cs="Times New Roman"/>
      <w:sz w:val="20"/>
      <w:szCs w:val="20"/>
      <w:lang w:val="en-US"/>
    </w:rPr>
  </w:style>
  <w:style w:type="character" w:styleId="EindnoottekstChar" w:customStyle="1">
    <w:name w:val="Eindnoottekst Char"/>
    <w:basedOn w:val="Standaardalinea-lettertype"/>
    <w:link w:val="Eindnoottekst"/>
    <w:uiPriority w:val="99"/>
    <w:semiHidden/>
    <w:rsid w:val="00125141"/>
    <w:rPr>
      <w:rFonts w:ascii="Calibri" w:hAnsi="Calibri" w:eastAsia="Calibri" w:cs="Times New Roman"/>
      <w:sz w:val="20"/>
      <w:szCs w:val="20"/>
      <w:lang w:val="en-US"/>
    </w:rPr>
  </w:style>
  <w:style w:type="character" w:styleId="Eindnootmarkering">
    <w:name w:val="endnote reference"/>
    <w:uiPriority w:val="99"/>
    <w:semiHidden/>
    <w:unhideWhenUsed/>
    <w:rsid w:val="00125141"/>
    <w:rPr>
      <w:vertAlign w:val="superscript"/>
    </w:rPr>
  </w:style>
  <w:style w:type="character" w:styleId="normaltextrun" w:customStyle="1">
    <w:name w:val="normaltextrun"/>
    <w:rsid w:val="00125141"/>
  </w:style>
  <w:style w:type="character" w:styleId="apple-converted-space" w:customStyle="1">
    <w:name w:val="apple-converted-space"/>
    <w:rsid w:val="00125141"/>
  </w:style>
  <w:style w:type="character" w:styleId="eop" w:customStyle="1">
    <w:name w:val="eop"/>
    <w:rsid w:val="00125141"/>
  </w:style>
  <w:style w:type="table" w:styleId="Tabelraster">
    <w:name w:val="Table Grid"/>
    <w:basedOn w:val="Standaardtabel"/>
    <w:uiPriority w:val="39"/>
    <w:rsid w:val="00125141"/>
    <w:pPr>
      <w:spacing w:after="0" w:line="240" w:lineRule="auto"/>
    </w:pPr>
    <w:rPr>
      <w:rFonts w:ascii="Calibri" w:hAnsi="Calibri" w:eastAsia="Calibri" w:cs="Times New Roman"/>
    </w:rPr>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paragraph" w:styleId="paragraph" w:customStyle="1">
    <w:name w:val="paragraph"/>
    <w:basedOn w:val="Standaard"/>
    <w:rsid w:val="00125141"/>
    <w:pPr>
      <w:spacing w:before="100" w:beforeAutospacing="1" w:after="100" w:afterAutospacing="1" w:line="240" w:lineRule="auto"/>
    </w:pPr>
    <w:rPr>
      <w:rFonts w:ascii="Times New Roman" w:hAnsi="Times New Roman" w:eastAsia="Times New Roman" w:cs="Times New Roman"/>
      <w:sz w:val="24"/>
      <w:szCs w:val="24"/>
      <w:lang w:eastAsia="nl-NL"/>
    </w:rPr>
  </w:style>
  <w:style w:type="character" w:styleId="scxw220730939" w:customStyle="1">
    <w:name w:val="scxw220730939"/>
    <w:rsid w:val="00125141"/>
  </w:style>
  <w:style w:type="character" w:styleId="contextualspellingandgrammarerror" w:customStyle="1">
    <w:name w:val="contextualspellingandgrammarerror"/>
    <w:rsid w:val="00125141"/>
  </w:style>
  <w:style w:type="character" w:styleId="scxw52789522" w:customStyle="1">
    <w:name w:val="scxw52789522"/>
    <w:rsid w:val="00125141"/>
  </w:style>
  <w:style w:type="character" w:styleId="spellingerror" w:customStyle="1">
    <w:name w:val="spellingerror"/>
    <w:rsid w:val="00125141"/>
  </w:style>
  <w:style w:type="character" w:styleId="ilfuvd" w:customStyle="1">
    <w:name w:val="ilfuvd"/>
    <w:rsid w:val="00125141"/>
  </w:style>
  <w:style w:type="paragraph" w:styleId="Revisie">
    <w:name w:val="Revision"/>
    <w:hidden/>
    <w:uiPriority w:val="99"/>
    <w:semiHidden/>
    <w:rsid w:val="00125141"/>
    <w:pPr>
      <w:spacing w:after="0" w:line="240" w:lineRule="auto"/>
    </w:pPr>
    <w:rPr>
      <w:rFonts w:ascii="Calibri" w:hAnsi="Calibri" w:eastAsia="Calibri" w:cs="Times New Roman"/>
      <w:lang w:val="en-US"/>
    </w:rPr>
  </w:style>
  <w:style w:type="paragraph" w:styleId="Kopvaninhoudsopgave">
    <w:name w:val="TOC Heading"/>
    <w:basedOn w:val="Kop1"/>
    <w:next w:val="Standaard"/>
    <w:uiPriority w:val="39"/>
    <w:unhideWhenUsed/>
    <w:qFormat/>
    <w:rsid w:val="006D6484"/>
    <w:pPr>
      <w:keepNext/>
      <w:keepLines/>
      <w:widowControl/>
      <w:spacing w:before="240" w:line="259" w:lineRule="auto"/>
      <w:ind w:left="0"/>
      <w:outlineLvl w:val="9"/>
    </w:pPr>
    <w:rPr>
      <w:rFonts w:asciiTheme="majorHAnsi" w:hAnsiTheme="majorHAnsi" w:eastAsiaTheme="majorEastAsia" w:cstheme="majorBidi"/>
      <w:b w:val="0"/>
      <w:bCs w:val="0"/>
      <w:color w:val="201B42" w:themeColor="accent1" w:themeShade="BF"/>
      <w:sz w:val="32"/>
      <w:szCs w:val="32"/>
      <w:lang w:val="nl-NL" w:eastAsia="nl-NL"/>
    </w:rPr>
  </w:style>
  <w:style w:type="paragraph" w:styleId="Inhopg3">
    <w:name w:val="toc 3"/>
    <w:basedOn w:val="Standaard"/>
    <w:next w:val="Standaard"/>
    <w:autoRedefine/>
    <w:uiPriority w:val="39"/>
    <w:unhideWhenUsed/>
    <w:rsid w:val="00830E6A"/>
    <w:pPr>
      <w:tabs>
        <w:tab w:val="right" w:leader="dot" w:pos="9177"/>
      </w:tabs>
      <w:spacing w:after="100"/>
      <w:ind w:left="440"/>
    </w:pPr>
  </w:style>
  <w:style w:type="paragraph" w:styleId="lid" w:customStyle="1">
    <w:name w:val="lid"/>
    <w:basedOn w:val="Standaard"/>
    <w:rsid w:val="008E4BED"/>
    <w:pPr>
      <w:spacing w:before="100" w:beforeAutospacing="1" w:after="100" w:afterAutospacing="1" w:line="240" w:lineRule="auto"/>
    </w:pPr>
    <w:rPr>
      <w:rFonts w:ascii="Times New Roman" w:hAnsi="Times New Roman" w:eastAsia="Times New Roman" w:cs="Times New Roman"/>
      <w:sz w:val="24"/>
      <w:szCs w:val="24"/>
      <w:lang w:eastAsia="nl-NL"/>
    </w:rPr>
  </w:style>
  <w:style w:type="paragraph" w:styleId="labeled" w:customStyle="1">
    <w:name w:val="labeled"/>
    <w:basedOn w:val="Standaard"/>
    <w:rsid w:val="008E4BED"/>
    <w:pPr>
      <w:spacing w:before="100" w:beforeAutospacing="1" w:after="100" w:afterAutospacing="1" w:line="240" w:lineRule="auto"/>
    </w:pPr>
    <w:rPr>
      <w:rFonts w:ascii="Times New Roman" w:hAnsi="Times New Roman" w:eastAsia="Times New Roman" w:cs="Times New Roman"/>
      <w:sz w:val="24"/>
      <w:szCs w:val="24"/>
      <w:lang w:eastAsia="nl-NL"/>
    </w:rPr>
  </w:style>
  <w:style w:type="character" w:styleId="ol" w:customStyle="1">
    <w:name w:val="ol"/>
    <w:basedOn w:val="Standaardalinea-lettertype"/>
    <w:rsid w:val="008E4BED"/>
  </w:style>
  <w:style w:type="character" w:styleId="Kop4Char" w:customStyle="1">
    <w:name w:val="Kop 4 Char"/>
    <w:basedOn w:val="Standaardalinea-lettertype"/>
    <w:link w:val="Kop4"/>
    <w:uiPriority w:val="9"/>
    <w:rsid w:val="008E3326"/>
    <w:rPr>
      <w:rFonts w:asciiTheme="majorHAnsi" w:hAnsiTheme="majorHAnsi" w:eastAsiaTheme="majorEastAsia" w:cstheme="majorBidi"/>
      <w:i/>
      <w:iCs/>
      <w:color w:val="201B42" w:themeColor="accent1" w:themeShade="BF"/>
    </w:rPr>
  </w:style>
  <w:style w:type="paragraph" w:styleId="Geenafstand">
    <w:name w:val="No Spacing"/>
    <w:link w:val="GeenafstandChar"/>
    <w:uiPriority w:val="1"/>
    <w:qFormat/>
    <w:rsid w:val="006A110F"/>
    <w:pPr>
      <w:spacing w:after="0" w:line="240" w:lineRule="auto"/>
    </w:pPr>
    <w:rPr>
      <w:rFonts w:eastAsiaTheme="minorEastAsia"/>
      <w:lang w:eastAsia="nl-NL"/>
    </w:rPr>
  </w:style>
  <w:style w:type="character" w:styleId="GeenafstandChar" w:customStyle="1">
    <w:name w:val="Geen afstand Char"/>
    <w:basedOn w:val="Standaardalinea-lettertype"/>
    <w:link w:val="Geenafstand"/>
    <w:uiPriority w:val="1"/>
    <w:rsid w:val="006A110F"/>
    <w:rPr>
      <w:rFonts w:eastAsiaTheme="minorEastAsia"/>
      <w:lang w:eastAsia="nl-NL"/>
    </w:rPr>
  </w:style>
  <w:style w:type="character" w:styleId="xs25" w:customStyle="1">
    <w:name w:val="x_s25"/>
    <w:basedOn w:val="Standaardalinea-lettertype"/>
    <w:rsid w:val="00960B57"/>
  </w:style>
  <w:style w:type="character" w:styleId="Onopgelostemelding2" w:customStyle="1">
    <w:name w:val="Onopgeloste melding2"/>
    <w:basedOn w:val="Standaardalinea-lettertype"/>
    <w:uiPriority w:val="99"/>
    <w:semiHidden/>
    <w:unhideWhenUsed/>
    <w:rsid w:val="00453D7A"/>
    <w:rPr>
      <w:color w:val="605E5C"/>
      <w:shd w:val="clear" w:color="auto" w:fill="E1DFDD"/>
    </w:rPr>
  </w:style>
  <w:style w:type="character" w:styleId="GevolgdeHyperlink">
    <w:name w:val="FollowedHyperlink"/>
    <w:basedOn w:val="Standaardalinea-lettertype"/>
    <w:uiPriority w:val="99"/>
    <w:semiHidden/>
    <w:unhideWhenUsed/>
    <w:rsid w:val="00430968"/>
    <w:rPr>
      <w:color w:val="A25296" w:themeColor="followedHyperlink"/>
      <w:u w:val="single"/>
    </w:rPr>
  </w:style>
  <w:style w:type="paragraph" w:styleId="Titel">
    <w:name w:val="Title"/>
    <w:basedOn w:val="Standaard"/>
    <w:next w:val="Standaard"/>
    <w:link w:val="TitelChar"/>
    <w:uiPriority w:val="10"/>
    <w:qFormat/>
    <w:rsid w:val="00820F37"/>
    <w:pPr>
      <w:spacing w:after="0" w:line="240" w:lineRule="auto"/>
      <w:contextualSpacing/>
    </w:pPr>
    <w:rPr>
      <w:rFonts w:ascii="News Gothic MT" w:hAnsi="News Gothic MT" w:eastAsiaTheme="majorEastAsia" w:cstheme="majorBidi"/>
      <w:color w:val="003264"/>
      <w:spacing w:val="-10"/>
      <w:kern w:val="28"/>
      <w:sz w:val="56"/>
      <w:szCs w:val="56"/>
    </w:rPr>
  </w:style>
  <w:style w:type="character" w:styleId="TitelChar" w:customStyle="1">
    <w:name w:val="Titel Char"/>
    <w:basedOn w:val="Standaardalinea-lettertype"/>
    <w:link w:val="Titel"/>
    <w:uiPriority w:val="10"/>
    <w:rsid w:val="00820F37"/>
    <w:rPr>
      <w:rFonts w:ascii="News Gothic MT" w:hAnsi="News Gothic MT" w:eastAsiaTheme="majorEastAsia" w:cstheme="majorBidi"/>
      <w:color w:val="003264"/>
      <w:spacing w:val="-10"/>
      <w:kern w:val="28"/>
      <w:sz w:val="56"/>
      <w:szCs w:val="56"/>
    </w:rPr>
  </w:style>
  <w:style w:type="character" w:styleId="Subtielebenadrukking">
    <w:name w:val="Subtle Emphasis"/>
    <w:basedOn w:val="Standaardalinea-lettertype"/>
    <w:uiPriority w:val="19"/>
    <w:qFormat/>
    <w:rsid w:val="00820F37"/>
    <w:rPr>
      <w:i/>
      <w:iCs/>
      <w:color w:val="404040" w:themeColor="text1" w:themeTint="BF"/>
    </w:rPr>
  </w:style>
  <w:style w:type="character" w:styleId="Kop5Char" w:customStyle="1">
    <w:name w:val="Kop 5 Char"/>
    <w:basedOn w:val="Standaardalinea-lettertype"/>
    <w:link w:val="Kop5"/>
    <w:uiPriority w:val="9"/>
    <w:rsid w:val="00A72C77"/>
    <w:rPr>
      <w:rFonts w:asciiTheme="majorHAnsi" w:hAnsiTheme="majorHAnsi" w:eastAsiaTheme="majorEastAsia" w:cstheme="majorBidi"/>
      <w:color w:val="201B42" w:themeColor="accent1" w:themeShade="BF"/>
    </w:rPr>
  </w:style>
  <w:style w:type="character" w:styleId="scxw51862679" w:customStyle="1">
    <w:name w:val="scxw51862679"/>
    <w:basedOn w:val="Standaardalinea-lettertype"/>
    <w:rsid w:val="00B97123"/>
  </w:style>
  <w:style w:type="character" w:styleId="tabchar" w:customStyle="1">
    <w:name w:val="tabchar"/>
    <w:basedOn w:val="Standaardalinea-lettertype"/>
    <w:rsid w:val="00B97123"/>
  </w:style>
  <w:style w:type="paragraph" w:styleId="Citaat">
    <w:name w:val="Quote"/>
    <w:basedOn w:val="Standaard"/>
    <w:next w:val="Standaard"/>
    <w:link w:val="CitaatChar"/>
    <w:uiPriority w:val="29"/>
    <w:qFormat/>
    <w:rsid w:val="005C46B0"/>
    <w:pPr>
      <w:spacing w:before="200"/>
      <w:ind w:left="864" w:right="864"/>
      <w:jc w:val="center"/>
    </w:pPr>
    <w:rPr>
      <w:i/>
      <w:iCs/>
      <w:color w:val="404040" w:themeColor="text1" w:themeTint="BF"/>
    </w:rPr>
  </w:style>
  <w:style w:type="character" w:styleId="CitaatChar" w:customStyle="1">
    <w:name w:val="Citaat Char"/>
    <w:basedOn w:val="Standaardalinea-lettertype"/>
    <w:link w:val="Citaat"/>
    <w:uiPriority w:val="29"/>
    <w:rsid w:val="005C46B0"/>
    <w:rPr>
      <w:i/>
      <w:iCs/>
      <w:color w:val="404040" w:themeColor="text1" w:themeTint="BF"/>
    </w:rPr>
  </w:style>
  <w:style w:type="character" w:styleId="scxw82714504" w:customStyle="1">
    <w:name w:val="scxw82714504"/>
    <w:basedOn w:val="Standaardalinea-lettertype"/>
    <w:rsid w:val="00D952D5"/>
  </w:style>
  <w:style w:type="character" w:styleId="scxw169902640" w:customStyle="1">
    <w:name w:val="scxw169902640"/>
    <w:basedOn w:val="Standaardalinea-lettertype"/>
    <w:rsid w:val="001E6BCA"/>
  </w:style>
  <w:style w:type="character" w:styleId="wacimagecontainer" w:customStyle="1">
    <w:name w:val="wacimagecontainer"/>
    <w:basedOn w:val="Standaardalinea-lettertype"/>
    <w:rsid w:val="001E6BCA"/>
  </w:style>
  <w:style w:type="character" w:styleId="scxw220254854" w:customStyle="1">
    <w:name w:val="scxw220254854"/>
    <w:basedOn w:val="Standaardalinea-lettertype"/>
    <w:rsid w:val="00C6158E"/>
  </w:style>
  <w:style w:type="character" w:styleId="scxw220327848" w:customStyle="1">
    <w:name w:val="scxw220327848"/>
    <w:basedOn w:val="Standaardalinea-lettertype"/>
    <w:rsid w:val="00182444"/>
  </w:style>
  <w:style w:type="paragraph" w:styleId="Duidelijkcitaat">
    <w:name w:val="Intense Quote"/>
    <w:basedOn w:val="Standaard"/>
    <w:next w:val="Standaard"/>
    <w:link w:val="DuidelijkcitaatChar"/>
    <w:uiPriority w:val="30"/>
    <w:qFormat/>
    <w:rsid w:val="00844F25"/>
    <w:pPr>
      <w:pBdr>
        <w:top w:val="single" w:color="2C2559" w:themeColor="accent1" w:sz="4" w:space="10"/>
        <w:bottom w:val="single" w:color="2C2559" w:themeColor="accent1" w:sz="4" w:space="10"/>
      </w:pBdr>
      <w:spacing w:before="360" w:after="360"/>
      <w:ind w:left="864" w:right="864"/>
      <w:jc w:val="center"/>
    </w:pPr>
    <w:rPr>
      <w:i/>
      <w:iCs/>
      <w:color w:val="2C2559" w:themeColor="accent1"/>
    </w:rPr>
  </w:style>
  <w:style w:type="character" w:styleId="DuidelijkcitaatChar" w:customStyle="1">
    <w:name w:val="Duidelijk citaat Char"/>
    <w:basedOn w:val="Standaardalinea-lettertype"/>
    <w:link w:val="Duidelijkcitaat"/>
    <w:uiPriority w:val="30"/>
    <w:rsid w:val="00844F25"/>
    <w:rPr>
      <w:i/>
      <w:iCs/>
      <w:color w:val="2C2559" w:themeColor="accent1"/>
    </w:rPr>
  </w:style>
  <w:style w:type="numbering" w:styleId="Huidigelijst1" w:customStyle="1">
    <w:name w:val="Huidige lijst1"/>
    <w:uiPriority w:val="99"/>
    <w:rsid w:val="0084447C"/>
    <w:pPr>
      <w:numPr>
        <w:numId w:val="134"/>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39017906">
      <w:bodyDiv w:val="1"/>
      <w:marLeft w:val="0"/>
      <w:marRight w:val="0"/>
      <w:marTop w:val="0"/>
      <w:marBottom w:val="0"/>
      <w:divBdr>
        <w:top w:val="none" w:sz="0" w:space="0" w:color="auto"/>
        <w:left w:val="none" w:sz="0" w:space="0" w:color="auto"/>
        <w:bottom w:val="none" w:sz="0" w:space="0" w:color="auto"/>
        <w:right w:val="none" w:sz="0" w:space="0" w:color="auto"/>
      </w:divBdr>
    </w:div>
    <w:div w:id="75513625">
      <w:bodyDiv w:val="1"/>
      <w:marLeft w:val="0"/>
      <w:marRight w:val="0"/>
      <w:marTop w:val="0"/>
      <w:marBottom w:val="0"/>
      <w:divBdr>
        <w:top w:val="none" w:sz="0" w:space="0" w:color="auto"/>
        <w:left w:val="none" w:sz="0" w:space="0" w:color="auto"/>
        <w:bottom w:val="none" w:sz="0" w:space="0" w:color="auto"/>
        <w:right w:val="none" w:sz="0" w:space="0" w:color="auto"/>
      </w:divBdr>
      <w:divsChild>
        <w:div w:id="90249626">
          <w:marLeft w:val="0"/>
          <w:marRight w:val="0"/>
          <w:marTop w:val="0"/>
          <w:marBottom w:val="0"/>
          <w:divBdr>
            <w:top w:val="none" w:sz="0" w:space="0" w:color="auto"/>
            <w:left w:val="none" w:sz="0" w:space="0" w:color="auto"/>
            <w:bottom w:val="none" w:sz="0" w:space="0" w:color="auto"/>
            <w:right w:val="none" w:sz="0" w:space="0" w:color="auto"/>
          </w:divBdr>
          <w:divsChild>
            <w:div w:id="109403509">
              <w:marLeft w:val="0"/>
              <w:marRight w:val="0"/>
              <w:marTop w:val="0"/>
              <w:marBottom w:val="0"/>
              <w:divBdr>
                <w:top w:val="none" w:sz="0" w:space="0" w:color="auto"/>
                <w:left w:val="none" w:sz="0" w:space="0" w:color="auto"/>
                <w:bottom w:val="none" w:sz="0" w:space="0" w:color="auto"/>
                <w:right w:val="none" w:sz="0" w:space="0" w:color="auto"/>
              </w:divBdr>
            </w:div>
            <w:div w:id="138379136">
              <w:marLeft w:val="0"/>
              <w:marRight w:val="0"/>
              <w:marTop w:val="0"/>
              <w:marBottom w:val="0"/>
              <w:divBdr>
                <w:top w:val="none" w:sz="0" w:space="0" w:color="auto"/>
                <w:left w:val="none" w:sz="0" w:space="0" w:color="auto"/>
                <w:bottom w:val="none" w:sz="0" w:space="0" w:color="auto"/>
                <w:right w:val="none" w:sz="0" w:space="0" w:color="auto"/>
              </w:divBdr>
            </w:div>
            <w:div w:id="283585719">
              <w:marLeft w:val="0"/>
              <w:marRight w:val="0"/>
              <w:marTop w:val="0"/>
              <w:marBottom w:val="0"/>
              <w:divBdr>
                <w:top w:val="none" w:sz="0" w:space="0" w:color="auto"/>
                <w:left w:val="none" w:sz="0" w:space="0" w:color="auto"/>
                <w:bottom w:val="none" w:sz="0" w:space="0" w:color="auto"/>
                <w:right w:val="none" w:sz="0" w:space="0" w:color="auto"/>
              </w:divBdr>
            </w:div>
            <w:div w:id="305085478">
              <w:marLeft w:val="0"/>
              <w:marRight w:val="0"/>
              <w:marTop w:val="0"/>
              <w:marBottom w:val="0"/>
              <w:divBdr>
                <w:top w:val="none" w:sz="0" w:space="0" w:color="auto"/>
                <w:left w:val="none" w:sz="0" w:space="0" w:color="auto"/>
                <w:bottom w:val="none" w:sz="0" w:space="0" w:color="auto"/>
                <w:right w:val="none" w:sz="0" w:space="0" w:color="auto"/>
              </w:divBdr>
            </w:div>
            <w:div w:id="400176673">
              <w:marLeft w:val="0"/>
              <w:marRight w:val="0"/>
              <w:marTop w:val="0"/>
              <w:marBottom w:val="0"/>
              <w:divBdr>
                <w:top w:val="none" w:sz="0" w:space="0" w:color="auto"/>
                <w:left w:val="none" w:sz="0" w:space="0" w:color="auto"/>
                <w:bottom w:val="none" w:sz="0" w:space="0" w:color="auto"/>
                <w:right w:val="none" w:sz="0" w:space="0" w:color="auto"/>
              </w:divBdr>
            </w:div>
            <w:div w:id="444233636">
              <w:marLeft w:val="0"/>
              <w:marRight w:val="0"/>
              <w:marTop w:val="0"/>
              <w:marBottom w:val="0"/>
              <w:divBdr>
                <w:top w:val="none" w:sz="0" w:space="0" w:color="auto"/>
                <w:left w:val="none" w:sz="0" w:space="0" w:color="auto"/>
                <w:bottom w:val="none" w:sz="0" w:space="0" w:color="auto"/>
                <w:right w:val="none" w:sz="0" w:space="0" w:color="auto"/>
              </w:divBdr>
            </w:div>
            <w:div w:id="447939060">
              <w:marLeft w:val="0"/>
              <w:marRight w:val="0"/>
              <w:marTop w:val="0"/>
              <w:marBottom w:val="0"/>
              <w:divBdr>
                <w:top w:val="none" w:sz="0" w:space="0" w:color="auto"/>
                <w:left w:val="none" w:sz="0" w:space="0" w:color="auto"/>
                <w:bottom w:val="none" w:sz="0" w:space="0" w:color="auto"/>
                <w:right w:val="none" w:sz="0" w:space="0" w:color="auto"/>
              </w:divBdr>
            </w:div>
            <w:div w:id="889878843">
              <w:marLeft w:val="0"/>
              <w:marRight w:val="0"/>
              <w:marTop w:val="0"/>
              <w:marBottom w:val="0"/>
              <w:divBdr>
                <w:top w:val="none" w:sz="0" w:space="0" w:color="auto"/>
                <w:left w:val="none" w:sz="0" w:space="0" w:color="auto"/>
                <w:bottom w:val="none" w:sz="0" w:space="0" w:color="auto"/>
                <w:right w:val="none" w:sz="0" w:space="0" w:color="auto"/>
              </w:divBdr>
            </w:div>
            <w:div w:id="966010272">
              <w:marLeft w:val="0"/>
              <w:marRight w:val="0"/>
              <w:marTop w:val="0"/>
              <w:marBottom w:val="0"/>
              <w:divBdr>
                <w:top w:val="none" w:sz="0" w:space="0" w:color="auto"/>
                <w:left w:val="none" w:sz="0" w:space="0" w:color="auto"/>
                <w:bottom w:val="none" w:sz="0" w:space="0" w:color="auto"/>
                <w:right w:val="none" w:sz="0" w:space="0" w:color="auto"/>
              </w:divBdr>
            </w:div>
            <w:div w:id="1135216382">
              <w:marLeft w:val="0"/>
              <w:marRight w:val="0"/>
              <w:marTop w:val="0"/>
              <w:marBottom w:val="0"/>
              <w:divBdr>
                <w:top w:val="none" w:sz="0" w:space="0" w:color="auto"/>
                <w:left w:val="none" w:sz="0" w:space="0" w:color="auto"/>
                <w:bottom w:val="none" w:sz="0" w:space="0" w:color="auto"/>
                <w:right w:val="none" w:sz="0" w:space="0" w:color="auto"/>
              </w:divBdr>
            </w:div>
            <w:div w:id="1366640099">
              <w:marLeft w:val="0"/>
              <w:marRight w:val="0"/>
              <w:marTop w:val="0"/>
              <w:marBottom w:val="0"/>
              <w:divBdr>
                <w:top w:val="none" w:sz="0" w:space="0" w:color="auto"/>
                <w:left w:val="none" w:sz="0" w:space="0" w:color="auto"/>
                <w:bottom w:val="none" w:sz="0" w:space="0" w:color="auto"/>
                <w:right w:val="none" w:sz="0" w:space="0" w:color="auto"/>
              </w:divBdr>
            </w:div>
            <w:div w:id="1456679400">
              <w:marLeft w:val="0"/>
              <w:marRight w:val="0"/>
              <w:marTop w:val="0"/>
              <w:marBottom w:val="0"/>
              <w:divBdr>
                <w:top w:val="none" w:sz="0" w:space="0" w:color="auto"/>
                <w:left w:val="none" w:sz="0" w:space="0" w:color="auto"/>
                <w:bottom w:val="none" w:sz="0" w:space="0" w:color="auto"/>
                <w:right w:val="none" w:sz="0" w:space="0" w:color="auto"/>
              </w:divBdr>
            </w:div>
            <w:div w:id="1785036332">
              <w:marLeft w:val="0"/>
              <w:marRight w:val="0"/>
              <w:marTop w:val="0"/>
              <w:marBottom w:val="0"/>
              <w:divBdr>
                <w:top w:val="none" w:sz="0" w:space="0" w:color="auto"/>
                <w:left w:val="none" w:sz="0" w:space="0" w:color="auto"/>
                <w:bottom w:val="none" w:sz="0" w:space="0" w:color="auto"/>
                <w:right w:val="none" w:sz="0" w:space="0" w:color="auto"/>
              </w:divBdr>
            </w:div>
            <w:div w:id="1788232809">
              <w:marLeft w:val="0"/>
              <w:marRight w:val="0"/>
              <w:marTop w:val="0"/>
              <w:marBottom w:val="0"/>
              <w:divBdr>
                <w:top w:val="none" w:sz="0" w:space="0" w:color="auto"/>
                <w:left w:val="none" w:sz="0" w:space="0" w:color="auto"/>
                <w:bottom w:val="none" w:sz="0" w:space="0" w:color="auto"/>
                <w:right w:val="none" w:sz="0" w:space="0" w:color="auto"/>
              </w:divBdr>
            </w:div>
            <w:div w:id="1829982185">
              <w:marLeft w:val="0"/>
              <w:marRight w:val="0"/>
              <w:marTop w:val="0"/>
              <w:marBottom w:val="0"/>
              <w:divBdr>
                <w:top w:val="none" w:sz="0" w:space="0" w:color="auto"/>
                <w:left w:val="none" w:sz="0" w:space="0" w:color="auto"/>
                <w:bottom w:val="none" w:sz="0" w:space="0" w:color="auto"/>
                <w:right w:val="none" w:sz="0" w:space="0" w:color="auto"/>
              </w:divBdr>
            </w:div>
            <w:div w:id="1910769002">
              <w:marLeft w:val="0"/>
              <w:marRight w:val="0"/>
              <w:marTop w:val="0"/>
              <w:marBottom w:val="0"/>
              <w:divBdr>
                <w:top w:val="none" w:sz="0" w:space="0" w:color="auto"/>
                <w:left w:val="none" w:sz="0" w:space="0" w:color="auto"/>
                <w:bottom w:val="none" w:sz="0" w:space="0" w:color="auto"/>
                <w:right w:val="none" w:sz="0" w:space="0" w:color="auto"/>
              </w:divBdr>
            </w:div>
            <w:div w:id="1956448908">
              <w:marLeft w:val="0"/>
              <w:marRight w:val="0"/>
              <w:marTop w:val="0"/>
              <w:marBottom w:val="0"/>
              <w:divBdr>
                <w:top w:val="none" w:sz="0" w:space="0" w:color="auto"/>
                <w:left w:val="none" w:sz="0" w:space="0" w:color="auto"/>
                <w:bottom w:val="none" w:sz="0" w:space="0" w:color="auto"/>
                <w:right w:val="none" w:sz="0" w:space="0" w:color="auto"/>
              </w:divBdr>
            </w:div>
            <w:div w:id="1984120814">
              <w:marLeft w:val="0"/>
              <w:marRight w:val="0"/>
              <w:marTop w:val="0"/>
              <w:marBottom w:val="0"/>
              <w:divBdr>
                <w:top w:val="none" w:sz="0" w:space="0" w:color="auto"/>
                <w:left w:val="none" w:sz="0" w:space="0" w:color="auto"/>
                <w:bottom w:val="none" w:sz="0" w:space="0" w:color="auto"/>
                <w:right w:val="none" w:sz="0" w:space="0" w:color="auto"/>
              </w:divBdr>
            </w:div>
            <w:div w:id="2023624416">
              <w:marLeft w:val="0"/>
              <w:marRight w:val="0"/>
              <w:marTop w:val="0"/>
              <w:marBottom w:val="0"/>
              <w:divBdr>
                <w:top w:val="none" w:sz="0" w:space="0" w:color="auto"/>
                <w:left w:val="none" w:sz="0" w:space="0" w:color="auto"/>
                <w:bottom w:val="none" w:sz="0" w:space="0" w:color="auto"/>
                <w:right w:val="none" w:sz="0" w:space="0" w:color="auto"/>
              </w:divBdr>
            </w:div>
          </w:divsChild>
        </w:div>
        <w:div w:id="616714752">
          <w:marLeft w:val="0"/>
          <w:marRight w:val="0"/>
          <w:marTop w:val="0"/>
          <w:marBottom w:val="0"/>
          <w:divBdr>
            <w:top w:val="none" w:sz="0" w:space="0" w:color="auto"/>
            <w:left w:val="none" w:sz="0" w:space="0" w:color="auto"/>
            <w:bottom w:val="none" w:sz="0" w:space="0" w:color="auto"/>
            <w:right w:val="none" w:sz="0" w:space="0" w:color="auto"/>
          </w:divBdr>
          <w:divsChild>
            <w:div w:id="93788273">
              <w:marLeft w:val="0"/>
              <w:marRight w:val="0"/>
              <w:marTop w:val="0"/>
              <w:marBottom w:val="0"/>
              <w:divBdr>
                <w:top w:val="none" w:sz="0" w:space="0" w:color="auto"/>
                <w:left w:val="none" w:sz="0" w:space="0" w:color="auto"/>
                <w:bottom w:val="none" w:sz="0" w:space="0" w:color="auto"/>
                <w:right w:val="none" w:sz="0" w:space="0" w:color="auto"/>
              </w:divBdr>
            </w:div>
            <w:div w:id="281305959">
              <w:marLeft w:val="0"/>
              <w:marRight w:val="0"/>
              <w:marTop w:val="0"/>
              <w:marBottom w:val="0"/>
              <w:divBdr>
                <w:top w:val="none" w:sz="0" w:space="0" w:color="auto"/>
                <w:left w:val="none" w:sz="0" w:space="0" w:color="auto"/>
                <w:bottom w:val="none" w:sz="0" w:space="0" w:color="auto"/>
                <w:right w:val="none" w:sz="0" w:space="0" w:color="auto"/>
              </w:divBdr>
            </w:div>
            <w:div w:id="437792715">
              <w:marLeft w:val="0"/>
              <w:marRight w:val="0"/>
              <w:marTop w:val="0"/>
              <w:marBottom w:val="0"/>
              <w:divBdr>
                <w:top w:val="none" w:sz="0" w:space="0" w:color="auto"/>
                <w:left w:val="none" w:sz="0" w:space="0" w:color="auto"/>
                <w:bottom w:val="none" w:sz="0" w:space="0" w:color="auto"/>
                <w:right w:val="none" w:sz="0" w:space="0" w:color="auto"/>
              </w:divBdr>
            </w:div>
            <w:div w:id="587881526">
              <w:marLeft w:val="0"/>
              <w:marRight w:val="0"/>
              <w:marTop w:val="0"/>
              <w:marBottom w:val="0"/>
              <w:divBdr>
                <w:top w:val="none" w:sz="0" w:space="0" w:color="auto"/>
                <w:left w:val="none" w:sz="0" w:space="0" w:color="auto"/>
                <w:bottom w:val="none" w:sz="0" w:space="0" w:color="auto"/>
                <w:right w:val="none" w:sz="0" w:space="0" w:color="auto"/>
              </w:divBdr>
            </w:div>
            <w:div w:id="950093158">
              <w:marLeft w:val="0"/>
              <w:marRight w:val="0"/>
              <w:marTop w:val="0"/>
              <w:marBottom w:val="0"/>
              <w:divBdr>
                <w:top w:val="none" w:sz="0" w:space="0" w:color="auto"/>
                <w:left w:val="none" w:sz="0" w:space="0" w:color="auto"/>
                <w:bottom w:val="none" w:sz="0" w:space="0" w:color="auto"/>
                <w:right w:val="none" w:sz="0" w:space="0" w:color="auto"/>
              </w:divBdr>
            </w:div>
            <w:div w:id="959458260">
              <w:marLeft w:val="0"/>
              <w:marRight w:val="0"/>
              <w:marTop w:val="0"/>
              <w:marBottom w:val="0"/>
              <w:divBdr>
                <w:top w:val="none" w:sz="0" w:space="0" w:color="auto"/>
                <w:left w:val="none" w:sz="0" w:space="0" w:color="auto"/>
                <w:bottom w:val="none" w:sz="0" w:space="0" w:color="auto"/>
                <w:right w:val="none" w:sz="0" w:space="0" w:color="auto"/>
              </w:divBdr>
            </w:div>
            <w:div w:id="1038167179">
              <w:marLeft w:val="0"/>
              <w:marRight w:val="0"/>
              <w:marTop w:val="0"/>
              <w:marBottom w:val="0"/>
              <w:divBdr>
                <w:top w:val="none" w:sz="0" w:space="0" w:color="auto"/>
                <w:left w:val="none" w:sz="0" w:space="0" w:color="auto"/>
                <w:bottom w:val="none" w:sz="0" w:space="0" w:color="auto"/>
                <w:right w:val="none" w:sz="0" w:space="0" w:color="auto"/>
              </w:divBdr>
            </w:div>
            <w:div w:id="1297108052">
              <w:marLeft w:val="0"/>
              <w:marRight w:val="0"/>
              <w:marTop w:val="0"/>
              <w:marBottom w:val="0"/>
              <w:divBdr>
                <w:top w:val="none" w:sz="0" w:space="0" w:color="auto"/>
                <w:left w:val="none" w:sz="0" w:space="0" w:color="auto"/>
                <w:bottom w:val="none" w:sz="0" w:space="0" w:color="auto"/>
                <w:right w:val="none" w:sz="0" w:space="0" w:color="auto"/>
              </w:divBdr>
            </w:div>
            <w:div w:id="1569727661">
              <w:marLeft w:val="0"/>
              <w:marRight w:val="0"/>
              <w:marTop w:val="0"/>
              <w:marBottom w:val="0"/>
              <w:divBdr>
                <w:top w:val="none" w:sz="0" w:space="0" w:color="auto"/>
                <w:left w:val="none" w:sz="0" w:space="0" w:color="auto"/>
                <w:bottom w:val="none" w:sz="0" w:space="0" w:color="auto"/>
                <w:right w:val="none" w:sz="0" w:space="0" w:color="auto"/>
              </w:divBdr>
            </w:div>
            <w:div w:id="1767724849">
              <w:marLeft w:val="0"/>
              <w:marRight w:val="0"/>
              <w:marTop w:val="0"/>
              <w:marBottom w:val="0"/>
              <w:divBdr>
                <w:top w:val="none" w:sz="0" w:space="0" w:color="auto"/>
                <w:left w:val="none" w:sz="0" w:space="0" w:color="auto"/>
                <w:bottom w:val="none" w:sz="0" w:space="0" w:color="auto"/>
                <w:right w:val="none" w:sz="0" w:space="0" w:color="auto"/>
              </w:divBdr>
            </w:div>
            <w:div w:id="1869950159">
              <w:marLeft w:val="0"/>
              <w:marRight w:val="0"/>
              <w:marTop w:val="0"/>
              <w:marBottom w:val="0"/>
              <w:divBdr>
                <w:top w:val="none" w:sz="0" w:space="0" w:color="auto"/>
                <w:left w:val="none" w:sz="0" w:space="0" w:color="auto"/>
                <w:bottom w:val="none" w:sz="0" w:space="0" w:color="auto"/>
                <w:right w:val="none" w:sz="0" w:space="0" w:color="auto"/>
              </w:divBdr>
            </w:div>
            <w:div w:id="2066489298">
              <w:marLeft w:val="0"/>
              <w:marRight w:val="0"/>
              <w:marTop w:val="0"/>
              <w:marBottom w:val="0"/>
              <w:divBdr>
                <w:top w:val="none" w:sz="0" w:space="0" w:color="auto"/>
                <w:left w:val="none" w:sz="0" w:space="0" w:color="auto"/>
                <w:bottom w:val="none" w:sz="0" w:space="0" w:color="auto"/>
                <w:right w:val="none" w:sz="0" w:space="0" w:color="auto"/>
              </w:divBdr>
            </w:div>
            <w:div w:id="2112624897">
              <w:marLeft w:val="0"/>
              <w:marRight w:val="0"/>
              <w:marTop w:val="0"/>
              <w:marBottom w:val="0"/>
              <w:divBdr>
                <w:top w:val="none" w:sz="0" w:space="0" w:color="auto"/>
                <w:left w:val="none" w:sz="0" w:space="0" w:color="auto"/>
                <w:bottom w:val="none" w:sz="0" w:space="0" w:color="auto"/>
                <w:right w:val="none" w:sz="0" w:space="0" w:color="auto"/>
              </w:divBdr>
            </w:div>
          </w:divsChild>
        </w:div>
        <w:div w:id="1450005049">
          <w:marLeft w:val="0"/>
          <w:marRight w:val="0"/>
          <w:marTop w:val="0"/>
          <w:marBottom w:val="0"/>
          <w:divBdr>
            <w:top w:val="none" w:sz="0" w:space="0" w:color="auto"/>
            <w:left w:val="none" w:sz="0" w:space="0" w:color="auto"/>
            <w:bottom w:val="none" w:sz="0" w:space="0" w:color="auto"/>
            <w:right w:val="none" w:sz="0" w:space="0" w:color="auto"/>
          </w:divBdr>
          <w:divsChild>
            <w:div w:id="472330865">
              <w:marLeft w:val="0"/>
              <w:marRight w:val="0"/>
              <w:marTop w:val="0"/>
              <w:marBottom w:val="0"/>
              <w:divBdr>
                <w:top w:val="none" w:sz="0" w:space="0" w:color="auto"/>
                <w:left w:val="none" w:sz="0" w:space="0" w:color="auto"/>
                <w:bottom w:val="none" w:sz="0" w:space="0" w:color="auto"/>
                <w:right w:val="none" w:sz="0" w:space="0" w:color="auto"/>
              </w:divBdr>
            </w:div>
            <w:div w:id="631328298">
              <w:marLeft w:val="0"/>
              <w:marRight w:val="0"/>
              <w:marTop w:val="0"/>
              <w:marBottom w:val="0"/>
              <w:divBdr>
                <w:top w:val="none" w:sz="0" w:space="0" w:color="auto"/>
                <w:left w:val="none" w:sz="0" w:space="0" w:color="auto"/>
                <w:bottom w:val="none" w:sz="0" w:space="0" w:color="auto"/>
                <w:right w:val="none" w:sz="0" w:space="0" w:color="auto"/>
              </w:divBdr>
            </w:div>
            <w:div w:id="923101029">
              <w:marLeft w:val="0"/>
              <w:marRight w:val="0"/>
              <w:marTop w:val="0"/>
              <w:marBottom w:val="0"/>
              <w:divBdr>
                <w:top w:val="none" w:sz="0" w:space="0" w:color="auto"/>
                <w:left w:val="none" w:sz="0" w:space="0" w:color="auto"/>
                <w:bottom w:val="none" w:sz="0" w:space="0" w:color="auto"/>
                <w:right w:val="none" w:sz="0" w:space="0" w:color="auto"/>
              </w:divBdr>
            </w:div>
            <w:div w:id="973294730">
              <w:marLeft w:val="0"/>
              <w:marRight w:val="0"/>
              <w:marTop w:val="0"/>
              <w:marBottom w:val="0"/>
              <w:divBdr>
                <w:top w:val="none" w:sz="0" w:space="0" w:color="auto"/>
                <w:left w:val="none" w:sz="0" w:space="0" w:color="auto"/>
                <w:bottom w:val="none" w:sz="0" w:space="0" w:color="auto"/>
                <w:right w:val="none" w:sz="0" w:space="0" w:color="auto"/>
              </w:divBdr>
            </w:div>
            <w:div w:id="1088887815">
              <w:marLeft w:val="0"/>
              <w:marRight w:val="0"/>
              <w:marTop w:val="0"/>
              <w:marBottom w:val="0"/>
              <w:divBdr>
                <w:top w:val="none" w:sz="0" w:space="0" w:color="auto"/>
                <w:left w:val="none" w:sz="0" w:space="0" w:color="auto"/>
                <w:bottom w:val="none" w:sz="0" w:space="0" w:color="auto"/>
                <w:right w:val="none" w:sz="0" w:space="0" w:color="auto"/>
              </w:divBdr>
            </w:div>
            <w:div w:id="1152718748">
              <w:marLeft w:val="0"/>
              <w:marRight w:val="0"/>
              <w:marTop w:val="0"/>
              <w:marBottom w:val="0"/>
              <w:divBdr>
                <w:top w:val="none" w:sz="0" w:space="0" w:color="auto"/>
                <w:left w:val="none" w:sz="0" w:space="0" w:color="auto"/>
                <w:bottom w:val="none" w:sz="0" w:space="0" w:color="auto"/>
                <w:right w:val="none" w:sz="0" w:space="0" w:color="auto"/>
              </w:divBdr>
            </w:div>
            <w:div w:id="1245144569">
              <w:marLeft w:val="0"/>
              <w:marRight w:val="0"/>
              <w:marTop w:val="0"/>
              <w:marBottom w:val="0"/>
              <w:divBdr>
                <w:top w:val="none" w:sz="0" w:space="0" w:color="auto"/>
                <w:left w:val="none" w:sz="0" w:space="0" w:color="auto"/>
                <w:bottom w:val="none" w:sz="0" w:space="0" w:color="auto"/>
                <w:right w:val="none" w:sz="0" w:space="0" w:color="auto"/>
              </w:divBdr>
            </w:div>
            <w:div w:id="1294020344">
              <w:marLeft w:val="0"/>
              <w:marRight w:val="0"/>
              <w:marTop w:val="0"/>
              <w:marBottom w:val="0"/>
              <w:divBdr>
                <w:top w:val="none" w:sz="0" w:space="0" w:color="auto"/>
                <w:left w:val="none" w:sz="0" w:space="0" w:color="auto"/>
                <w:bottom w:val="none" w:sz="0" w:space="0" w:color="auto"/>
                <w:right w:val="none" w:sz="0" w:space="0" w:color="auto"/>
              </w:divBdr>
            </w:div>
            <w:div w:id="1387559508">
              <w:marLeft w:val="0"/>
              <w:marRight w:val="0"/>
              <w:marTop w:val="0"/>
              <w:marBottom w:val="0"/>
              <w:divBdr>
                <w:top w:val="none" w:sz="0" w:space="0" w:color="auto"/>
                <w:left w:val="none" w:sz="0" w:space="0" w:color="auto"/>
                <w:bottom w:val="none" w:sz="0" w:space="0" w:color="auto"/>
                <w:right w:val="none" w:sz="0" w:space="0" w:color="auto"/>
              </w:divBdr>
            </w:div>
            <w:div w:id="1693677562">
              <w:marLeft w:val="0"/>
              <w:marRight w:val="0"/>
              <w:marTop w:val="0"/>
              <w:marBottom w:val="0"/>
              <w:divBdr>
                <w:top w:val="none" w:sz="0" w:space="0" w:color="auto"/>
                <w:left w:val="none" w:sz="0" w:space="0" w:color="auto"/>
                <w:bottom w:val="none" w:sz="0" w:space="0" w:color="auto"/>
                <w:right w:val="none" w:sz="0" w:space="0" w:color="auto"/>
              </w:divBdr>
            </w:div>
            <w:div w:id="1736852747">
              <w:marLeft w:val="0"/>
              <w:marRight w:val="0"/>
              <w:marTop w:val="0"/>
              <w:marBottom w:val="0"/>
              <w:divBdr>
                <w:top w:val="none" w:sz="0" w:space="0" w:color="auto"/>
                <w:left w:val="none" w:sz="0" w:space="0" w:color="auto"/>
                <w:bottom w:val="none" w:sz="0" w:space="0" w:color="auto"/>
                <w:right w:val="none" w:sz="0" w:space="0" w:color="auto"/>
              </w:divBdr>
            </w:div>
            <w:div w:id="1812406167">
              <w:marLeft w:val="0"/>
              <w:marRight w:val="0"/>
              <w:marTop w:val="0"/>
              <w:marBottom w:val="0"/>
              <w:divBdr>
                <w:top w:val="none" w:sz="0" w:space="0" w:color="auto"/>
                <w:left w:val="none" w:sz="0" w:space="0" w:color="auto"/>
                <w:bottom w:val="none" w:sz="0" w:space="0" w:color="auto"/>
                <w:right w:val="none" w:sz="0" w:space="0" w:color="auto"/>
              </w:divBdr>
            </w:div>
            <w:div w:id="18943859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3066103">
      <w:bodyDiv w:val="1"/>
      <w:marLeft w:val="0"/>
      <w:marRight w:val="0"/>
      <w:marTop w:val="0"/>
      <w:marBottom w:val="0"/>
      <w:divBdr>
        <w:top w:val="none" w:sz="0" w:space="0" w:color="auto"/>
        <w:left w:val="none" w:sz="0" w:space="0" w:color="auto"/>
        <w:bottom w:val="none" w:sz="0" w:space="0" w:color="auto"/>
        <w:right w:val="none" w:sz="0" w:space="0" w:color="auto"/>
      </w:divBdr>
    </w:div>
    <w:div w:id="139274209">
      <w:bodyDiv w:val="1"/>
      <w:marLeft w:val="0"/>
      <w:marRight w:val="0"/>
      <w:marTop w:val="0"/>
      <w:marBottom w:val="0"/>
      <w:divBdr>
        <w:top w:val="none" w:sz="0" w:space="0" w:color="auto"/>
        <w:left w:val="none" w:sz="0" w:space="0" w:color="auto"/>
        <w:bottom w:val="none" w:sz="0" w:space="0" w:color="auto"/>
        <w:right w:val="none" w:sz="0" w:space="0" w:color="auto"/>
      </w:divBdr>
      <w:divsChild>
        <w:div w:id="234828981">
          <w:marLeft w:val="0"/>
          <w:marRight w:val="0"/>
          <w:marTop w:val="0"/>
          <w:marBottom w:val="0"/>
          <w:divBdr>
            <w:top w:val="none" w:sz="0" w:space="0" w:color="auto"/>
            <w:left w:val="none" w:sz="0" w:space="0" w:color="auto"/>
            <w:bottom w:val="none" w:sz="0" w:space="0" w:color="auto"/>
            <w:right w:val="none" w:sz="0" w:space="0" w:color="auto"/>
          </w:divBdr>
          <w:divsChild>
            <w:div w:id="130559456">
              <w:marLeft w:val="0"/>
              <w:marRight w:val="0"/>
              <w:marTop w:val="0"/>
              <w:marBottom w:val="0"/>
              <w:divBdr>
                <w:top w:val="none" w:sz="0" w:space="0" w:color="auto"/>
                <w:left w:val="none" w:sz="0" w:space="0" w:color="auto"/>
                <w:bottom w:val="none" w:sz="0" w:space="0" w:color="auto"/>
                <w:right w:val="none" w:sz="0" w:space="0" w:color="auto"/>
              </w:divBdr>
            </w:div>
            <w:div w:id="195580895">
              <w:marLeft w:val="0"/>
              <w:marRight w:val="0"/>
              <w:marTop w:val="0"/>
              <w:marBottom w:val="0"/>
              <w:divBdr>
                <w:top w:val="none" w:sz="0" w:space="0" w:color="auto"/>
                <w:left w:val="none" w:sz="0" w:space="0" w:color="auto"/>
                <w:bottom w:val="none" w:sz="0" w:space="0" w:color="auto"/>
                <w:right w:val="none" w:sz="0" w:space="0" w:color="auto"/>
              </w:divBdr>
            </w:div>
            <w:div w:id="281310477">
              <w:marLeft w:val="0"/>
              <w:marRight w:val="0"/>
              <w:marTop w:val="0"/>
              <w:marBottom w:val="0"/>
              <w:divBdr>
                <w:top w:val="none" w:sz="0" w:space="0" w:color="auto"/>
                <w:left w:val="none" w:sz="0" w:space="0" w:color="auto"/>
                <w:bottom w:val="none" w:sz="0" w:space="0" w:color="auto"/>
                <w:right w:val="none" w:sz="0" w:space="0" w:color="auto"/>
              </w:divBdr>
            </w:div>
            <w:div w:id="343477520">
              <w:marLeft w:val="0"/>
              <w:marRight w:val="0"/>
              <w:marTop w:val="0"/>
              <w:marBottom w:val="0"/>
              <w:divBdr>
                <w:top w:val="none" w:sz="0" w:space="0" w:color="auto"/>
                <w:left w:val="none" w:sz="0" w:space="0" w:color="auto"/>
                <w:bottom w:val="none" w:sz="0" w:space="0" w:color="auto"/>
                <w:right w:val="none" w:sz="0" w:space="0" w:color="auto"/>
              </w:divBdr>
            </w:div>
            <w:div w:id="506747072">
              <w:marLeft w:val="0"/>
              <w:marRight w:val="0"/>
              <w:marTop w:val="0"/>
              <w:marBottom w:val="0"/>
              <w:divBdr>
                <w:top w:val="none" w:sz="0" w:space="0" w:color="auto"/>
                <w:left w:val="none" w:sz="0" w:space="0" w:color="auto"/>
                <w:bottom w:val="none" w:sz="0" w:space="0" w:color="auto"/>
                <w:right w:val="none" w:sz="0" w:space="0" w:color="auto"/>
              </w:divBdr>
            </w:div>
            <w:div w:id="730156607">
              <w:marLeft w:val="0"/>
              <w:marRight w:val="0"/>
              <w:marTop w:val="0"/>
              <w:marBottom w:val="0"/>
              <w:divBdr>
                <w:top w:val="none" w:sz="0" w:space="0" w:color="auto"/>
                <w:left w:val="none" w:sz="0" w:space="0" w:color="auto"/>
                <w:bottom w:val="none" w:sz="0" w:space="0" w:color="auto"/>
                <w:right w:val="none" w:sz="0" w:space="0" w:color="auto"/>
              </w:divBdr>
            </w:div>
            <w:div w:id="922376200">
              <w:marLeft w:val="0"/>
              <w:marRight w:val="0"/>
              <w:marTop w:val="0"/>
              <w:marBottom w:val="0"/>
              <w:divBdr>
                <w:top w:val="none" w:sz="0" w:space="0" w:color="auto"/>
                <w:left w:val="none" w:sz="0" w:space="0" w:color="auto"/>
                <w:bottom w:val="none" w:sz="0" w:space="0" w:color="auto"/>
                <w:right w:val="none" w:sz="0" w:space="0" w:color="auto"/>
              </w:divBdr>
            </w:div>
            <w:div w:id="961694425">
              <w:marLeft w:val="0"/>
              <w:marRight w:val="0"/>
              <w:marTop w:val="0"/>
              <w:marBottom w:val="0"/>
              <w:divBdr>
                <w:top w:val="none" w:sz="0" w:space="0" w:color="auto"/>
                <w:left w:val="none" w:sz="0" w:space="0" w:color="auto"/>
                <w:bottom w:val="none" w:sz="0" w:space="0" w:color="auto"/>
                <w:right w:val="none" w:sz="0" w:space="0" w:color="auto"/>
              </w:divBdr>
            </w:div>
            <w:div w:id="1130316481">
              <w:marLeft w:val="0"/>
              <w:marRight w:val="0"/>
              <w:marTop w:val="0"/>
              <w:marBottom w:val="0"/>
              <w:divBdr>
                <w:top w:val="none" w:sz="0" w:space="0" w:color="auto"/>
                <w:left w:val="none" w:sz="0" w:space="0" w:color="auto"/>
                <w:bottom w:val="none" w:sz="0" w:space="0" w:color="auto"/>
                <w:right w:val="none" w:sz="0" w:space="0" w:color="auto"/>
              </w:divBdr>
            </w:div>
            <w:div w:id="1351756512">
              <w:marLeft w:val="0"/>
              <w:marRight w:val="0"/>
              <w:marTop w:val="0"/>
              <w:marBottom w:val="0"/>
              <w:divBdr>
                <w:top w:val="none" w:sz="0" w:space="0" w:color="auto"/>
                <w:left w:val="none" w:sz="0" w:space="0" w:color="auto"/>
                <w:bottom w:val="none" w:sz="0" w:space="0" w:color="auto"/>
                <w:right w:val="none" w:sz="0" w:space="0" w:color="auto"/>
              </w:divBdr>
            </w:div>
            <w:div w:id="1497725872">
              <w:marLeft w:val="0"/>
              <w:marRight w:val="0"/>
              <w:marTop w:val="0"/>
              <w:marBottom w:val="0"/>
              <w:divBdr>
                <w:top w:val="none" w:sz="0" w:space="0" w:color="auto"/>
                <w:left w:val="none" w:sz="0" w:space="0" w:color="auto"/>
                <w:bottom w:val="none" w:sz="0" w:space="0" w:color="auto"/>
                <w:right w:val="none" w:sz="0" w:space="0" w:color="auto"/>
              </w:divBdr>
            </w:div>
            <w:div w:id="1597905368">
              <w:marLeft w:val="0"/>
              <w:marRight w:val="0"/>
              <w:marTop w:val="0"/>
              <w:marBottom w:val="0"/>
              <w:divBdr>
                <w:top w:val="none" w:sz="0" w:space="0" w:color="auto"/>
                <w:left w:val="none" w:sz="0" w:space="0" w:color="auto"/>
                <w:bottom w:val="none" w:sz="0" w:space="0" w:color="auto"/>
                <w:right w:val="none" w:sz="0" w:space="0" w:color="auto"/>
              </w:divBdr>
            </w:div>
            <w:div w:id="1897005190">
              <w:marLeft w:val="0"/>
              <w:marRight w:val="0"/>
              <w:marTop w:val="0"/>
              <w:marBottom w:val="0"/>
              <w:divBdr>
                <w:top w:val="none" w:sz="0" w:space="0" w:color="auto"/>
                <w:left w:val="none" w:sz="0" w:space="0" w:color="auto"/>
                <w:bottom w:val="none" w:sz="0" w:space="0" w:color="auto"/>
                <w:right w:val="none" w:sz="0" w:space="0" w:color="auto"/>
              </w:divBdr>
            </w:div>
            <w:div w:id="1951400327">
              <w:marLeft w:val="0"/>
              <w:marRight w:val="0"/>
              <w:marTop w:val="0"/>
              <w:marBottom w:val="0"/>
              <w:divBdr>
                <w:top w:val="none" w:sz="0" w:space="0" w:color="auto"/>
                <w:left w:val="none" w:sz="0" w:space="0" w:color="auto"/>
                <w:bottom w:val="none" w:sz="0" w:space="0" w:color="auto"/>
                <w:right w:val="none" w:sz="0" w:space="0" w:color="auto"/>
              </w:divBdr>
            </w:div>
          </w:divsChild>
        </w:div>
        <w:div w:id="1228951796">
          <w:marLeft w:val="0"/>
          <w:marRight w:val="0"/>
          <w:marTop w:val="0"/>
          <w:marBottom w:val="0"/>
          <w:divBdr>
            <w:top w:val="none" w:sz="0" w:space="0" w:color="auto"/>
            <w:left w:val="none" w:sz="0" w:space="0" w:color="auto"/>
            <w:bottom w:val="none" w:sz="0" w:space="0" w:color="auto"/>
            <w:right w:val="none" w:sz="0" w:space="0" w:color="auto"/>
          </w:divBdr>
          <w:divsChild>
            <w:div w:id="21444900">
              <w:marLeft w:val="0"/>
              <w:marRight w:val="0"/>
              <w:marTop w:val="0"/>
              <w:marBottom w:val="0"/>
              <w:divBdr>
                <w:top w:val="none" w:sz="0" w:space="0" w:color="auto"/>
                <w:left w:val="none" w:sz="0" w:space="0" w:color="auto"/>
                <w:bottom w:val="none" w:sz="0" w:space="0" w:color="auto"/>
                <w:right w:val="none" w:sz="0" w:space="0" w:color="auto"/>
              </w:divBdr>
            </w:div>
            <w:div w:id="306671068">
              <w:marLeft w:val="0"/>
              <w:marRight w:val="0"/>
              <w:marTop w:val="0"/>
              <w:marBottom w:val="0"/>
              <w:divBdr>
                <w:top w:val="none" w:sz="0" w:space="0" w:color="auto"/>
                <w:left w:val="none" w:sz="0" w:space="0" w:color="auto"/>
                <w:bottom w:val="none" w:sz="0" w:space="0" w:color="auto"/>
                <w:right w:val="none" w:sz="0" w:space="0" w:color="auto"/>
              </w:divBdr>
            </w:div>
            <w:div w:id="355886149">
              <w:marLeft w:val="0"/>
              <w:marRight w:val="0"/>
              <w:marTop w:val="0"/>
              <w:marBottom w:val="0"/>
              <w:divBdr>
                <w:top w:val="none" w:sz="0" w:space="0" w:color="auto"/>
                <w:left w:val="none" w:sz="0" w:space="0" w:color="auto"/>
                <w:bottom w:val="none" w:sz="0" w:space="0" w:color="auto"/>
                <w:right w:val="none" w:sz="0" w:space="0" w:color="auto"/>
              </w:divBdr>
            </w:div>
            <w:div w:id="410779732">
              <w:marLeft w:val="0"/>
              <w:marRight w:val="0"/>
              <w:marTop w:val="0"/>
              <w:marBottom w:val="0"/>
              <w:divBdr>
                <w:top w:val="none" w:sz="0" w:space="0" w:color="auto"/>
                <w:left w:val="none" w:sz="0" w:space="0" w:color="auto"/>
                <w:bottom w:val="none" w:sz="0" w:space="0" w:color="auto"/>
                <w:right w:val="none" w:sz="0" w:space="0" w:color="auto"/>
              </w:divBdr>
            </w:div>
            <w:div w:id="552888549">
              <w:marLeft w:val="0"/>
              <w:marRight w:val="0"/>
              <w:marTop w:val="0"/>
              <w:marBottom w:val="0"/>
              <w:divBdr>
                <w:top w:val="none" w:sz="0" w:space="0" w:color="auto"/>
                <w:left w:val="none" w:sz="0" w:space="0" w:color="auto"/>
                <w:bottom w:val="none" w:sz="0" w:space="0" w:color="auto"/>
                <w:right w:val="none" w:sz="0" w:space="0" w:color="auto"/>
              </w:divBdr>
            </w:div>
            <w:div w:id="731779462">
              <w:marLeft w:val="0"/>
              <w:marRight w:val="0"/>
              <w:marTop w:val="0"/>
              <w:marBottom w:val="0"/>
              <w:divBdr>
                <w:top w:val="none" w:sz="0" w:space="0" w:color="auto"/>
                <w:left w:val="none" w:sz="0" w:space="0" w:color="auto"/>
                <w:bottom w:val="none" w:sz="0" w:space="0" w:color="auto"/>
                <w:right w:val="none" w:sz="0" w:space="0" w:color="auto"/>
              </w:divBdr>
            </w:div>
            <w:div w:id="852496599">
              <w:marLeft w:val="0"/>
              <w:marRight w:val="0"/>
              <w:marTop w:val="0"/>
              <w:marBottom w:val="0"/>
              <w:divBdr>
                <w:top w:val="none" w:sz="0" w:space="0" w:color="auto"/>
                <w:left w:val="none" w:sz="0" w:space="0" w:color="auto"/>
                <w:bottom w:val="none" w:sz="0" w:space="0" w:color="auto"/>
                <w:right w:val="none" w:sz="0" w:space="0" w:color="auto"/>
              </w:divBdr>
            </w:div>
            <w:div w:id="1043554805">
              <w:marLeft w:val="0"/>
              <w:marRight w:val="0"/>
              <w:marTop w:val="0"/>
              <w:marBottom w:val="0"/>
              <w:divBdr>
                <w:top w:val="none" w:sz="0" w:space="0" w:color="auto"/>
                <w:left w:val="none" w:sz="0" w:space="0" w:color="auto"/>
                <w:bottom w:val="none" w:sz="0" w:space="0" w:color="auto"/>
                <w:right w:val="none" w:sz="0" w:space="0" w:color="auto"/>
              </w:divBdr>
            </w:div>
            <w:div w:id="1129475320">
              <w:marLeft w:val="0"/>
              <w:marRight w:val="0"/>
              <w:marTop w:val="0"/>
              <w:marBottom w:val="0"/>
              <w:divBdr>
                <w:top w:val="none" w:sz="0" w:space="0" w:color="auto"/>
                <w:left w:val="none" w:sz="0" w:space="0" w:color="auto"/>
                <w:bottom w:val="none" w:sz="0" w:space="0" w:color="auto"/>
                <w:right w:val="none" w:sz="0" w:space="0" w:color="auto"/>
              </w:divBdr>
            </w:div>
            <w:div w:id="1222519217">
              <w:marLeft w:val="0"/>
              <w:marRight w:val="0"/>
              <w:marTop w:val="0"/>
              <w:marBottom w:val="0"/>
              <w:divBdr>
                <w:top w:val="none" w:sz="0" w:space="0" w:color="auto"/>
                <w:left w:val="none" w:sz="0" w:space="0" w:color="auto"/>
                <w:bottom w:val="none" w:sz="0" w:space="0" w:color="auto"/>
                <w:right w:val="none" w:sz="0" w:space="0" w:color="auto"/>
              </w:divBdr>
            </w:div>
            <w:div w:id="1319772641">
              <w:marLeft w:val="0"/>
              <w:marRight w:val="0"/>
              <w:marTop w:val="0"/>
              <w:marBottom w:val="0"/>
              <w:divBdr>
                <w:top w:val="none" w:sz="0" w:space="0" w:color="auto"/>
                <w:left w:val="none" w:sz="0" w:space="0" w:color="auto"/>
                <w:bottom w:val="none" w:sz="0" w:space="0" w:color="auto"/>
                <w:right w:val="none" w:sz="0" w:space="0" w:color="auto"/>
              </w:divBdr>
            </w:div>
            <w:div w:id="1557086527">
              <w:marLeft w:val="0"/>
              <w:marRight w:val="0"/>
              <w:marTop w:val="0"/>
              <w:marBottom w:val="0"/>
              <w:divBdr>
                <w:top w:val="none" w:sz="0" w:space="0" w:color="auto"/>
                <w:left w:val="none" w:sz="0" w:space="0" w:color="auto"/>
                <w:bottom w:val="none" w:sz="0" w:space="0" w:color="auto"/>
                <w:right w:val="none" w:sz="0" w:space="0" w:color="auto"/>
              </w:divBdr>
            </w:div>
          </w:divsChild>
        </w:div>
        <w:div w:id="1680278048">
          <w:marLeft w:val="0"/>
          <w:marRight w:val="0"/>
          <w:marTop w:val="0"/>
          <w:marBottom w:val="0"/>
          <w:divBdr>
            <w:top w:val="none" w:sz="0" w:space="0" w:color="auto"/>
            <w:left w:val="none" w:sz="0" w:space="0" w:color="auto"/>
            <w:bottom w:val="none" w:sz="0" w:space="0" w:color="auto"/>
            <w:right w:val="none" w:sz="0" w:space="0" w:color="auto"/>
          </w:divBdr>
          <w:divsChild>
            <w:div w:id="776486323">
              <w:marLeft w:val="0"/>
              <w:marRight w:val="0"/>
              <w:marTop w:val="0"/>
              <w:marBottom w:val="0"/>
              <w:divBdr>
                <w:top w:val="none" w:sz="0" w:space="0" w:color="auto"/>
                <w:left w:val="none" w:sz="0" w:space="0" w:color="auto"/>
                <w:bottom w:val="none" w:sz="0" w:space="0" w:color="auto"/>
                <w:right w:val="none" w:sz="0" w:space="0" w:color="auto"/>
              </w:divBdr>
            </w:div>
            <w:div w:id="777650635">
              <w:marLeft w:val="0"/>
              <w:marRight w:val="0"/>
              <w:marTop w:val="0"/>
              <w:marBottom w:val="0"/>
              <w:divBdr>
                <w:top w:val="none" w:sz="0" w:space="0" w:color="auto"/>
                <w:left w:val="none" w:sz="0" w:space="0" w:color="auto"/>
                <w:bottom w:val="none" w:sz="0" w:space="0" w:color="auto"/>
                <w:right w:val="none" w:sz="0" w:space="0" w:color="auto"/>
              </w:divBdr>
            </w:div>
            <w:div w:id="801273009">
              <w:marLeft w:val="0"/>
              <w:marRight w:val="0"/>
              <w:marTop w:val="0"/>
              <w:marBottom w:val="0"/>
              <w:divBdr>
                <w:top w:val="none" w:sz="0" w:space="0" w:color="auto"/>
                <w:left w:val="none" w:sz="0" w:space="0" w:color="auto"/>
                <w:bottom w:val="none" w:sz="0" w:space="0" w:color="auto"/>
                <w:right w:val="none" w:sz="0" w:space="0" w:color="auto"/>
              </w:divBdr>
            </w:div>
            <w:div w:id="1257321835">
              <w:marLeft w:val="0"/>
              <w:marRight w:val="0"/>
              <w:marTop w:val="0"/>
              <w:marBottom w:val="0"/>
              <w:divBdr>
                <w:top w:val="none" w:sz="0" w:space="0" w:color="auto"/>
                <w:left w:val="none" w:sz="0" w:space="0" w:color="auto"/>
                <w:bottom w:val="none" w:sz="0" w:space="0" w:color="auto"/>
                <w:right w:val="none" w:sz="0" w:space="0" w:color="auto"/>
              </w:divBdr>
            </w:div>
            <w:div w:id="1307929378">
              <w:marLeft w:val="0"/>
              <w:marRight w:val="0"/>
              <w:marTop w:val="0"/>
              <w:marBottom w:val="0"/>
              <w:divBdr>
                <w:top w:val="none" w:sz="0" w:space="0" w:color="auto"/>
                <w:left w:val="none" w:sz="0" w:space="0" w:color="auto"/>
                <w:bottom w:val="none" w:sz="0" w:space="0" w:color="auto"/>
                <w:right w:val="none" w:sz="0" w:space="0" w:color="auto"/>
              </w:divBdr>
            </w:div>
            <w:div w:id="1529489586">
              <w:marLeft w:val="0"/>
              <w:marRight w:val="0"/>
              <w:marTop w:val="0"/>
              <w:marBottom w:val="0"/>
              <w:divBdr>
                <w:top w:val="none" w:sz="0" w:space="0" w:color="auto"/>
                <w:left w:val="none" w:sz="0" w:space="0" w:color="auto"/>
                <w:bottom w:val="none" w:sz="0" w:space="0" w:color="auto"/>
                <w:right w:val="none" w:sz="0" w:space="0" w:color="auto"/>
              </w:divBdr>
            </w:div>
            <w:div w:id="1546715433">
              <w:marLeft w:val="0"/>
              <w:marRight w:val="0"/>
              <w:marTop w:val="0"/>
              <w:marBottom w:val="0"/>
              <w:divBdr>
                <w:top w:val="none" w:sz="0" w:space="0" w:color="auto"/>
                <w:left w:val="none" w:sz="0" w:space="0" w:color="auto"/>
                <w:bottom w:val="none" w:sz="0" w:space="0" w:color="auto"/>
                <w:right w:val="none" w:sz="0" w:space="0" w:color="auto"/>
              </w:divBdr>
            </w:div>
            <w:div w:id="1739865835">
              <w:marLeft w:val="0"/>
              <w:marRight w:val="0"/>
              <w:marTop w:val="0"/>
              <w:marBottom w:val="0"/>
              <w:divBdr>
                <w:top w:val="none" w:sz="0" w:space="0" w:color="auto"/>
                <w:left w:val="none" w:sz="0" w:space="0" w:color="auto"/>
                <w:bottom w:val="none" w:sz="0" w:space="0" w:color="auto"/>
                <w:right w:val="none" w:sz="0" w:space="0" w:color="auto"/>
              </w:divBdr>
            </w:div>
            <w:div w:id="1768035514">
              <w:marLeft w:val="0"/>
              <w:marRight w:val="0"/>
              <w:marTop w:val="0"/>
              <w:marBottom w:val="0"/>
              <w:divBdr>
                <w:top w:val="none" w:sz="0" w:space="0" w:color="auto"/>
                <w:left w:val="none" w:sz="0" w:space="0" w:color="auto"/>
                <w:bottom w:val="none" w:sz="0" w:space="0" w:color="auto"/>
                <w:right w:val="none" w:sz="0" w:space="0" w:color="auto"/>
              </w:divBdr>
            </w:div>
          </w:divsChild>
        </w:div>
        <w:div w:id="1902978399">
          <w:marLeft w:val="0"/>
          <w:marRight w:val="0"/>
          <w:marTop w:val="0"/>
          <w:marBottom w:val="0"/>
          <w:divBdr>
            <w:top w:val="none" w:sz="0" w:space="0" w:color="auto"/>
            <w:left w:val="none" w:sz="0" w:space="0" w:color="auto"/>
            <w:bottom w:val="none" w:sz="0" w:space="0" w:color="auto"/>
            <w:right w:val="none" w:sz="0" w:space="0" w:color="auto"/>
          </w:divBdr>
          <w:divsChild>
            <w:div w:id="491532808">
              <w:marLeft w:val="-75"/>
              <w:marRight w:val="0"/>
              <w:marTop w:val="30"/>
              <w:marBottom w:val="30"/>
              <w:divBdr>
                <w:top w:val="none" w:sz="0" w:space="0" w:color="auto"/>
                <w:left w:val="none" w:sz="0" w:space="0" w:color="auto"/>
                <w:bottom w:val="none" w:sz="0" w:space="0" w:color="auto"/>
                <w:right w:val="none" w:sz="0" w:space="0" w:color="auto"/>
              </w:divBdr>
              <w:divsChild>
                <w:div w:id="396126046">
                  <w:marLeft w:val="0"/>
                  <w:marRight w:val="0"/>
                  <w:marTop w:val="0"/>
                  <w:marBottom w:val="0"/>
                  <w:divBdr>
                    <w:top w:val="none" w:sz="0" w:space="0" w:color="auto"/>
                    <w:left w:val="none" w:sz="0" w:space="0" w:color="auto"/>
                    <w:bottom w:val="none" w:sz="0" w:space="0" w:color="auto"/>
                    <w:right w:val="none" w:sz="0" w:space="0" w:color="auto"/>
                  </w:divBdr>
                  <w:divsChild>
                    <w:div w:id="318850971">
                      <w:marLeft w:val="0"/>
                      <w:marRight w:val="0"/>
                      <w:marTop w:val="0"/>
                      <w:marBottom w:val="0"/>
                      <w:divBdr>
                        <w:top w:val="none" w:sz="0" w:space="0" w:color="auto"/>
                        <w:left w:val="none" w:sz="0" w:space="0" w:color="auto"/>
                        <w:bottom w:val="none" w:sz="0" w:space="0" w:color="auto"/>
                        <w:right w:val="none" w:sz="0" w:space="0" w:color="auto"/>
                      </w:divBdr>
                    </w:div>
                    <w:div w:id="689717895">
                      <w:marLeft w:val="0"/>
                      <w:marRight w:val="0"/>
                      <w:marTop w:val="0"/>
                      <w:marBottom w:val="0"/>
                      <w:divBdr>
                        <w:top w:val="none" w:sz="0" w:space="0" w:color="auto"/>
                        <w:left w:val="none" w:sz="0" w:space="0" w:color="auto"/>
                        <w:bottom w:val="none" w:sz="0" w:space="0" w:color="auto"/>
                        <w:right w:val="none" w:sz="0" w:space="0" w:color="auto"/>
                      </w:divBdr>
                    </w:div>
                    <w:div w:id="1230841672">
                      <w:marLeft w:val="0"/>
                      <w:marRight w:val="0"/>
                      <w:marTop w:val="0"/>
                      <w:marBottom w:val="0"/>
                      <w:divBdr>
                        <w:top w:val="none" w:sz="0" w:space="0" w:color="auto"/>
                        <w:left w:val="none" w:sz="0" w:space="0" w:color="auto"/>
                        <w:bottom w:val="none" w:sz="0" w:space="0" w:color="auto"/>
                        <w:right w:val="none" w:sz="0" w:space="0" w:color="auto"/>
                      </w:divBdr>
                    </w:div>
                    <w:div w:id="1564439337">
                      <w:marLeft w:val="0"/>
                      <w:marRight w:val="0"/>
                      <w:marTop w:val="0"/>
                      <w:marBottom w:val="0"/>
                      <w:divBdr>
                        <w:top w:val="none" w:sz="0" w:space="0" w:color="auto"/>
                        <w:left w:val="none" w:sz="0" w:space="0" w:color="auto"/>
                        <w:bottom w:val="none" w:sz="0" w:space="0" w:color="auto"/>
                        <w:right w:val="none" w:sz="0" w:space="0" w:color="auto"/>
                      </w:divBdr>
                    </w:div>
                  </w:divsChild>
                </w:div>
                <w:div w:id="794449114">
                  <w:marLeft w:val="0"/>
                  <w:marRight w:val="0"/>
                  <w:marTop w:val="0"/>
                  <w:marBottom w:val="0"/>
                  <w:divBdr>
                    <w:top w:val="none" w:sz="0" w:space="0" w:color="auto"/>
                    <w:left w:val="none" w:sz="0" w:space="0" w:color="auto"/>
                    <w:bottom w:val="none" w:sz="0" w:space="0" w:color="auto"/>
                    <w:right w:val="none" w:sz="0" w:space="0" w:color="auto"/>
                  </w:divBdr>
                  <w:divsChild>
                    <w:div w:id="349378586">
                      <w:marLeft w:val="0"/>
                      <w:marRight w:val="0"/>
                      <w:marTop w:val="0"/>
                      <w:marBottom w:val="0"/>
                      <w:divBdr>
                        <w:top w:val="none" w:sz="0" w:space="0" w:color="auto"/>
                        <w:left w:val="none" w:sz="0" w:space="0" w:color="auto"/>
                        <w:bottom w:val="none" w:sz="0" w:space="0" w:color="auto"/>
                        <w:right w:val="none" w:sz="0" w:space="0" w:color="auto"/>
                      </w:divBdr>
                    </w:div>
                    <w:div w:id="410126645">
                      <w:marLeft w:val="0"/>
                      <w:marRight w:val="0"/>
                      <w:marTop w:val="0"/>
                      <w:marBottom w:val="0"/>
                      <w:divBdr>
                        <w:top w:val="none" w:sz="0" w:space="0" w:color="auto"/>
                        <w:left w:val="none" w:sz="0" w:space="0" w:color="auto"/>
                        <w:bottom w:val="none" w:sz="0" w:space="0" w:color="auto"/>
                        <w:right w:val="none" w:sz="0" w:space="0" w:color="auto"/>
                      </w:divBdr>
                    </w:div>
                    <w:div w:id="613680112">
                      <w:marLeft w:val="0"/>
                      <w:marRight w:val="0"/>
                      <w:marTop w:val="0"/>
                      <w:marBottom w:val="0"/>
                      <w:divBdr>
                        <w:top w:val="none" w:sz="0" w:space="0" w:color="auto"/>
                        <w:left w:val="none" w:sz="0" w:space="0" w:color="auto"/>
                        <w:bottom w:val="none" w:sz="0" w:space="0" w:color="auto"/>
                        <w:right w:val="none" w:sz="0" w:space="0" w:color="auto"/>
                      </w:divBdr>
                    </w:div>
                    <w:div w:id="1013263537">
                      <w:marLeft w:val="0"/>
                      <w:marRight w:val="0"/>
                      <w:marTop w:val="0"/>
                      <w:marBottom w:val="0"/>
                      <w:divBdr>
                        <w:top w:val="none" w:sz="0" w:space="0" w:color="auto"/>
                        <w:left w:val="none" w:sz="0" w:space="0" w:color="auto"/>
                        <w:bottom w:val="none" w:sz="0" w:space="0" w:color="auto"/>
                        <w:right w:val="none" w:sz="0" w:space="0" w:color="auto"/>
                      </w:divBdr>
                    </w:div>
                  </w:divsChild>
                </w:div>
                <w:div w:id="1086997394">
                  <w:marLeft w:val="0"/>
                  <w:marRight w:val="0"/>
                  <w:marTop w:val="0"/>
                  <w:marBottom w:val="0"/>
                  <w:divBdr>
                    <w:top w:val="none" w:sz="0" w:space="0" w:color="auto"/>
                    <w:left w:val="none" w:sz="0" w:space="0" w:color="auto"/>
                    <w:bottom w:val="none" w:sz="0" w:space="0" w:color="auto"/>
                    <w:right w:val="none" w:sz="0" w:space="0" w:color="auto"/>
                  </w:divBdr>
                  <w:divsChild>
                    <w:div w:id="1210072291">
                      <w:marLeft w:val="0"/>
                      <w:marRight w:val="0"/>
                      <w:marTop w:val="0"/>
                      <w:marBottom w:val="0"/>
                      <w:divBdr>
                        <w:top w:val="none" w:sz="0" w:space="0" w:color="auto"/>
                        <w:left w:val="none" w:sz="0" w:space="0" w:color="auto"/>
                        <w:bottom w:val="none" w:sz="0" w:space="0" w:color="auto"/>
                        <w:right w:val="none" w:sz="0" w:space="0" w:color="auto"/>
                      </w:divBdr>
                    </w:div>
                    <w:div w:id="1235702952">
                      <w:marLeft w:val="0"/>
                      <w:marRight w:val="0"/>
                      <w:marTop w:val="0"/>
                      <w:marBottom w:val="0"/>
                      <w:divBdr>
                        <w:top w:val="none" w:sz="0" w:space="0" w:color="auto"/>
                        <w:left w:val="none" w:sz="0" w:space="0" w:color="auto"/>
                        <w:bottom w:val="none" w:sz="0" w:space="0" w:color="auto"/>
                        <w:right w:val="none" w:sz="0" w:space="0" w:color="auto"/>
                      </w:divBdr>
                    </w:div>
                    <w:div w:id="1543446355">
                      <w:marLeft w:val="0"/>
                      <w:marRight w:val="0"/>
                      <w:marTop w:val="0"/>
                      <w:marBottom w:val="0"/>
                      <w:divBdr>
                        <w:top w:val="none" w:sz="0" w:space="0" w:color="auto"/>
                        <w:left w:val="none" w:sz="0" w:space="0" w:color="auto"/>
                        <w:bottom w:val="none" w:sz="0" w:space="0" w:color="auto"/>
                        <w:right w:val="none" w:sz="0" w:space="0" w:color="auto"/>
                      </w:divBdr>
                    </w:div>
                    <w:div w:id="2044592754">
                      <w:marLeft w:val="0"/>
                      <w:marRight w:val="0"/>
                      <w:marTop w:val="0"/>
                      <w:marBottom w:val="0"/>
                      <w:divBdr>
                        <w:top w:val="none" w:sz="0" w:space="0" w:color="auto"/>
                        <w:left w:val="none" w:sz="0" w:space="0" w:color="auto"/>
                        <w:bottom w:val="none" w:sz="0" w:space="0" w:color="auto"/>
                        <w:right w:val="none" w:sz="0" w:space="0" w:color="auto"/>
                      </w:divBdr>
                    </w:div>
                  </w:divsChild>
                </w:div>
                <w:div w:id="1309016817">
                  <w:marLeft w:val="0"/>
                  <w:marRight w:val="0"/>
                  <w:marTop w:val="0"/>
                  <w:marBottom w:val="0"/>
                  <w:divBdr>
                    <w:top w:val="none" w:sz="0" w:space="0" w:color="auto"/>
                    <w:left w:val="none" w:sz="0" w:space="0" w:color="auto"/>
                    <w:bottom w:val="none" w:sz="0" w:space="0" w:color="auto"/>
                    <w:right w:val="none" w:sz="0" w:space="0" w:color="auto"/>
                  </w:divBdr>
                  <w:divsChild>
                    <w:div w:id="871966111">
                      <w:marLeft w:val="0"/>
                      <w:marRight w:val="0"/>
                      <w:marTop w:val="0"/>
                      <w:marBottom w:val="0"/>
                      <w:divBdr>
                        <w:top w:val="none" w:sz="0" w:space="0" w:color="auto"/>
                        <w:left w:val="none" w:sz="0" w:space="0" w:color="auto"/>
                        <w:bottom w:val="none" w:sz="0" w:space="0" w:color="auto"/>
                        <w:right w:val="none" w:sz="0" w:space="0" w:color="auto"/>
                      </w:divBdr>
                    </w:div>
                    <w:div w:id="999768862">
                      <w:marLeft w:val="0"/>
                      <w:marRight w:val="0"/>
                      <w:marTop w:val="0"/>
                      <w:marBottom w:val="0"/>
                      <w:divBdr>
                        <w:top w:val="none" w:sz="0" w:space="0" w:color="auto"/>
                        <w:left w:val="none" w:sz="0" w:space="0" w:color="auto"/>
                        <w:bottom w:val="none" w:sz="0" w:space="0" w:color="auto"/>
                        <w:right w:val="none" w:sz="0" w:space="0" w:color="auto"/>
                      </w:divBdr>
                    </w:div>
                    <w:div w:id="1422918524">
                      <w:marLeft w:val="0"/>
                      <w:marRight w:val="0"/>
                      <w:marTop w:val="0"/>
                      <w:marBottom w:val="0"/>
                      <w:divBdr>
                        <w:top w:val="none" w:sz="0" w:space="0" w:color="auto"/>
                        <w:left w:val="none" w:sz="0" w:space="0" w:color="auto"/>
                        <w:bottom w:val="none" w:sz="0" w:space="0" w:color="auto"/>
                        <w:right w:val="none" w:sz="0" w:space="0" w:color="auto"/>
                      </w:divBdr>
                    </w:div>
                    <w:div w:id="1991127819">
                      <w:marLeft w:val="0"/>
                      <w:marRight w:val="0"/>
                      <w:marTop w:val="0"/>
                      <w:marBottom w:val="0"/>
                      <w:divBdr>
                        <w:top w:val="none" w:sz="0" w:space="0" w:color="auto"/>
                        <w:left w:val="none" w:sz="0" w:space="0" w:color="auto"/>
                        <w:bottom w:val="none" w:sz="0" w:space="0" w:color="auto"/>
                        <w:right w:val="none" w:sz="0" w:space="0" w:color="auto"/>
                      </w:divBdr>
                    </w:div>
                  </w:divsChild>
                </w:div>
                <w:div w:id="1836340643">
                  <w:marLeft w:val="0"/>
                  <w:marRight w:val="0"/>
                  <w:marTop w:val="0"/>
                  <w:marBottom w:val="0"/>
                  <w:divBdr>
                    <w:top w:val="none" w:sz="0" w:space="0" w:color="auto"/>
                    <w:left w:val="none" w:sz="0" w:space="0" w:color="auto"/>
                    <w:bottom w:val="none" w:sz="0" w:space="0" w:color="auto"/>
                    <w:right w:val="none" w:sz="0" w:space="0" w:color="auto"/>
                  </w:divBdr>
                  <w:divsChild>
                    <w:div w:id="314534088">
                      <w:marLeft w:val="0"/>
                      <w:marRight w:val="0"/>
                      <w:marTop w:val="0"/>
                      <w:marBottom w:val="0"/>
                      <w:divBdr>
                        <w:top w:val="none" w:sz="0" w:space="0" w:color="auto"/>
                        <w:left w:val="none" w:sz="0" w:space="0" w:color="auto"/>
                        <w:bottom w:val="none" w:sz="0" w:space="0" w:color="auto"/>
                        <w:right w:val="none" w:sz="0" w:space="0" w:color="auto"/>
                      </w:divBdr>
                    </w:div>
                    <w:div w:id="695696530">
                      <w:marLeft w:val="0"/>
                      <w:marRight w:val="0"/>
                      <w:marTop w:val="0"/>
                      <w:marBottom w:val="0"/>
                      <w:divBdr>
                        <w:top w:val="none" w:sz="0" w:space="0" w:color="auto"/>
                        <w:left w:val="none" w:sz="0" w:space="0" w:color="auto"/>
                        <w:bottom w:val="none" w:sz="0" w:space="0" w:color="auto"/>
                        <w:right w:val="none" w:sz="0" w:space="0" w:color="auto"/>
                      </w:divBdr>
                    </w:div>
                    <w:div w:id="1490825640">
                      <w:marLeft w:val="0"/>
                      <w:marRight w:val="0"/>
                      <w:marTop w:val="0"/>
                      <w:marBottom w:val="0"/>
                      <w:divBdr>
                        <w:top w:val="none" w:sz="0" w:space="0" w:color="auto"/>
                        <w:left w:val="none" w:sz="0" w:space="0" w:color="auto"/>
                        <w:bottom w:val="none" w:sz="0" w:space="0" w:color="auto"/>
                        <w:right w:val="none" w:sz="0" w:space="0" w:color="auto"/>
                      </w:divBdr>
                    </w:div>
                    <w:div w:id="21353618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425466726">
      <w:bodyDiv w:val="1"/>
      <w:marLeft w:val="0"/>
      <w:marRight w:val="0"/>
      <w:marTop w:val="0"/>
      <w:marBottom w:val="0"/>
      <w:divBdr>
        <w:top w:val="none" w:sz="0" w:space="0" w:color="auto"/>
        <w:left w:val="none" w:sz="0" w:space="0" w:color="auto"/>
        <w:bottom w:val="none" w:sz="0" w:space="0" w:color="auto"/>
        <w:right w:val="none" w:sz="0" w:space="0" w:color="auto"/>
      </w:divBdr>
    </w:div>
    <w:div w:id="651563923">
      <w:bodyDiv w:val="1"/>
      <w:marLeft w:val="0"/>
      <w:marRight w:val="0"/>
      <w:marTop w:val="0"/>
      <w:marBottom w:val="0"/>
      <w:divBdr>
        <w:top w:val="none" w:sz="0" w:space="0" w:color="auto"/>
        <w:left w:val="none" w:sz="0" w:space="0" w:color="auto"/>
        <w:bottom w:val="none" w:sz="0" w:space="0" w:color="auto"/>
        <w:right w:val="none" w:sz="0" w:space="0" w:color="auto"/>
      </w:divBdr>
      <w:divsChild>
        <w:div w:id="80564230">
          <w:marLeft w:val="0"/>
          <w:marRight w:val="0"/>
          <w:marTop w:val="0"/>
          <w:marBottom w:val="0"/>
          <w:divBdr>
            <w:top w:val="none" w:sz="0" w:space="0" w:color="auto"/>
            <w:left w:val="none" w:sz="0" w:space="0" w:color="auto"/>
            <w:bottom w:val="none" w:sz="0" w:space="0" w:color="auto"/>
            <w:right w:val="none" w:sz="0" w:space="0" w:color="auto"/>
          </w:divBdr>
          <w:divsChild>
            <w:div w:id="1507133991">
              <w:marLeft w:val="-75"/>
              <w:marRight w:val="0"/>
              <w:marTop w:val="30"/>
              <w:marBottom w:val="30"/>
              <w:divBdr>
                <w:top w:val="none" w:sz="0" w:space="0" w:color="auto"/>
                <w:left w:val="none" w:sz="0" w:space="0" w:color="auto"/>
                <w:bottom w:val="none" w:sz="0" w:space="0" w:color="auto"/>
                <w:right w:val="none" w:sz="0" w:space="0" w:color="auto"/>
              </w:divBdr>
              <w:divsChild>
                <w:div w:id="761560577">
                  <w:marLeft w:val="0"/>
                  <w:marRight w:val="0"/>
                  <w:marTop w:val="0"/>
                  <w:marBottom w:val="0"/>
                  <w:divBdr>
                    <w:top w:val="none" w:sz="0" w:space="0" w:color="auto"/>
                    <w:left w:val="none" w:sz="0" w:space="0" w:color="auto"/>
                    <w:bottom w:val="none" w:sz="0" w:space="0" w:color="auto"/>
                    <w:right w:val="none" w:sz="0" w:space="0" w:color="auto"/>
                  </w:divBdr>
                  <w:divsChild>
                    <w:div w:id="489373932">
                      <w:marLeft w:val="0"/>
                      <w:marRight w:val="0"/>
                      <w:marTop w:val="0"/>
                      <w:marBottom w:val="0"/>
                      <w:divBdr>
                        <w:top w:val="none" w:sz="0" w:space="0" w:color="auto"/>
                        <w:left w:val="none" w:sz="0" w:space="0" w:color="auto"/>
                        <w:bottom w:val="none" w:sz="0" w:space="0" w:color="auto"/>
                        <w:right w:val="none" w:sz="0" w:space="0" w:color="auto"/>
                      </w:divBdr>
                    </w:div>
                    <w:div w:id="892152896">
                      <w:marLeft w:val="0"/>
                      <w:marRight w:val="0"/>
                      <w:marTop w:val="0"/>
                      <w:marBottom w:val="0"/>
                      <w:divBdr>
                        <w:top w:val="none" w:sz="0" w:space="0" w:color="auto"/>
                        <w:left w:val="none" w:sz="0" w:space="0" w:color="auto"/>
                        <w:bottom w:val="none" w:sz="0" w:space="0" w:color="auto"/>
                        <w:right w:val="none" w:sz="0" w:space="0" w:color="auto"/>
                      </w:divBdr>
                    </w:div>
                    <w:div w:id="1006058935">
                      <w:marLeft w:val="0"/>
                      <w:marRight w:val="0"/>
                      <w:marTop w:val="0"/>
                      <w:marBottom w:val="0"/>
                      <w:divBdr>
                        <w:top w:val="none" w:sz="0" w:space="0" w:color="auto"/>
                        <w:left w:val="none" w:sz="0" w:space="0" w:color="auto"/>
                        <w:bottom w:val="none" w:sz="0" w:space="0" w:color="auto"/>
                        <w:right w:val="none" w:sz="0" w:space="0" w:color="auto"/>
                      </w:divBdr>
                    </w:div>
                    <w:div w:id="1578007845">
                      <w:marLeft w:val="0"/>
                      <w:marRight w:val="0"/>
                      <w:marTop w:val="0"/>
                      <w:marBottom w:val="0"/>
                      <w:divBdr>
                        <w:top w:val="none" w:sz="0" w:space="0" w:color="auto"/>
                        <w:left w:val="none" w:sz="0" w:space="0" w:color="auto"/>
                        <w:bottom w:val="none" w:sz="0" w:space="0" w:color="auto"/>
                        <w:right w:val="none" w:sz="0" w:space="0" w:color="auto"/>
                      </w:divBdr>
                    </w:div>
                  </w:divsChild>
                </w:div>
                <w:div w:id="1725761342">
                  <w:marLeft w:val="0"/>
                  <w:marRight w:val="0"/>
                  <w:marTop w:val="0"/>
                  <w:marBottom w:val="0"/>
                  <w:divBdr>
                    <w:top w:val="none" w:sz="0" w:space="0" w:color="auto"/>
                    <w:left w:val="none" w:sz="0" w:space="0" w:color="auto"/>
                    <w:bottom w:val="none" w:sz="0" w:space="0" w:color="auto"/>
                    <w:right w:val="none" w:sz="0" w:space="0" w:color="auto"/>
                  </w:divBdr>
                  <w:divsChild>
                    <w:div w:id="242109546">
                      <w:marLeft w:val="0"/>
                      <w:marRight w:val="0"/>
                      <w:marTop w:val="0"/>
                      <w:marBottom w:val="0"/>
                      <w:divBdr>
                        <w:top w:val="none" w:sz="0" w:space="0" w:color="auto"/>
                        <w:left w:val="none" w:sz="0" w:space="0" w:color="auto"/>
                        <w:bottom w:val="none" w:sz="0" w:space="0" w:color="auto"/>
                        <w:right w:val="none" w:sz="0" w:space="0" w:color="auto"/>
                      </w:divBdr>
                    </w:div>
                    <w:div w:id="731389696">
                      <w:marLeft w:val="0"/>
                      <w:marRight w:val="0"/>
                      <w:marTop w:val="0"/>
                      <w:marBottom w:val="0"/>
                      <w:divBdr>
                        <w:top w:val="none" w:sz="0" w:space="0" w:color="auto"/>
                        <w:left w:val="none" w:sz="0" w:space="0" w:color="auto"/>
                        <w:bottom w:val="none" w:sz="0" w:space="0" w:color="auto"/>
                        <w:right w:val="none" w:sz="0" w:space="0" w:color="auto"/>
                      </w:divBdr>
                    </w:div>
                    <w:div w:id="772554486">
                      <w:marLeft w:val="0"/>
                      <w:marRight w:val="0"/>
                      <w:marTop w:val="0"/>
                      <w:marBottom w:val="0"/>
                      <w:divBdr>
                        <w:top w:val="none" w:sz="0" w:space="0" w:color="auto"/>
                        <w:left w:val="none" w:sz="0" w:space="0" w:color="auto"/>
                        <w:bottom w:val="none" w:sz="0" w:space="0" w:color="auto"/>
                        <w:right w:val="none" w:sz="0" w:space="0" w:color="auto"/>
                      </w:divBdr>
                    </w:div>
                    <w:div w:id="2018537287">
                      <w:marLeft w:val="0"/>
                      <w:marRight w:val="0"/>
                      <w:marTop w:val="0"/>
                      <w:marBottom w:val="0"/>
                      <w:divBdr>
                        <w:top w:val="none" w:sz="0" w:space="0" w:color="auto"/>
                        <w:left w:val="none" w:sz="0" w:space="0" w:color="auto"/>
                        <w:bottom w:val="none" w:sz="0" w:space="0" w:color="auto"/>
                        <w:right w:val="none" w:sz="0" w:space="0" w:color="auto"/>
                      </w:divBdr>
                    </w:div>
                  </w:divsChild>
                </w:div>
                <w:div w:id="1800800095">
                  <w:marLeft w:val="0"/>
                  <w:marRight w:val="0"/>
                  <w:marTop w:val="0"/>
                  <w:marBottom w:val="0"/>
                  <w:divBdr>
                    <w:top w:val="none" w:sz="0" w:space="0" w:color="auto"/>
                    <w:left w:val="none" w:sz="0" w:space="0" w:color="auto"/>
                    <w:bottom w:val="none" w:sz="0" w:space="0" w:color="auto"/>
                    <w:right w:val="none" w:sz="0" w:space="0" w:color="auto"/>
                  </w:divBdr>
                  <w:divsChild>
                    <w:div w:id="54857947">
                      <w:marLeft w:val="0"/>
                      <w:marRight w:val="0"/>
                      <w:marTop w:val="0"/>
                      <w:marBottom w:val="0"/>
                      <w:divBdr>
                        <w:top w:val="none" w:sz="0" w:space="0" w:color="auto"/>
                        <w:left w:val="none" w:sz="0" w:space="0" w:color="auto"/>
                        <w:bottom w:val="none" w:sz="0" w:space="0" w:color="auto"/>
                        <w:right w:val="none" w:sz="0" w:space="0" w:color="auto"/>
                      </w:divBdr>
                    </w:div>
                    <w:div w:id="924190302">
                      <w:marLeft w:val="0"/>
                      <w:marRight w:val="0"/>
                      <w:marTop w:val="0"/>
                      <w:marBottom w:val="0"/>
                      <w:divBdr>
                        <w:top w:val="none" w:sz="0" w:space="0" w:color="auto"/>
                        <w:left w:val="none" w:sz="0" w:space="0" w:color="auto"/>
                        <w:bottom w:val="none" w:sz="0" w:space="0" w:color="auto"/>
                        <w:right w:val="none" w:sz="0" w:space="0" w:color="auto"/>
                      </w:divBdr>
                    </w:div>
                    <w:div w:id="973176792">
                      <w:marLeft w:val="0"/>
                      <w:marRight w:val="0"/>
                      <w:marTop w:val="0"/>
                      <w:marBottom w:val="0"/>
                      <w:divBdr>
                        <w:top w:val="none" w:sz="0" w:space="0" w:color="auto"/>
                        <w:left w:val="none" w:sz="0" w:space="0" w:color="auto"/>
                        <w:bottom w:val="none" w:sz="0" w:space="0" w:color="auto"/>
                        <w:right w:val="none" w:sz="0" w:space="0" w:color="auto"/>
                      </w:divBdr>
                    </w:div>
                    <w:div w:id="1024475540">
                      <w:marLeft w:val="0"/>
                      <w:marRight w:val="0"/>
                      <w:marTop w:val="0"/>
                      <w:marBottom w:val="0"/>
                      <w:divBdr>
                        <w:top w:val="none" w:sz="0" w:space="0" w:color="auto"/>
                        <w:left w:val="none" w:sz="0" w:space="0" w:color="auto"/>
                        <w:bottom w:val="none" w:sz="0" w:space="0" w:color="auto"/>
                        <w:right w:val="none" w:sz="0" w:space="0" w:color="auto"/>
                      </w:divBdr>
                    </w:div>
                  </w:divsChild>
                </w:div>
                <w:div w:id="1822961453">
                  <w:marLeft w:val="0"/>
                  <w:marRight w:val="0"/>
                  <w:marTop w:val="0"/>
                  <w:marBottom w:val="0"/>
                  <w:divBdr>
                    <w:top w:val="none" w:sz="0" w:space="0" w:color="auto"/>
                    <w:left w:val="none" w:sz="0" w:space="0" w:color="auto"/>
                    <w:bottom w:val="none" w:sz="0" w:space="0" w:color="auto"/>
                    <w:right w:val="none" w:sz="0" w:space="0" w:color="auto"/>
                  </w:divBdr>
                  <w:divsChild>
                    <w:div w:id="160201569">
                      <w:marLeft w:val="0"/>
                      <w:marRight w:val="0"/>
                      <w:marTop w:val="0"/>
                      <w:marBottom w:val="0"/>
                      <w:divBdr>
                        <w:top w:val="none" w:sz="0" w:space="0" w:color="auto"/>
                        <w:left w:val="none" w:sz="0" w:space="0" w:color="auto"/>
                        <w:bottom w:val="none" w:sz="0" w:space="0" w:color="auto"/>
                        <w:right w:val="none" w:sz="0" w:space="0" w:color="auto"/>
                      </w:divBdr>
                    </w:div>
                    <w:div w:id="716854888">
                      <w:marLeft w:val="0"/>
                      <w:marRight w:val="0"/>
                      <w:marTop w:val="0"/>
                      <w:marBottom w:val="0"/>
                      <w:divBdr>
                        <w:top w:val="none" w:sz="0" w:space="0" w:color="auto"/>
                        <w:left w:val="none" w:sz="0" w:space="0" w:color="auto"/>
                        <w:bottom w:val="none" w:sz="0" w:space="0" w:color="auto"/>
                        <w:right w:val="none" w:sz="0" w:space="0" w:color="auto"/>
                      </w:divBdr>
                    </w:div>
                    <w:div w:id="1501240350">
                      <w:marLeft w:val="0"/>
                      <w:marRight w:val="0"/>
                      <w:marTop w:val="0"/>
                      <w:marBottom w:val="0"/>
                      <w:divBdr>
                        <w:top w:val="none" w:sz="0" w:space="0" w:color="auto"/>
                        <w:left w:val="none" w:sz="0" w:space="0" w:color="auto"/>
                        <w:bottom w:val="none" w:sz="0" w:space="0" w:color="auto"/>
                        <w:right w:val="none" w:sz="0" w:space="0" w:color="auto"/>
                      </w:divBdr>
                    </w:div>
                    <w:div w:id="1964968594">
                      <w:marLeft w:val="0"/>
                      <w:marRight w:val="0"/>
                      <w:marTop w:val="0"/>
                      <w:marBottom w:val="0"/>
                      <w:divBdr>
                        <w:top w:val="none" w:sz="0" w:space="0" w:color="auto"/>
                        <w:left w:val="none" w:sz="0" w:space="0" w:color="auto"/>
                        <w:bottom w:val="none" w:sz="0" w:space="0" w:color="auto"/>
                        <w:right w:val="none" w:sz="0" w:space="0" w:color="auto"/>
                      </w:divBdr>
                    </w:div>
                  </w:divsChild>
                </w:div>
                <w:div w:id="2002733231">
                  <w:marLeft w:val="0"/>
                  <w:marRight w:val="0"/>
                  <w:marTop w:val="0"/>
                  <w:marBottom w:val="0"/>
                  <w:divBdr>
                    <w:top w:val="none" w:sz="0" w:space="0" w:color="auto"/>
                    <w:left w:val="none" w:sz="0" w:space="0" w:color="auto"/>
                    <w:bottom w:val="none" w:sz="0" w:space="0" w:color="auto"/>
                    <w:right w:val="none" w:sz="0" w:space="0" w:color="auto"/>
                  </w:divBdr>
                  <w:divsChild>
                    <w:div w:id="305673161">
                      <w:marLeft w:val="0"/>
                      <w:marRight w:val="0"/>
                      <w:marTop w:val="0"/>
                      <w:marBottom w:val="0"/>
                      <w:divBdr>
                        <w:top w:val="none" w:sz="0" w:space="0" w:color="auto"/>
                        <w:left w:val="none" w:sz="0" w:space="0" w:color="auto"/>
                        <w:bottom w:val="none" w:sz="0" w:space="0" w:color="auto"/>
                        <w:right w:val="none" w:sz="0" w:space="0" w:color="auto"/>
                      </w:divBdr>
                    </w:div>
                    <w:div w:id="751007067">
                      <w:marLeft w:val="0"/>
                      <w:marRight w:val="0"/>
                      <w:marTop w:val="0"/>
                      <w:marBottom w:val="0"/>
                      <w:divBdr>
                        <w:top w:val="none" w:sz="0" w:space="0" w:color="auto"/>
                        <w:left w:val="none" w:sz="0" w:space="0" w:color="auto"/>
                        <w:bottom w:val="none" w:sz="0" w:space="0" w:color="auto"/>
                        <w:right w:val="none" w:sz="0" w:space="0" w:color="auto"/>
                      </w:divBdr>
                    </w:div>
                    <w:div w:id="755518931">
                      <w:marLeft w:val="0"/>
                      <w:marRight w:val="0"/>
                      <w:marTop w:val="0"/>
                      <w:marBottom w:val="0"/>
                      <w:divBdr>
                        <w:top w:val="none" w:sz="0" w:space="0" w:color="auto"/>
                        <w:left w:val="none" w:sz="0" w:space="0" w:color="auto"/>
                        <w:bottom w:val="none" w:sz="0" w:space="0" w:color="auto"/>
                        <w:right w:val="none" w:sz="0" w:space="0" w:color="auto"/>
                      </w:divBdr>
                    </w:div>
                    <w:div w:id="14069956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29873828">
          <w:marLeft w:val="0"/>
          <w:marRight w:val="0"/>
          <w:marTop w:val="0"/>
          <w:marBottom w:val="0"/>
          <w:divBdr>
            <w:top w:val="none" w:sz="0" w:space="0" w:color="auto"/>
            <w:left w:val="none" w:sz="0" w:space="0" w:color="auto"/>
            <w:bottom w:val="none" w:sz="0" w:space="0" w:color="auto"/>
            <w:right w:val="none" w:sz="0" w:space="0" w:color="auto"/>
          </w:divBdr>
          <w:divsChild>
            <w:div w:id="54091281">
              <w:marLeft w:val="0"/>
              <w:marRight w:val="0"/>
              <w:marTop w:val="0"/>
              <w:marBottom w:val="0"/>
              <w:divBdr>
                <w:top w:val="none" w:sz="0" w:space="0" w:color="auto"/>
                <w:left w:val="none" w:sz="0" w:space="0" w:color="auto"/>
                <w:bottom w:val="none" w:sz="0" w:space="0" w:color="auto"/>
                <w:right w:val="none" w:sz="0" w:space="0" w:color="auto"/>
              </w:divBdr>
            </w:div>
            <w:div w:id="104888057">
              <w:marLeft w:val="0"/>
              <w:marRight w:val="0"/>
              <w:marTop w:val="0"/>
              <w:marBottom w:val="0"/>
              <w:divBdr>
                <w:top w:val="none" w:sz="0" w:space="0" w:color="auto"/>
                <w:left w:val="none" w:sz="0" w:space="0" w:color="auto"/>
                <w:bottom w:val="none" w:sz="0" w:space="0" w:color="auto"/>
                <w:right w:val="none" w:sz="0" w:space="0" w:color="auto"/>
              </w:divBdr>
            </w:div>
            <w:div w:id="513082486">
              <w:marLeft w:val="0"/>
              <w:marRight w:val="0"/>
              <w:marTop w:val="0"/>
              <w:marBottom w:val="0"/>
              <w:divBdr>
                <w:top w:val="none" w:sz="0" w:space="0" w:color="auto"/>
                <w:left w:val="none" w:sz="0" w:space="0" w:color="auto"/>
                <w:bottom w:val="none" w:sz="0" w:space="0" w:color="auto"/>
                <w:right w:val="none" w:sz="0" w:space="0" w:color="auto"/>
              </w:divBdr>
            </w:div>
            <w:div w:id="581838267">
              <w:marLeft w:val="0"/>
              <w:marRight w:val="0"/>
              <w:marTop w:val="0"/>
              <w:marBottom w:val="0"/>
              <w:divBdr>
                <w:top w:val="none" w:sz="0" w:space="0" w:color="auto"/>
                <w:left w:val="none" w:sz="0" w:space="0" w:color="auto"/>
                <w:bottom w:val="none" w:sz="0" w:space="0" w:color="auto"/>
                <w:right w:val="none" w:sz="0" w:space="0" w:color="auto"/>
              </w:divBdr>
            </w:div>
            <w:div w:id="599488728">
              <w:marLeft w:val="0"/>
              <w:marRight w:val="0"/>
              <w:marTop w:val="0"/>
              <w:marBottom w:val="0"/>
              <w:divBdr>
                <w:top w:val="none" w:sz="0" w:space="0" w:color="auto"/>
                <w:left w:val="none" w:sz="0" w:space="0" w:color="auto"/>
                <w:bottom w:val="none" w:sz="0" w:space="0" w:color="auto"/>
                <w:right w:val="none" w:sz="0" w:space="0" w:color="auto"/>
              </w:divBdr>
            </w:div>
            <w:div w:id="680015096">
              <w:marLeft w:val="0"/>
              <w:marRight w:val="0"/>
              <w:marTop w:val="0"/>
              <w:marBottom w:val="0"/>
              <w:divBdr>
                <w:top w:val="none" w:sz="0" w:space="0" w:color="auto"/>
                <w:left w:val="none" w:sz="0" w:space="0" w:color="auto"/>
                <w:bottom w:val="none" w:sz="0" w:space="0" w:color="auto"/>
                <w:right w:val="none" w:sz="0" w:space="0" w:color="auto"/>
              </w:divBdr>
            </w:div>
            <w:div w:id="980383873">
              <w:marLeft w:val="0"/>
              <w:marRight w:val="0"/>
              <w:marTop w:val="0"/>
              <w:marBottom w:val="0"/>
              <w:divBdr>
                <w:top w:val="none" w:sz="0" w:space="0" w:color="auto"/>
                <w:left w:val="none" w:sz="0" w:space="0" w:color="auto"/>
                <w:bottom w:val="none" w:sz="0" w:space="0" w:color="auto"/>
                <w:right w:val="none" w:sz="0" w:space="0" w:color="auto"/>
              </w:divBdr>
            </w:div>
            <w:div w:id="1151211225">
              <w:marLeft w:val="0"/>
              <w:marRight w:val="0"/>
              <w:marTop w:val="0"/>
              <w:marBottom w:val="0"/>
              <w:divBdr>
                <w:top w:val="none" w:sz="0" w:space="0" w:color="auto"/>
                <w:left w:val="none" w:sz="0" w:space="0" w:color="auto"/>
                <w:bottom w:val="none" w:sz="0" w:space="0" w:color="auto"/>
                <w:right w:val="none" w:sz="0" w:space="0" w:color="auto"/>
              </w:divBdr>
            </w:div>
          </w:divsChild>
        </w:div>
        <w:div w:id="553270457">
          <w:marLeft w:val="0"/>
          <w:marRight w:val="0"/>
          <w:marTop w:val="0"/>
          <w:marBottom w:val="0"/>
          <w:divBdr>
            <w:top w:val="none" w:sz="0" w:space="0" w:color="auto"/>
            <w:left w:val="none" w:sz="0" w:space="0" w:color="auto"/>
            <w:bottom w:val="none" w:sz="0" w:space="0" w:color="auto"/>
            <w:right w:val="none" w:sz="0" w:space="0" w:color="auto"/>
          </w:divBdr>
          <w:divsChild>
            <w:div w:id="46614144">
              <w:marLeft w:val="0"/>
              <w:marRight w:val="0"/>
              <w:marTop w:val="0"/>
              <w:marBottom w:val="0"/>
              <w:divBdr>
                <w:top w:val="none" w:sz="0" w:space="0" w:color="auto"/>
                <w:left w:val="none" w:sz="0" w:space="0" w:color="auto"/>
                <w:bottom w:val="none" w:sz="0" w:space="0" w:color="auto"/>
                <w:right w:val="none" w:sz="0" w:space="0" w:color="auto"/>
              </w:divBdr>
            </w:div>
            <w:div w:id="183054457">
              <w:marLeft w:val="0"/>
              <w:marRight w:val="0"/>
              <w:marTop w:val="0"/>
              <w:marBottom w:val="0"/>
              <w:divBdr>
                <w:top w:val="none" w:sz="0" w:space="0" w:color="auto"/>
                <w:left w:val="none" w:sz="0" w:space="0" w:color="auto"/>
                <w:bottom w:val="none" w:sz="0" w:space="0" w:color="auto"/>
                <w:right w:val="none" w:sz="0" w:space="0" w:color="auto"/>
              </w:divBdr>
            </w:div>
            <w:div w:id="664164310">
              <w:marLeft w:val="0"/>
              <w:marRight w:val="0"/>
              <w:marTop w:val="0"/>
              <w:marBottom w:val="0"/>
              <w:divBdr>
                <w:top w:val="none" w:sz="0" w:space="0" w:color="auto"/>
                <w:left w:val="none" w:sz="0" w:space="0" w:color="auto"/>
                <w:bottom w:val="none" w:sz="0" w:space="0" w:color="auto"/>
                <w:right w:val="none" w:sz="0" w:space="0" w:color="auto"/>
              </w:divBdr>
            </w:div>
            <w:div w:id="763302015">
              <w:marLeft w:val="0"/>
              <w:marRight w:val="0"/>
              <w:marTop w:val="0"/>
              <w:marBottom w:val="0"/>
              <w:divBdr>
                <w:top w:val="none" w:sz="0" w:space="0" w:color="auto"/>
                <w:left w:val="none" w:sz="0" w:space="0" w:color="auto"/>
                <w:bottom w:val="none" w:sz="0" w:space="0" w:color="auto"/>
                <w:right w:val="none" w:sz="0" w:space="0" w:color="auto"/>
              </w:divBdr>
            </w:div>
            <w:div w:id="821430951">
              <w:marLeft w:val="0"/>
              <w:marRight w:val="0"/>
              <w:marTop w:val="0"/>
              <w:marBottom w:val="0"/>
              <w:divBdr>
                <w:top w:val="none" w:sz="0" w:space="0" w:color="auto"/>
                <w:left w:val="none" w:sz="0" w:space="0" w:color="auto"/>
                <w:bottom w:val="none" w:sz="0" w:space="0" w:color="auto"/>
                <w:right w:val="none" w:sz="0" w:space="0" w:color="auto"/>
              </w:divBdr>
            </w:div>
            <w:div w:id="1168520139">
              <w:marLeft w:val="0"/>
              <w:marRight w:val="0"/>
              <w:marTop w:val="0"/>
              <w:marBottom w:val="0"/>
              <w:divBdr>
                <w:top w:val="none" w:sz="0" w:space="0" w:color="auto"/>
                <w:left w:val="none" w:sz="0" w:space="0" w:color="auto"/>
                <w:bottom w:val="none" w:sz="0" w:space="0" w:color="auto"/>
                <w:right w:val="none" w:sz="0" w:space="0" w:color="auto"/>
              </w:divBdr>
            </w:div>
            <w:div w:id="1231503417">
              <w:marLeft w:val="0"/>
              <w:marRight w:val="0"/>
              <w:marTop w:val="0"/>
              <w:marBottom w:val="0"/>
              <w:divBdr>
                <w:top w:val="none" w:sz="0" w:space="0" w:color="auto"/>
                <w:left w:val="none" w:sz="0" w:space="0" w:color="auto"/>
                <w:bottom w:val="none" w:sz="0" w:space="0" w:color="auto"/>
                <w:right w:val="none" w:sz="0" w:space="0" w:color="auto"/>
              </w:divBdr>
            </w:div>
            <w:div w:id="1512069445">
              <w:marLeft w:val="0"/>
              <w:marRight w:val="0"/>
              <w:marTop w:val="0"/>
              <w:marBottom w:val="0"/>
              <w:divBdr>
                <w:top w:val="none" w:sz="0" w:space="0" w:color="auto"/>
                <w:left w:val="none" w:sz="0" w:space="0" w:color="auto"/>
                <w:bottom w:val="none" w:sz="0" w:space="0" w:color="auto"/>
                <w:right w:val="none" w:sz="0" w:space="0" w:color="auto"/>
              </w:divBdr>
            </w:div>
            <w:div w:id="1632398042">
              <w:marLeft w:val="0"/>
              <w:marRight w:val="0"/>
              <w:marTop w:val="0"/>
              <w:marBottom w:val="0"/>
              <w:divBdr>
                <w:top w:val="none" w:sz="0" w:space="0" w:color="auto"/>
                <w:left w:val="none" w:sz="0" w:space="0" w:color="auto"/>
                <w:bottom w:val="none" w:sz="0" w:space="0" w:color="auto"/>
                <w:right w:val="none" w:sz="0" w:space="0" w:color="auto"/>
              </w:divBdr>
            </w:div>
            <w:div w:id="1771851828">
              <w:marLeft w:val="0"/>
              <w:marRight w:val="0"/>
              <w:marTop w:val="0"/>
              <w:marBottom w:val="0"/>
              <w:divBdr>
                <w:top w:val="none" w:sz="0" w:space="0" w:color="auto"/>
                <w:left w:val="none" w:sz="0" w:space="0" w:color="auto"/>
                <w:bottom w:val="none" w:sz="0" w:space="0" w:color="auto"/>
                <w:right w:val="none" w:sz="0" w:space="0" w:color="auto"/>
              </w:divBdr>
            </w:div>
            <w:div w:id="1819688485">
              <w:marLeft w:val="0"/>
              <w:marRight w:val="0"/>
              <w:marTop w:val="0"/>
              <w:marBottom w:val="0"/>
              <w:divBdr>
                <w:top w:val="none" w:sz="0" w:space="0" w:color="auto"/>
                <w:left w:val="none" w:sz="0" w:space="0" w:color="auto"/>
                <w:bottom w:val="none" w:sz="0" w:space="0" w:color="auto"/>
                <w:right w:val="none" w:sz="0" w:space="0" w:color="auto"/>
              </w:divBdr>
            </w:div>
            <w:div w:id="2022932291">
              <w:marLeft w:val="0"/>
              <w:marRight w:val="0"/>
              <w:marTop w:val="0"/>
              <w:marBottom w:val="0"/>
              <w:divBdr>
                <w:top w:val="none" w:sz="0" w:space="0" w:color="auto"/>
                <w:left w:val="none" w:sz="0" w:space="0" w:color="auto"/>
                <w:bottom w:val="none" w:sz="0" w:space="0" w:color="auto"/>
                <w:right w:val="none" w:sz="0" w:space="0" w:color="auto"/>
              </w:divBdr>
            </w:div>
            <w:div w:id="2087221481">
              <w:marLeft w:val="0"/>
              <w:marRight w:val="0"/>
              <w:marTop w:val="0"/>
              <w:marBottom w:val="0"/>
              <w:divBdr>
                <w:top w:val="none" w:sz="0" w:space="0" w:color="auto"/>
                <w:left w:val="none" w:sz="0" w:space="0" w:color="auto"/>
                <w:bottom w:val="none" w:sz="0" w:space="0" w:color="auto"/>
                <w:right w:val="none" w:sz="0" w:space="0" w:color="auto"/>
              </w:divBdr>
            </w:div>
          </w:divsChild>
        </w:div>
        <w:div w:id="1796025567">
          <w:marLeft w:val="0"/>
          <w:marRight w:val="0"/>
          <w:marTop w:val="0"/>
          <w:marBottom w:val="0"/>
          <w:divBdr>
            <w:top w:val="none" w:sz="0" w:space="0" w:color="auto"/>
            <w:left w:val="none" w:sz="0" w:space="0" w:color="auto"/>
            <w:bottom w:val="none" w:sz="0" w:space="0" w:color="auto"/>
            <w:right w:val="none" w:sz="0" w:space="0" w:color="auto"/>
          </w:divBdr>
          <w:divsChild>
            <w:div w:id="125438171">
              <w:marLeft w:val="0"/>
              <w:marRight w:val="0"/>
              <w:marTop w:val="0"/>
              <w:marBottom w:val="0"/>
              <w:divBdr>
                <w:top w:val="none" w:sz="0" w:space="0" w:color="auto"/>
                <w:left w:val="none" w:sz="0" w:space="0" w:color="auto"/>
                <w:bottom w:val="none" w:sz="0" w:space="0" w:color="auto"/>
                <w:right w:val="none" w:sz="0" w:space="0" w:color="auto"/>
              </w:divBdr>
            </w:div>
            <w:div w:id="279382656">
              <w:marLeft w:val="0"/>
              <w:marRight w:val="0"/>
              <w:marTop w:val="0"/>
              <w:marBottom w:val="0"/>
              <w:divBdr>
                <w:top w:val="none" w:sz="0" w:space="0" w:color="auto"/>
                <w:left w:val="none" w:sz="0" w:space="0" w:color="auto"/>
                <w:bottom w:val="none" w:sz="0" w:space="0" w:color="auto"/>
                <w:right w:val="none" w:sz="0" w:space="0" w:color="auto"/>
              </w:divBdr>
            </w:div>
            <w:div w:id="405306922">
              <w:marLeft w:val="0"/>
              <w:marRight w:val="0"/>
              <w:marTop w:val="0"/>
              <w:marBottom w:val="0"/>
              <w:divBdr>
                <w:top w:val="none" w:sz="0" w:space="0" w:color="auto"/>
                <w:left w:val="none" w:sz="0" w:space="0" w:color="auto"/>
                <w:bottom w:val="none" w:sz="0" w:space="0" w:color="auto"/>
                <w:right w:val="none" w:sz="0" w:space="0" w:color="auto"/>
              </w:divBdr>
            </w:div>
            <w:div w:id="665278948">
              <w:marLeft w:val="0"/>
              <w:marRight w:val="0"/>
              <w:marTop w:val="0"/>
              <w:marBottom w:val="0"/>
              <w:divBdr>
                <w:top w:val="none" w:sz="0" w:space="0" w:color="auto"/>
                <w:left w:val="none" w:sz="0" w:space="0" w:color="auto"/>
                <w:bottom w:val="none" w:sz="0" w:space="0" w:color="auto"/>
                <w:right w:val="none" w:sz="0" w:space="0" w:color="auto"/>
              </w:divBdr>
            </w:div>
            <w:div w:id="855583372">
              <w:marLeft w:val="0"/>
              <w:marRight w:val="0"/>
              <w:marTop w:val="0"/>
              <w:marBottom w:val="0"/>
              <w:divBdr>
                <w:top w:val="none" w:sz="0" w:space="0" w:color="auto"/>
                <w:left w:val="none" w:sz="0" w:space="0" w:color="auto"/>
                <w:bottom w:val="none" w:sz="0" w:space="0" w:color="auto"/>
                <w:right w:val="none" w:sz="0" w:space="0" w:color="auto"/>
              </w:divBdr>
            </w:div>
            <w:div w:id="1207522512">
              <w:marLeft w:val="0"/>
              <w:marRight w:val="0"/>
              <w:marTop w:val="0"/>
              <w:marBottom w:val="0"/>
              <w:divBdr>
                <w:top w:val="none" w:sz="0" w:space="0" w:color="auto"/>
                <w:left w:val="none" w:sz="0" w:space="0" w:color="auto"/>
                <w:bottom w:val="none" w:sz="0" w:space="0" w:color="auto"/>
                <w:right w:val="none" w:sz="0" w:space="0" w:color="auto"/>
              </w:divBdr>
            </w:div>
            <w:div w:id="1244492637">
              <w:marLeft w:val="0"/>
              <w:marRight w:val="0"/>
              <w:marTop w:val="0"/>
              <w:marBottom w:val="0"/>
              <w:divBdr>
                <w:top w:val="none" w:sz="0" w:space="0" w:color="auto"/>
                <w:left w:val="none" w:sz="0" w:space="0" w:color="auto"/>
                <w:bottom w:val="none" w:sz="0" w:space="0" w:color="auto"/>
                <w:right w:val="none" w:sz="0" w:space="0" w:color="auto"/>
              </w:divBdr>
            </w:div>
            <w:div w:id="1352337823">
              <w:marLeft w:val="0"/>
              <w:marRight w:val="0"/>
              <w:marTop w:val="0"/>
              <w:marBottom w:val="0"/>
              <w:divBdr>
                <w:top w:val="none" w:sz="0" w:space="0" w:color="auto"/>
                <w:left w:val="none" w:sz="0" w:space="0" w:color="auto"/>
                <w:bottom w:val="none" w:sz="0" w:space="0" w:color="auto"/>
                <w:right w:val="none" w:sz="0" w:space="0" w:color="auto"/>
              </w:divBdr>
            </w:div>
            <w:div w:id="1531912441">
              <w:marLeft w:val="0"/>
              <w:marRight w:val="0"/>
              <w:marTop w:val="0"/>
              <w:marBottom w:val="0"/>
              <w:divBdr>
                <w:top w:val="none" w:sz="0" w:space="0" w:color="auto"/>
                <w:left w:val="none" w:sz="0" w:space="0" w:color="auto"/>
                <w:bottom w:val="none" w:sz="0" w:space="0" w:color="auto"/>
                <w:right w:val="none" w:sz="0" w:space="0" w:color="auto"/>
              </w:divBdr>
            </w:div>
            <w:div w:id="20820923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36825792">
      <w:bodyDiv w:val="1"/>
      <w:marLeft w:val="0"/>
      <w:marRight w:val="0"/>
      <w:marTop w:val="0"/>
      <w:marBottom w:val="0"/>
      <w:divBdr>
        <w:top w:val="none" w:sz="0" w:space="0" w:color="auto"/>
        <w:left w:val="none" w:sz="0" w:space="0" w:color="auto"/>
        <w:bottom w:val="none" w:sz="0" w:space="0" w:color="auto"/>
        <w:right w:val="none" w:sz="0" w:space="0" w:color="auto"/>
      </w:divBdr>
    </w:div>
    <w:div w:id="1166751134">
      <w:bodyDiv w:val="1"/>
      <w:marLeft w:val="0"/>
      <w:marRight w:val="0"/>
      <w:marTop w:val="0"/>
      <w:marBottom w:val="0"/>
      <w:divBdr>
        <w:top w:val="none" w:sz="0" w:space="0" w:color="auto"/>
        <w:left w:val="none" w:sz="0" w:space="0" w:color="auto"/>
        <w:bottom w:val="none" w:sz="0" w:space="0" w:color="auto"/>
        <w:right w:val="none" w:sz="0" w:space="0" w:color="auto"/>
      </w:divBdr>
      <w:divsChild>
        <w:div w:id="74713379">
          <w:marLeft w:val="0"/>
          <w:marRight w:val="0"/>
          <w:marTop w:val="0"/>
          <w:marBottom w:val="0"/>
          <w:divBdr>
            <w:top w:val="none" w:sz="0" w:space="0" w:color="auto"/>
            <w:left w:val="none" w:sz="0" w:space="0" w:color="auto"/>
            <w:bottom w:val="none" w:sz="0" w:space="0" w:color="auto"/>
            <w:right w:val="none" w:sz="0" w:space="0" w:color="auto"/>
          </w:divBdr>
          <w:divsChild>
            <w:div w:id="830373386">
              <w:marLeft w:val="0"/>
              <w:marRight w:val="0"/>
              <w:marTop w:val="0"/>
              <w:marBottom w:val="0"/>
              <w:divBdr>
                <w:top w:val="none" w:sz="0" w:space="0" w:color="auto"/>
                <w:left w:val="none" w:sz="0" w:space="0" w:color="auto"/>
                <w:bottom w:val="none" w:sz="0" w:space="0" w:color="auto"/>
                <w:right w:val="none" w:sz="0" w:space="0" w:color="auto"/>
              </w:divBdr>
            </w:div>
          </w:divsChild>
        </w:div>
        <w:div w:id="123085564">
          <w:marLeft w:val="0"/>
          <w:marRight w:val="0"/>
          <w:marTop w:val="0"/>
          <w:marBottom w:val="0"/>
          <w:divBdr>
            <w:top w:val="none" w:sz="0" w:space="0" w:color="auto"/>
            <w:left w:val="none" w:sz="0" w:space="0" w:color="auto"/>
            <w:bottom w:val="none" w:sz="0" w:space="0" w:color="auto"/>
            <w:right w:val="none" w:sz="0" w:space="0" w:color="auto"/>
          </w:divBdr>
          <w:divsChild>
            <w:div w:id="577445627">
              <w:marLeft w:val="0"/>
              <w:marRight w:val="0"/>
              <w:marTop w:val="0"/>
              <w:marBottom w:val="0"/>
              <w:divBdr>
                <w:top w:val="none" w:sz="0" w:space="0" w:color="auto"/>
                <w:left w:val="none" w:sz="0" w:space="0" w:color="auto"/>
                <w:bottom w:val="none" w:sz="0" w:space="0" w:color="auto"/>
                <w:right w:val="none" w:sz="0" w:space="0" w:color="auto"/>
              </w:divBdr>
            </w:div>
            <w:div w:id="2039819535">
              <w:marLeft w:val="0"/>
              <w:marRight w:val="0"/>
              <w:marTop w:val="0"/>
              <w:marBottom w:val="0"/>
              <w:divBdr>
                <w:top w:val="none" w:sz="0" w:space="0" w:color="auto"/>
                <w:left w:val="none" w:sz="0" w:space="0" w:color="auto"/>
                <w:bottom w:val="none" w:sz="0" w:space="0" w:color="auto"/>
                <w:right w:val="none" w:sz="0" w:space="0" w:color="auto"/>
              </w:divBdr>
            </w:div>
          </w:divsChild>
        </w:div>
        <w:div w:id="210652290">
          <w:marLeft w:val="0"/>
          <w:marRight w:val="0"/>
          <w:marTop w:val="0"/>
          <w:marBottom w:val="0"/>
          <w:divBdr>
            <w:top w:val="none" w:sz="0" w:space="0" w:color="auto"/>
            <w:left w:val="none" w:sz="0" w:space="0" w:color="auto"/>
            <w:bottom w:val="none" w:sz="0" w:space="0" w:color="auto"/>
            <w:right w:val="none" w:sz="0" w:space="0" w:color="auto"/>
          </w:divBdr>
          <w:divsChild>
            <w:div w:id="345913494">
              <w:marLeft w:val="0"/>
              <w:marRight w:val="0"/>
              <w:marTop w:val="0"/>
              <w:marBottom w:val="0"/>
              <w:divBdr>
                <w:top w:val="none" w:sz="0" w:space="0" w:color="auto"/>
                <w:left w:val="none" w:sz="0" w:space="0" w:color="auto"/>
                <w:bottom w:val="none" w:sz="0" w:space="0" w:color="auto"/>
                <w:right w:val="none" w:sz="0" w:space="0" w:color="auto"/>
              </w:divBdr>
            </w:div>
            <w:div w:id="1543975052">
              <w:marLeft w:val="0"/>
              <w:marRight w:val="0"/>
              <w:marTop w:val="0"/>
              <w:marBottom w:val="0"/>
              <w:divBdr>
                <w:top w:val="none" w:sz="0" w:space="0" w:color="auto"/>
                <w:left w:val="none" w:sz="0" w:space="0" w:color="auto"/>
                <w:bottom w:val="none" w:sz="0" w:space="0" w:color="auto"/>
                <w:right w:val="none" w:sz="0" w:space="0" w:color="auto"/>
              </w:divBdr>
            </w:div>
          </w:divsChild>
        </w:div>
        <w:div w:id="281962676">
          <w:marLeft w:val="0"/>
          <w:marRight w:val="0"/>
          <w:marTop w:val="0"/>
          <w:marBottom w:val="0"/>
          <w:divBdr>
            <w:top w:val="none" w:sz="0" w:space="0" w:color="auto"/>
            <w:left w:val="none" w:sz="0" w:space="0" w:color="auto"/>
            <w:bottom w:val="none" w:sz="0" w:space="0" w:color="auto"/>
            <w:right w:val="none" w:sz="0" w:space="0" w:color="auto"/>
          </w:divBdr>
          <w:divsChild>
            <w:div w:id="1779132260">
              <w:marLeft w:val="0"/>
              <w:marRight w:val="0"/>
              <w:marTop w:val="0"/>
              <w:marBottom w:val="0"/>
              <w:divBdr>
                <w:top w:val="none" w:sz="0" w:space="0" w:color="auto"/>
                <w:left w:val="none" w:sz="0" w:space="0" w:color="auto"/>
                <w:bottom w:val="none" w:sz="0" w:space="0" w:color="auto"/>
                <w:right w:val="none" w:sz="0" w:space="0" w:color="auto"/>
              </w:divBdr>
            </w:div>
          </w:divsChild>
        </w:div>
        <w:div w:id="284313960">
          <w:marLeft w:val="0"/>
          <w:marRight w:val="0"/>
          <w:marTop w:val="0"/>
          <w:marBottom w:val="0"/>
          <w:divBdr>
            <w:top w:val="none" w:sz="0" w:space="0" w:color="auto"/>
            <w:left w:val="none" w:sz="0" w:space="0" w:color="auto"/>
            <w:bottom w:val="none" w:sz="0" w:space="0" w:color="auto"/>
            <w:right w:val="none" w:sz="0" w:space="0" w:color="auto"/>
          </w:divBdr>
          <w:divsChild>
            <w:div w:id="2044014909">
              <w:marLeft w:val="0"/>
              <w:marRight w:val="0"/>
              <w:marTop w:val="0"/>
              <w:marBottom w:val="0"/>
              <w:divBdr>
                <w:top w:val="none" w:sz="0" w:space="0" w:color="auto"/>
                <w:left w:val="none" w:sz="0" w:space="0" w:color="auto"/>
                <w:bottom w:val="none" w:sz="0" w:space="0" w:color="auto"/>
                <w:right w:val="none" w:sz="0" w:space="0" w:color="auto"/>
              </w:divBdr>
            </w:div>
          </w:divsChild>
        </w:div>
        <w:div w:id="447356836">
          <w:marLeft w:val="0"/>
          <w:marRight w:val="0"/>
          <w:marTop w:val="0"/>
          <w:marBottom w:val="0"/>
          <w:divBdr>
            <w:top w:val="none" w:sz="0" w:space="0" w:color="auto"/>
            <w:left w:val="none" w:sz="0" w:space="0" w:color="auto"/>
            <w:bottom w:val="none" w:sz="0" w:space="0" w:color="auto"/>
            <w:right w:val="none" w:sz="0" w:space="0" w:color="auto"/>
          </w:divBdr>
          <w:divsChild>
            <w:div w:id="218051685">
              <w:marLeft w:val="0"/>
              <w:marRight w:val="0"/>
              <w:marTop w:val="0"/>
              <w:marBottom w:val="0"/>
              <w:divBdr>
                <w:top w:val="none" w:sz="0" w:space="0" w:color="auto"/>
                <w:left w:val="none" w:sz="0" w:space="0" w:color="auto"/>
                <w:bottom w:val="none" w:sz="0" w:space="0" w:color="auto"/>
                <w:right w:val="none" w:sz="0" w:space="0" w:color="auto"/>
              </w:divBdr>
            </w:div>
          </w:divsChild>
        </w:div>
        <w:div w:id="467672713">
          <w:marLeft w:val="0"/>
          <w:marRight w:val="0"/>
          <w:marTop w:val="0"/>
          <w:marBottom w:val="0"/>
          <w:divBdr>
            <w:top w:val="none" w:sz="0" w:space="0" w:color="auto"/>
            <w:left w:val="none" w:sz="0" w:space="0" w:color="auto"/>
            <w:bottom w:val="none" w:sz="0" w:space="0" w:color="auto"/>
            <w:right w:val="none" w:sz="0" w:space="0" w:color="auto"/>
          </w:divBdr>
          <w:divsChild>
            <w:div w:id="1378360306">
              <w:marLeft w:val="0"/>
              <w:marRight w:val="0"/>
              <w:marTop w:val="0"/>
              <w:marBottom w:val="0"/>
              <w:divBdr>
                <w:top w:val="none" w:sz="0" w:space="0" w:color="auto"/>
                <w:left w:val="none" w:sz="0" w:space="0" w:color="auto"/>
                <w:bottom w:val="none" w:sz="0" w:space="0" w:color="auto"/>
                <w:right w:val="none" w:sz="0" w:space="0" w:color="auto"/>
              </w:divBdr>
            </w:div>
          </w:divsChild>
        </w:div>
        <w:div w:id="479080754">
          <w:marLeft w:val="0"/>
          <w:marRight w:val="0"/>
          <w:marTop w:val="0"/>
          <w:marBottom w:val="0"/>
          <w:divBdr>
            <w:top w:val="none" w:sz="0" w:space="0" w:color="auto"/>
            <w:left w:val="none" w:sz="0" w:space="0" w:color="auto"/>
            <w:bottom w:val="none" w:sz="0" w:space="0" w:color="auto"/>
            <w:right w:val="none" w:sz="0" w:space="0" w:color="auto"/>
          </w:divBdr>
          <w:divsChild>
            <w:div w:id="223611095">
              <w:marLeft w:val="0"/>
              <w:marRight w:val="0"/>
              <w:marTop w:val="0"/>
              <w:marBottom w:val="0"/>
              <w:divBdr>
                <w:top w:val="none" w:sz="0" w:space="0" w:color="auto"/>
                <w:left w:val="none" w:sz="0" w:space="0" w:color="auto"/>
                <w:bottom w:val="none" w:sz="0" w:space="0" w:color="auto"/>
                <w:right w:val="none" w:sz="0" w:space="0" w:color="auto"/>
              </w:divBdr>
            </w:div>
          </w:divsChild>
        </w:div>
        <w:div w:id="528493786">
          <w:marLeft w:val="0"/>
          <w:marRight w:val="0"/>
          <w:marTop w:val="0"/>
          <w:marBottom w:val="0"/>
          <w:divBdr>
            <w:top w:val="none" w:sz="0" w:space="0" w:color="auto"/>
            <w:left w:val="none" w:sz="0" w:space="0" w:color="auto"/>
            <w:bottom w:val="none" w:sz="0" w:space="0" w:color="auto"/>
            <w:right w:val="none" w:sz="0" w:space="0" w:color="auto"/>
          </w:divBdr>
          <w:divsChild>
            <w:div w:id="370765310">
              <w:marLeft w:val="0"/>
              <w:marRight w:val="0"/>
              <w:marTop w:val="0"/>
              <w:marBottom w:val="0"/>
              <w:divBdr>
                <w:top w:val="none" w:sz="0" w:space="0" w:color="auto"/>
                <w:left w:val="none" w:sz="0" w:space="0" w:color="auto"/>
                <w:bottom w:val="none" w:sz="0" w:space="0" w:color="auto"/>
                <w:right w:val="none" w:sz="0" w:space="0" w:color="auto"/>
              </w:divBdr>
            </w:div>
            <w:div w:id="1404375964">
              <w:marLeft w:val="0"/>
              <w:marRight w:val="0"/>
              <w:marTop w:val="0"/>
              <w:marBottom w:val="0"/>
              <w:divBdr>
                <w:top w:val="none" w:sz="0" w:space="0" w:color="auto"/>
                <w:left w:val="none" w:sz="0" w:space="0" w:color="auto"/>
                <w:bottom w:val="none" w:sz="0" w:space="0" w:color="auto"/>
                <w:right w:val="none" w:sz="0" w:space="0" w:color="auto"/>
              </w:divBdr>
            </w:div>
            <w:div w:id="1435830847">
              <w:marLeft w:val="0"/>
              <w:marRight w:val="0"/>
              <w:marTop w:val="0"/>
              <w:marBottom w:val="0"/>
              <w:divBdr>
                <w:top w:val="none" w:sz="0" w:space="0" w:color="auto"/>
                <w:left w:val="none" w:sz="0" w:space="0" w:color="auto"/>
                <w:bottom w:val="none" w:sz="0" w:space="0" w:color="auto"/>
                <w:right w:val="none" w:sz="0" w:space="0" w:color="auto"/>
              </w:divBdr>
            </w:div>
            <w:div w:id="1474567379">
              <w:marLeft w:val="0"/>
              <w:marRight w:val="0"/>
              <w:marTop w:val="0"/>
              <w:marBottom w:val="0"/>
              <w:divBdr>
                <w:top w:val="none" w:sz="0" w:space="0" w:color="auto"/>
                <w:left w:val="none" w:sz="0" w:space="0" w:color="auto"/>
                <w:bottom w:val="none" w:sz="0" w:space="0" w:color="auto"/>
                <w:right w:val="none" w:sz="0" w:space="0" w:color="auto"/>
              </w:divBdr>
            </w:div>
          </w:divsChild>
        </w:div>
        <w:div w:id="536895260">
          <w:marLeft w:val="0"/>
          <w:marRight w:val="0"/>
          <w:marTop w:val="0"/>
          <w:marBottom w:val="0"/>
          <w:divBdr>
            <w:top w:val="none" w:sz="0" w:space="0" w:color="auto"/>
            <w:left w:val="none" w:sz="0" w:space="0" w:color="auto"/>
            <w:bottom w:val="none" w:sz="0" w:space="0" w:color="auto"/>
            <w:right w:val="none" w:sz="0" w:space="0" w:color="auto"/>
          </w:divBdr>
          <w:divsChild>
            <w:div w:id="547108268">
              <w:marLeft w:val="0"/>
              <w:marRight w:val="0"/>
              <w:marTop w:val="0"/>
              <w:marBottom w:val="0"/>
              <w:divBdr>
                <w:top w:val="none" w:sz="0" w:space="0" w:color="auto"/>
                <w:left w:val="none" w:sz="0" w:space="0" w:color="auto"/>
                <w:bottom w:val="none" w:sz="0" w:space="0" w:color="auto"/>
                <w:right w:val="none" w:sz="0" w:space="0" w:color="auto"/>
              </w:divBdr>
            </w:div>
          </w:divsChild>
        </w:div>
        <w:div w:id="598222707">
          <w:marLeft w:val="0"/>
          <w:marRight w:val="0"/>
          <w:marTop w:val="0"/>
          <w:marBottom w:val="0"/>
          <w:divBdr>
            <w:top w:val="none" w:sz="0" w:space="0" w:color="auto"/>
            <w:left w:val="none" w:sz="0" w:space="0" w:color="auto"/>
            <w:bottom w:val="none" w:sz="0" w:space="0" w:color="auto"/>
            <w:right w:val="none" w:sz="0" w:space="0" w:color="auto"/>
          </w:divBdr>
          <w:divsChild>
            <w:div w:id="681278560">
              <w:marLeft w:val="0"/>
              <w:marRight w:val="0"/>
              <w:marTop w:val="0"/>
              <w:marBottom w:val="0"/>
              <w:divBdr>
                <w:top w:val="none" w:sz="0" w:space="0" w:color="auto"/>
                <w:left w:val="none" w:sz="0" w:space="0" w:color="auto"/>
                <w:bottom w:val="none" w:sz="0" w:space="0" w:color="auto"/>
                <w:right w:val="none" w:sz="0" w:space="0" w:color="auto"/>
              </w:divBdr>
            </w:div>
            <w:div w:id="2032105691">
              <w:marLeft w:val="0"/>
              <w:marRight w:val="0"/>
              <w:marTop w:val="0"/>
              <w:marBottom w:val="0"/>
              <w:divBdr>
                <w:top w:val="none" w:sz="0" w:space="0" w:color="auto"/>
                <w:left w:val="none" w:sz="0" w:space="0" w:color="auto"/>
                <w:bottom w:val="none" w:sz="0" w:space="0" w:color="auto"/>
                <w:right w:val="none" w:sz="0" w:space="0" w:color="auto"/>
              </w:divBdr>
              <w:divsChild>
                <w:div w:id="923606868">
                  <w:marLeft w:val="0"/>
                  <w:marRight w:val="0"/>
                  <w:marTop w:val="0"/>
                  <w:marBottom w:val="0"/>
                  <w:divBdr>
                    <w:top w:val="none" w:sz="0" w:space="0" w:color="auto"/>
                    <w:left w:val="none" w:sz="0" w:space="0" w:color="auto"/>
                    <w:bottom w:val="none" w:sz="0" w:space="0" w:color="auto"/>
                    <w:right w:val="none" w:sz="0" w:space="0" w:color="auto"/>
                  </w:divBdr>
                  <w:divsChild>
                    <w:div w:id="214391435">
                      <w:marLeft w:val="0"/>
                      <w:marRight w:val="0"/>
                      <w:marTop w:val="0"/>
                      <w:marBottom w:val="0"/>
                      <w:divBdr>
                        <w:top w:val="none" w:sz="0" w:space="0" w:color="auto"/>
                        <w:left w:val="none" w:sz="0" w:space="0" w:color="auto"/>
                        <w:bottom w:val="none" w:sz="0" w:space="0" w:color="auto"/>
                        <w:right w:val="none" w:sz="0" w:space="0" w:color="auto"/>
                      </w:divBdr>
                      <w:divsChild>
                        <w:div w:id="1769350864">
                          <w:marLeft w:val="0"/>
                          <w:marRight w:val="0"/>
                          <w:marTop w:val="0"/>
                          <w:marBottom w:val="0"/>
                          <w:divBdr>
                            <w:top w:val="none" w:sz="0" w:space="0" w:color="auto"/>
                            <w:left w:val="none" w:sz="0" w:space="0" w:color="auto"/>
                            <w:bottom w:val="none" w:sz="0" w:space="0" w:color="auto"/>
                            <w:right w:val="none" w:sz="0" w:space="0" w:color="auto"/>
                          </w:divBdr>
                          <w:divsChild>
                            <w:div w:id="9187071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620647911">
          <w:marLeft w:val="0"/>
          <w:marRight w:val="0"/>
          <w:marTop w:val="0"/>
          <w:marBottom w:val="0"/>
          <w:divBdr>
            <w:top w:val="none" w:sz="0" w:space="0" w:color="auto"/>
            <w:left w:val="none" w:sz="0" w:space="0" w:color="auto"/>
            <w:bottom w:val="none" w:sz="0" w:space="0" w:color="auto"/>
            <w:right w:val="none" w:sz="0" w:space="0" w:color="auto"/>
          </w:divBdr>
          <w:divsChild>
            <w:div w:id="823282441">
              <w:marLeft w:val="0"/>
              <w:marRight w:val="0"/>
              <w:marTop w:val="0"/>
              <w:marBottom w:val="0"/>
              <w:divBdr>
                <w:top w:val="none" w:sz="0" w:space="0" w:color="auto"/>
                <w:left w:val="none" w:sz="0" w:space="0" w:color="auto"/>
                <w:bottom w:val="none" w:sz="0" w:space="0" w:color="auto"/>
                <w:right w:val="none" w:sz="0" w:space="0" w:color="auto"/>
              </w:divBdr>
            </w:div>
          </w:divsChild>
        </w:div>
        <w:div w:id="1087729023">
          <w:marLeft w:val="0"/>
          <w:marRight w:val="0"/>
          <w:marTop w:val="0"/>
          <w:marBottom w:val="0"/>
          <w:divBdr>
            <w:top w:val="none" w:sz="0" w:space="0" w:color="auto"/>
            <w:left w:val="none" w:sz="0" w:space="0" w:color="auto"/>
            <w:bottom w:val="none" w:sz="0" w:space="0" w:color="auto"/>
            <w:right w:val="none" w:sz="0" w:space="0" w:color="auto"/>
          </w:divBdr>
          <w:divsChild>
            <w:div w:id="206644912">
              <w:marLeft w:val="0"/>
              <w:marRight w:val="0"/>
              <w:marTop w:val="0"/>
              <w:marBottom w:val="0"/>
              <w:divBdr>
                <w:top w:val="none" w:sz="0" w:space="0" w:color="auto"/>
                <w:left w:val="none" w:sz="0" w:space="0" w:color="auto"/>
                <w:bottom w:val="none" w:sz="0" w:space="0" w:color="auto"/>
                <w:right w:val="none" w:sz="0" w:space="0" w:color="auto"/>
              </w:divBdr>
            </w:div>
          </w:divsChild>
        </w:div>
        <w:div w:id="1205753478">
          <w:marLeft w:val="0"/>
          <w:marRight w:val="0"/>
          <w:marTop w:val="0"/>
          <w:marBottom w:val="0"/>
          <w:divBdr>
            <w:top w:val="none" w:sz="0" w:space="0" w:color="auto"/>
            <w:left w:val="none" w:sz="0" w:space="0" w:color="auto"/>
            <w:bottom w:val="none" w:sz="0" w:space="0" w:color="auto"/>
            <w:right w:val="none" w:sz="0" w:space="0" w:color="auto"/>
          </w:divBdr>
          <w:divsChild>
            <w:div w:id="15541029">
              <w:marLeft w:val="0"/>
              <w:marRight w:val="0"/>
              <w:marTop w:val="0"/>
              <w:marBottom w:val="0"/>
              <w:divBdr>
                <w:top w:val="none" w:sz="0" w:space="0" w:color="auto"/>
                <w:left w:val="none" w:sz="0" w:space="0" w:color="auto"/>
                <w:bottom w:val="none" w:sz="0" w:space="0" w:color="auto"/>
                <w:right w:val="none" w:sz="0" w:space="0" w:color="auto"/>
              </w:divBdr>
            </w:div>
          </w:divsChild>
        </w:div>
        <w:div w:id="1371998256">
          <w:marLeft w:val="0"/>
          <w:marRight w:val="0"/>
          <w:marTop w:val="0"/>
          <w:marBottom w:val="0"/>
          <w:divBdr>
            <w:top w:val="none" w:sz="0" w:space="0" w:color="auto"/>
            <w:left w:val="none" w:sz="0" w:space="0" w:color="auto"/>
            <w:bottom w:val="none" w:sz="0" w:space="0" w:color="auto"/>
            <w:right w:val="none" w:sz="0" w:space="0" w:color="auto"/>
          </w:divBdr>
          <w:divsChild>
            <w:div w:id="126094058">
              <w:marLeft w:val="0"/>
              <w:marRight w:val="0"/>
              <w:marTop w:val="0"/>
              <w:marBottom w:val="0"/>
              <w:divBdr>
                <w:top w:val="none" w:sz="0" w:space="0" w:color="auto"/>
                <w:left w:val="none" w:sz="0" w:space="0" w:color="auto"/>
                <w:bottom w:val="none" w:sz="0" w:space="0" w:color="auto"/>
                <w:right w:val="none" w:sz="0" w:space="0" w:color="auto"/>
              </w:divBdr>
            </w:div>
            <w:div w:id="1186091426">
              <w:marLeft w:val="0"/>
              <w:marRight w:val="0"/>
              <w:marTop w:val="0"/>
              <w:marBottom w:val="0"/>
              <w:divBdr>
                <w:top w:val="none" w:sz="0" w:space="0" w:color="auto"/>
                <w:left w:val="none" w:sz="0" w:space="0" w:color="auto"/>
                <w:bottom w:val="none" w:sz="0" w:space="0" w:color="auto"/>
                <w:right w:val="none" w:sz="0" w:space="0" w:color="auto"/>
              </w:divBdr>
            </w:div>
            <w:div w:id="1232347307">
              <w:marLeft w:val="0"/>
              <w:marRight w:val="0"/>
              <w:marTop w:val="0"/>
              <w:marBottom w:val="0"/>
              <w:divBdr>
                <w:top w:val="none" w:sz="0" w:space="0" w:color="auto"/>
                <w:left w:val="none" w:sz="0" w:space="0" w:color="auto"/>
                <w:bottom w:val="none" w:sz="0" w:space="0" w:color="auto"/>
                <w:right w:val="none" w:sz="0" w:space="0" w:color="auto"/>
              </w:divBdr>
            </w:div>
          </w:divsChild>
        </w:div>
        <w:div w:id="1516118302">
          <w:marLeft w:val="0"/>
          <w:marRight w:val="0"/>
          <w:marTop w:val="0"/>
          <w:marBottom w:val="0"/>
          <w:divBdr>
            <w:top w:val="none" w:sz="0" w:space="0" w:color="auto"/>
            <w:left w:val="none" w:sz="0" w:space="0" w:color="auto"/>
            <w:bottom w:val="none" w:sz="0" w:space="0" w:color="auto"/>
            <w:right w:val="none" w:sz="0" w:space="0" w:color="auto"/>
          </w:divBdr>
          <w:divsChild>
            <w:div w:id="305625452">
              <w:marLeft w:val="0"/>
              <w:marRight w:val="0"/>
              <w:marTop w:val="0"/>
              <w:marBottom w:val="0"/>
              <w:divBdr>
                <w:top w:val="none" w:sz="0" w:space="0" w:color="auto"/>
                <w:left w:val="none" w:sz="0" w:space="0" w:color="auto"/>
                <w:bottom w:val="none" w:sz="0" w:space="0" w:color="auto"/>
                <w:right w:val="none" w:sz="0" w:space="0" w:color="auto"/>
              </w:divBdr>
            </w:div>
          </w:divsChild>
        </w:div>
        <w:div w:id="1536697267">
          <w:marLeft w:val="0"/>
          <w:marRight w:val="0"/>
          <w:marTop w:val="0"/>
          <w:marBottom w:val="0"/>
          <w:divBdr>
            <w:top w:val="none" w:sz="0" w:space="0" w:color="auto"/>
            <w:left w:val="none" w:sz="0" w:space="0" w:color="auto"/>
            <w:bottom w:val="none" w:sz="0" w:space="0" w:color="auto"/>
            <w:right w:val="none" w:sz="0" w:space="0" w:color="auto"/>
          </w:divBdr>
          <w:divsChild>
            <w:div w:id="219365403">
              <w:marLeft w:val="0"/>
              <w:marRight w:val="0"/>
              <w:marTop w:val="0"/>
              <w:marBottom w:val="0"/>
              <w:divBdr>
                <w:top w:val="none" w:sz="0" w:space="0" w:color="auto"/>
                <w:left w:val="none" w:sz="0" w:space="0" w:color="auto"/>
                <w:bottom w:val="none" w:sz="0" w:space="0" w:color="auto"/>
                <w:right w:val="none" w:sz="0" w:space="0" w:color="auto"/>
              </w:divBdr>
            </w:div>
          </w:divsChild>
        </w:div>
        <w:div w:id="1550535110">
          <w:marLeft w:val="0"/>
          <w:marRight w:val="0"/>
          <w:marTop w:val="0"/>
          <w:marBottom w:val="0"/>
          <w:divBdr>
            <w:top w:val="none" w:sz="0" w:space="0" w:color="auto"/>
            <w:left w:val="none" w:sz="0" w:space="0" w:color="auto"/>
            <w:bottom w:val="none" w:sz="0" w:space="0" w:color="auto"/>
            <w:right w:val="none" w:sz="0" w:space="0" w:color="auto"/>
          </w:divBdr>
          <w:divsChild>
            <w:div w:id="1975259119">
              <w:marLeft w:val="0"/>
              <w:marRight w:val="0"/>
              <w:marTop w:val="0"/>
              <w:marBottom w:val="0"/>
              <w:divBdr>
                <w:top w:val="none" w:sz="0" w:space="0" w:color="auto"/>
                <w:left w:val="none" w:sz="0" w:space="0" w:color="auto"/>
                <w:bottom w:val="none" w:sz="0" w:space="0" w:color="auto"/>
                <w:right w:val="none" w:sz="0" w:space="0" w:color="auto"/>
              </w:divBdr>
            </w:div>
          </w:divsChild>
        </w:div>
        <w:div w:id="1611010661">
          <w:marLeft w:val="0"/>
          <w:marRight w:val="0"/>
          <w:marTop w:val="0"/>
          <w:marBottom w:val="0"/>
          <w:divBdr>
            <w:top w:val="none" w:sz="0" w:space="0" w:color="auto"/>
            <w:left w:val="none" w:sz="0" w:space="0" w:color="auto"/>
            <w:bottom w:val="none" w:sz="0" w:space="0" w:color="auto"/>
            <w:right w:val="none" w:sz="0" w:space="0" w:color="auto"/>
          </w:divBdr>
          <w:divsChild>
            <w:div w:id="1718309493">
              <w:marLeft w:val="0"/>
              <w:marRight w:val="0"/>
              <w:marTop w:val="0"/>
              <w:marBottom w:val="0"/>
              <w:divBdr>
                <w:top w:val="none" w:sz="0" w:space="0" w:color="auto"/>
                <w:left w:val="none" w:sz="0" w:space="0" w:color="auto"/>
                <w:bottom w:val="none" w:sz="0" w:space="0" w:color="auto"/>
                <w:right w:val="none" w:sz="0" w:space="0" w:color="auto"/>
              </w:divBdr>
            </w:div>
          </w:divsChild>
        </w:div>
        <w:div w:id="1649675292">
          <w:marLeft w:val="0"/>
          <w:marRight w:val="0"/>
          <w:marTop w:val="0"/>
          <w:marBottom w:val="0"/>
          <w:divBdr>
            <w:top w:val="none" w:sz="0" w:space="0" w:color="auto"/>
            <w:left w:val="none" w:sz="0" w:space="0" w:color="auto"/>
            <w:bottom w:val="none" w:sz="0" w:space="0" w:color="auto"/>
            <w:right w:val="none" w:sz="0" w:space="0" w:color="auto"/>
          </w:divBdr>
        </w:div>
        <w:div w:id="1702515779">
          <w:marLeft w:val="0"/>
          <w:marRight w:val="0"/>
          <w:marTop w:val="0"/>
          <w:marBottom w:val="0"/>
          <w:divBdr>
            <w:top w:val="none" w:sz="0" w:space="0" w:color="auto"/>
            <w:left w:val="none" w:sz="0" w:space="0" w:color="auto"/>
            <w:bottom w:val="none" w:sz="0" w:space="0" w:color="auto"/>
            <w:right w:val="none" w:sz="0" w:space="0" w:color="auto"/>
          </w:divBdr>
          <w:divsChild>
            <w:div w:id="279454858">
              <w:marLeft w:val="0"/>
              <w:marRight w:val="0"/>
              <w:marTop w:val="0"/>
              <w:marBottom w:val="0"/>
              <w:divBdr>
                <w:top w:val="none" w:sz="0" w:space="0" w:color="auto"/>
                <w:left w:val="none" w:sz="0" w:space="0" w:color="auto"/>
                <w:bottom w:val="none" w:sz="0" w:space="0" w:color="auto"/>
                <w:right w:val="none" w:sz="0" w:space="0" w:color="auto"/>
              </w:divBdr>
            </w:div>
          </w:divsChild>
        </w:div>
        <w:div w:id="1713262503">
          <w:marLeft w:val="0"/>
          <w:marRight w:val="0"/>
          <w:marTop w:val="0"/>
          <w:marBottom w:val="0"/>
          <w:divBdr>
            <w:top w:val="none" w:sz="0" w:space="0" w:color="auto"/>
            <w:left w:val="none" w:sz="0" w:space="0" w:color="auto"/>
            <w:bottom w:val="none" w:sz="0" w:space="0" w:color="auto"/>
            <w:right w:val="none" w:sz="0" w:space="0" w:color="auto"/>
          </w:divBdr>
          <w:divsChild>
            <w:div w:id="125396912">
              <w:marLeft w:val="0"/>
              <w:marRight w:val="0"/>
              <w:marTop w:val="0"/>
              <w:marBottom w:val="0"/>
              <w:divBdr>
                <w:top w:val="none" w:sz="0" w:space="0" w:color="auto"/>
                <w:left w:val="none" w:sz="0" w:space="0" w:color="auto"/>
                <w:bottom w:val="none" w:sz="0" w:space="0" w:color="auto"/>
                <w:right w:val="none" w:sz="0" w:space="0" w:color="auto"/>
              </w:divBdr>
            </w:div>
          </w:divsChild>
        </w:div>
        <w:div w:id="1863350924">
          <w:marLeft w:val="0"/>
          <w:marRight w:val="0"/>
          <w:marTop w:val="0"/>
          <w:marBottom w:val="0"/>
          <w:divBdr>
            <w:top w:val="none" w:sz="0" w:space="0" w:color="auto"/>
            <w:left w:val="none" w:sz="0" w:space="0" w:color="auto"/>
            <w:bottom w:val="none" w:sz="0" w:space="0" w:color="auto"/>
            <w:right w:val="none" w:sz="0" w:space="0" w:color="auto"/>
          </w:divBdr>
          <w:divsChild>
            <w:div w:id="12728040">
              <w:marLeft w:val="0"/>
              <w:marRight w:val="0"/>
              <w:marTop w:val="0"/>
              <w:marBottom w:val="0"/>
              <w:divBdr>
                <w:top w:val="none" w:sz="0" w:space="0" w:color="auto"/>
                <w:left w:val="none" w:sz="0" w:space="0" w:color="auto"/>
                <w:bottom w:val="none" w:sz="0" w:space="0" w:color="auto"/>
                <w:right w:val="none" w:sz="0" w:space="0" w:color="auto"/>
              </w:divBdr>
            </w:div>
            <w:div w:id="1532373898">
              <w:marLeft w:val="0"/>
              <w:marRight w:val="0"/>
              <w:marTop w:val="0"/>
              <w:marBottom w:val="0"/>
              <w:divBdr>
                <w:top w:val="none" w:sz="0" w:space="0" w:color="auto"/>
                <w:left w:val="none" w:sz="0" w:space="0" w:color="auto"/>
                <w:bottom w:val="none" w:sz="0" w:space="0" w:color="auto"/>
                <w:right w:val="none" w:sz="0" w:space="0" w:color="auto"/>
              </w:divBdr>
            </w:div>
            <w:div w:id="1954356746">
              <w:marLeft w:val="0"/>
              <w:marRight w:val="0"/>
              <w:marTop w:val="0"/>
              <w:marBottom w:val="0"/>
              <w:divBdr>
                <w:top w:val="none" w:sz="0" w:space="0" w:color="auto"/>
                <w:left w:val="none" w:sz="0" w:space="0" w:color="auto"/>
                <w:bottom w:val="none" w:sz="0" w:space="0" w:color="auto"/>
                <w:right w:val="none" w:sz="0" w:space="0" w:color="auto"/>
              </w:divBdr>
            </w:div>
            <w:div w:id="2036348931">
              <w:marLeft w:val="0"/>
              <w:marRight w:val="0"/>
              <w:marTop w:val="0"/>
              <w:marBottom w:val="0"/>
              <w:divBdr>
                <w:top w:val="none" w:sz="0" w:space="0" w:color="auto"/>
                <w:left w:val="none" w:sz="0" w:space="0" w:color="auto"/>
                <w:bottom w:val="none" w:sz="0" w:space="0" w:color="auto"/>
                <w:right w:val="none" w:sz="0" w:space="0" w:color="auto"/>
              </w:divBdr>
            </w:div>
          </w:divsChild>
        </w:div>
        <w:div w:id="2121991285">
          <w:marLeft w:val="0"/>
          <w:marRight w:val="0"/>
          <w:marTop w:val="0"/>
          <w:marBottom w:val="0"/>
          <w:divBdr>
            <w:top w:val="none" w:sz="0" w:space="0" w:color="auto"/>
            <w:left w:val="none" w:sz="0" w:space="0" w:color="auto"/>
            <w:bottom w:val="none" w:sz="0" w:space="0" w:color="auto"/>
            <w:right w:val="none" w:sz="0" w:space="0" w:color="auto"/>
          </w:divBdr>
          <w:divsChild>
            <w:div w:id="5875464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06867369">
      <w:bodyDiv w:val="1"/>
      <w:marLeft w:val="0"/>
      <w:marRight w:val="0"/>
      <w:marTop w:val="0"/>
      <w:marBottom w:val="0"/>
      <w:divBdr>
        <w:top w:val="none" w:sz="0" w:space="0" w:color="auto"/>
        <w:left w:val="none" w:sz="0" w:space="0" w:color="auto"/>
        <w:bottom w:val="none" w:sz="0" w:space="0" w:color="auto"/>
        <w:right w:val="none" w:sz="0" w:space="0" w:color="auto"/>
      </w:divBdr>
    </w:div>
    <w:div w:id="1378239493">
      <w:bodyDiv w:val="1"/>
      <w:marLeft w:val="0"/>
      <w:marRight w:val="0"/>
      <w:marTop w:val="0"/>
      <w:marBottom w:val="0"/>
      <w:divBdr>
        <w:top w:val="none" w:sz="0" w:space="0" w:color="auto"/>
        <w:left w:val="none" w:sz="0" w:space="0" w:color="auto"/>
        <w:bottom w:val="none" w:sz="0" w:space="0" w:color="auto"/>
        <w:right w:val="none" w:sz="0" w:space="0" w:color="auto"/>
      </w:divBdr>
    </w:div>
    <w:div w:id="1509830604">
      <w:bodyDiv w:val="1"/>
      <w:marLeft w:val="0"/>
      <w:marRight w:val="0"/>
      <w:marTop w:val="0"/>
      <w:marBottom w:val="0"/>
      <w:divBdr>
        <w:top w:val="none" w:sz="0" w:space="0" w:color="auto"/>
        <w:left w:val="none" w:sz="0" w:space="0" w:color="auto"/>
        <w:bottom w:val="none" w:sz="0" w:space="0" w:color="auto"/>
        <w:right w:val="none" w:sz="0" w:space="0" w:color="auto"/>
      </w:divBdr>
      <w:divsChild>
        <w:div w:id="15036182">
          <w:marLeft w:val="0"/>
          <w:marRight w:val="0"/>
          <w:marTop w:val="0"/>
          <w:marBottom w:val="0"/>
          <w:divBdr>
            <w:top w:val="none" w:sz="0" w:space="0" w:color="auto"/>
            <w:left w:val="none" w:sz="0" w:space="0" w:color="auto"/>
            <w:bottom w:val="none" w:sz="0" w:space="0" w:color="auto"/>
            <w:right w:val="none" w:sz="0" w:space="0" w:color="auto"/>
          </w:divBdr>
          <w:divsChild>
            <w:div w:id="133062402">
              <w:marLeft w:val="0"/>
              <w:marRight w:val="0"/>
              <w:marTop w:val="0"/>
              <w:marBottom w:val="0"/>
              <w:divBdr>
                <w:top w:val="none" w:sz="0" w:space="0" w:color="auto"/>
                <w:left w:val="none" w:sz="0" w:space="0" w:color="auto"/>
                <w:bottom w:val="none" w:sz="0" w:space="0" w:color="auto"/>
                <w:right w:val="none" w:sz="0" w:space="0" w:color="auto"/>
              </w:divBdr>
            </w:div>
          </w:divsChild>
        </w:div>
        <w:div w:id="75177694">
          <w:marLeft w:val="0"/>
          <w:marRight w:val="0"/>
          <w:marTop w:val="0"/>
          <w:marBottom w:val="0"/>
          <w:divBdr>
            <w:top w:val="none" w:sz="0" w:space="0" w:color="auto"/>
            <w:left w:val="none" w:sz="0" w:space="0" w:color="auto"/>
            <w:bottom w:val="none" w:sz="0" w:space="0" w:color="auto"/>
            <w:right w:val="none" w:sz="0" w:space="0" w:color="auto"/>
          </w:divBdr>
          <w:divsChild>
            <w:div w:id="1820536875">
              <w:marLeft w:val="0"/>
              <w:marRight w:val="0"/>
              <w:marTop w:val="0"/>
              <w:marBottom w:val="0"/>
              <w:divBdr>
                <w:top w:val="none" w:sz="0" w:space="0" w:color="auto"/>
                <w:left w:val="none" w:sz="0" w:space="0" w:color="auto"/>
                <w:bottom w:val="none" w:sz="0" w:space="0" w:color="auto"/>
                <w:right w:val="none" w:sz="0" w:space="0" w:color="auto"/>
              </w:divBdr>
            </w:div>
          </w:divsChild>
        </w:div>
        <w:div w:id="116073247">
          <w:marLeft w:val="0"/>
          <w:marRight w:val="0"/>
          <w:marTop w:val="0"/>
          <w:marBottom w:val="0"/>
          <w:divBdr>
            <w:top w:val="none" w:sz="0" w:space="0" w:color="auto"/>
            <w:left w:val="none" w:sz="0" w:space="0" w:color="auto"/>
            <w:bottom w:val="none" w:sz="0" w:space="0" w:color="auto"/>
            <w:right w:val="none" w:sz="0" w:space="0" w:color="auto"/>
          </w:divBdr>
          <w:divsChild>
            <w:div w:id="1004632046">
              <w:marLeft w:val="0"/>
              <w:marRight w:val="0"/>
              <w:marTop w:val="0"/>
              <w:marBottom w:val="0"/>
              <w:divBdr>
                <w:top w:val="none" w:sz="0" w:space="0" w:color="auto"/>
                <w:left w:val="none" w:sz="0" w:space="0" w:color="auto"/>
                <w:bottom w:val="none" w:sz="0" w:space="0" w:color="auto"/>
                <w:right w:val="none" w:sz="0" w:space="0" w:color="auto"/>
              </w:divBdr>
            </w:div>
          </w:divsChild>
        </w:div>
        <w:div w:id="174393413">
          <w:marLeft w:val="0"/>
          <w:marRight w:val="0"/>
          <w:marTop w:val="0"/>
          <w:marBottom w:val="0"/>
          <w:divBdr>
            <w:top w:val="none" w:sz="0" w:space="0" w:color="auto"/>
            <w:left w:val="none" w:sz="0" w:space="0" w:color="auto"/>
            <w:bottom w:val="none" w:sz="0" w:space="0" w:color="auto"/>
            <w:right w:val="none" w:sz="0" w:space="0" w:color="auto"/>
          </w:divBdr>
          <w:divsChild>
            <w:div w:id="230195089">
              <w:marLeft w:val="0"/>
              <w:marRight w:val="0"/>
              <w:marTop w:val="0"/>
              <w:marBottom w:val="0"/>
              <w:divBdr>
                <w:top w:val="none" w:sz="0" w:space="0" w:color="auto"/>
                <w:left w:val="none" w:sz="0" w:space="0" w:color="auto"/>
                <w:bottom w:val="none" w:sz="0" w:space="0" w:color="auto"/>
                <w:right w:val="none" w:sz="0" w:space="0" w:color="auto"/>
              </w:divBdr>
            </w:div>
          </w:divsChild>
        </w:div>
        <w:div w:id="539172454">
          <w:marLeft w:val="0"/>
          <w:marRight w:val="0"/>
          <w:marTop w:val="0"/>
          <w:marBottom w:val="0"/>
          <w:divBdr>
            <w:top w:val="none" w:sz="0" w:space="0" w:color="auto"/>
            <w:left w:val="none" w:sz="0" w:space="0" w:color="auto"/>
            <w:bottom w:val="none" w:sz="0" w:space="0" w:color="auto"/>
            <w:right w:val="none" w:sz="0" w:space="0" w:color="auto"/>
          </w:divBdr>
          <w:divsChild>
            <w:div w:id="157383236">
              <w:marLeft w:val="0"/>
              <w:marRight w:val="0"/>
              <w:marTop w:val="0"/>
              <w:marBottom w:val="0"/>
              <w:divBdr>
                <w:top w:val="none" w:sz="0" w:space="0" w:color="auto"/>
                <w:left w:val="none" w:sz="0" w:space="0" w:color="auto"/>
                <w:bottom w:val="none" w:sz="0" w:space="0" w:color="auto"/>
                <w:right w:val="none" w:sz="0" w:space="0" w:color="auto"/>
              </w:divBdr>
            </w:div>
            <w:div w:id="758525628">
              <w:marLeft w:val="0"/>
              <w:marRight w:val="0"/>
              <w:marTop w:val="0"/>
              <w:marBottom w:val="0"/>
              <w:divBdr>
                <w:top w:val="none" w:sz="0" w:space="0" w:color="auto"/>
                <w:left w:val="none" w:sz="0" w:space="0" w:color="auto"/>
                <w:bottom w:val="none" w:sz="0" w:space="0" w:color="auto"/>
                <w:right w:val="none" w:sz="0" w:space="0" w:color="auto"/>
              </w:divBdr>
            </w:div>
            <w:div w:id="1232619663">
              <w:marLeft w:val="0"/>
              <w:marRight w:val="0"/>
              <w:marTop w:val="0"/>
              <w:marBottom w:val="0"/>
              <w:divBdr>
                <w:top w:val="none" w:sz="0" w:space="0" w:color="auto"/>
                <w:left w:val="none" w:sz="0" w:space="0" w:color="auto"/>
                <w:bottom w:val="none" w:sz="0" w:space="0" w:color="auto"/>
                <w:right w:val="none" w:sz="0" w:space="0" w:color="auto"/>
              </w:divBdr>
            </w:div>
            <w:div w:id="2103336049">
              <w:marLeft w:val="0"/>
              <w:marRight w:val="0"/>
              <w:marTop w:val="0"/>
              <w:marBottom w:val="0"/>
              <w:divBdr>
                <w:top w:val="none" w:sz="0" w:space="0" w:color="auto"/>
                <w:left w:val="none" w:sz="0" w:space="0" w:color="auto"/>
                <w:bottom w:val="none" w:sz="0" w:space="0" w:color="auto"/>
                <w:right w:val="none" w:sz="0" w:space="0" w:color="auto"/>
              </w:divBdr>
            </w:div>
          </w:divsChild>
        </w:div>
        <w:div w:id="551498582">
          <w:marLeft w:val="0"/>
          <w:marRight w:val="0"/>
          <w:marTop w:val="0"/>
          <w:marBottom w:val="0"/>
          <w:divBdr>
            <w:top w:val="none" w:sz="0" w:space="0" w:color="auto"/>
            <w:left w:val="none" w:sz="0" w:space="0" w:color="auto"/>
            <w:bottom w:val="none" w:sz="0" w:space="0" w:color="auto"/>
            <w:right w:val="none" w:sz="0" w:space="0" w:color="auto"/>
          </w:divBdr>
          <w:divsChild>
            <w:div w:id="427894727">
              <w:marLeft w:val="0"/>
              <w:marRight w:val="0"/>
              <w:marTop w:val="0"/>
              <w:marBottom w:val="0"/>
              <w:divBdr>
                <w:top w:val="none" w:sz="0" w:space="0" w:color="auto"/>
                <w:left w:val="none" w:sz="0" w:space="0" w:color="auto"/>
                <w:bottom w:val="none" w:sz="0" w:space="0" w:color="auto"/>
                <w:right w:val="none" w:sz="0" w:space="0" w:color="auto"/>
              </w:divBdr>
            </w:div>
          </w:divsChild>
        </w:div>
        <w:div w:id="623540863">
          <w:marLeft w:val="0"/>
          <w:marRight w:val="0"/>
          <w:marTop w:val="0"/>
          <w:marBottom w:val="0"/>
          <w:divBdr>
            <w:top w:val="none" w:sz="0" w:space="0" w:color="auto"/>
            <w:left w:val="none" w:sz="0" w:space="0" w:color="auto"/>
            <w:bottom w:val="none" w:sz="0" w:space="0" w:color="auto"/>
            <w:right w:val="none" w:sz="0" w:space="0" w:color="auto"/>
          </w:divBdr>
        </w:div>
        <w:div w:id="633172749">
          <w:marLeft w:val="0"/>
          <w:marRight w:val="0"/>
          <w:marTop w:val="0"/>
          <w:marBottom w:val="0"/>
          <w:divBdr>
            <w:top w:val="none" w:sz="0" w:space="0" w:color="auto"/>
            <w:left w:val="none" w:sz="0" w:space="0" w:color="auto"/>
            <w:bottom w:val="none" w:sz="0" w:space="0" w:color="auto"/>
            <w:right w:val="none" w:sz="0" w:space="0" w:color="auto"/>
          </w:divBdr>
          <w:divsChild>
            <w:div w:id="1151824254">
              <w:marLeft w:val="0"/>
              <w:marRight w:val="0"/>
              <w:marTop w:val="0"/>
              <w:marBottom w:val="0"/>
              <w:divBdr>
                <w:top w:val="none" w:sz="0" w:space="0" w:color="auto"/>
                <w:left w:val="none" w:sz="0" w:space="0" w:color="auto"/>
                <w:bottom w:val="none" w:sz="0" w:space="0" w:color="auto"/>
                <w:right w:val="none" w:sz="0" w:space="0" w:color="auto"/>
              </w:divBdr>
            </w:div>
          </w:divsChild>
        </w:div>
        <w:div w:id="809593262">
          <w:marLeft w:val="0"/>
          <w:marRight w:val="0"/>
          <w:marTop w:val="0"/>
          <w:marBottom w:val="0"/>
          <w:divBdr>
            <w:top w:val="none" w:sz="0" w:space="0" w:color="auto"/>
            <w:left w:val="none" w:sz="0" w:space="0" w:color="auto"/>
            <w:bottom w:val="none" w:sz="0" w:space="0" w:color="auto"/>
            <w:right w:val="none" w:sz="0" w:space="0" w:color="auto"/>
          </w:divBdr>
          <w:divsChild>
            <w:div w:id="504634411">
              <w:marLeft w:val="0"/>
              <w:marRight w:val="0"/>
              <w:marTop w:val="0"/>
              <w:marBottom w:val="0"/>
              <w:divBdr>
                <w:top w:val="none" w:sz="0" w:space="0" w:color="auto"/>
                <w:left w:val="none" w:sz="0" w:space="0" w:color="auto"/>
                <w:bottom w:val="none" w:sz="0" w:space="0" w:color="auto"/>
                <w:right w:val="none" w:sz="0" w:space="0" w:color="auto"/>
              </w:divBdr>
            </w:div>
            <w:div w:id="1003898599">
              <w:marLeft w:val="0"/>
              <w:marRight w:val="0"/>
              <w:marTop w:val="0"/>
              <w:marBottom w:val="0"/>
              <w:divBdr>
                <w:top w:val="none" w:sz="0" w:space="0" w:color="auto"/>
                <w:left w:val="none" w:sz="0" w:space="0" w:color="auto"/>
                <w:bottom w:val="none" w:sz="0" w:space="0" w:color="auto"/>
                <w:right w:val="none" w:sz="0" w:space="0" w:color="auto"/>
              </w:divBdr>
            </w:div>
            <w:div w:id="1973250937">
              <w:marLeft w:val="0"/>
              <w:marRight w:val="0"/>
              <w:marTop w:val="0"/>
              <w:marBottom w:val="0"/>
              <w:divBdr>
                <w:top w:val="none" w:sz="0" w:space="0" w:color="auto"/>
                <w:left w:val="none" w:sz="0" w:space="0" w:color="auto"/>
                <w:bottom w:val="none" w:sz="0" w:space="0" w:color="auto"/>
                <w:right w:val="none" w:sz="0" w:space="0" w:color="auto"/>
              </w:divBdr>
            </w:div>
          </w:divsChild>
        </w:div>
        <w:div w:id="834150191">
          <w:marLeft w:val="0"/>
          <w:marRight w:val="0"/>
          <w:marTop w:val="0"/>
          <w:marBottom w:val="0"/>
          <w:divBdr>
            <w:top w:val="none" w:sz="0" w:space="0" w:color="auto"/>
            <w:left w:val="none" w:sz="0" w:space="0" w:color="auto"/>
            <w:bottom w:val="none" w:sz="0" w:space="0" w:color="auto"/>
            <w:right w:val="none" w:sz="0" w:space="0" w:color="auto"/>
          </w:divBdr>
          <w:divsChild>
            <w:div w:id="8606437">
              <w:marLeft w:val="0"/>
              <w:marRight w:val="0"/>
              <w:marTop w:val="0"/>
              <w:marBottom w:val="0"/>
              <w:divBdr>
                <w:top w:val="none" w:sz="0" w:space="0" w:color="auto"/>
                <w:left w:val="none" w:sz="0" w:space="0" w:color="auto"/>
                <w:bottom w:val="none" w:sz="0" w:space="0" w:color="auto"/>
                <w:right w:val="none" w:sz="0" w:space="0" w:color="auto"/>
              </w:divBdr>
            </w:div>
            <w:div w:id="1239636014">
              <w:marLeft w:val="0"/>
              <w:marRight w:val="0"/>
              <w:marTop w:val="0"/>
              <w:marBottom w:val="0"/>
              <w:divBdr>
                <w:top w:val="none" w:sz="0" w:space="0" w:color="auto"/>
                <w:left w:val="none" w:sz="0" w:space="0" w:color="auto"/>
                <w:bottom w:val="none" w:sz="0" w:space="0" w:color="auto"/>
                <w:right w:val="none" w:sz="0" w:space="0" w:color="auto"/>
              </w:divBdr>
            </w:div>
          </w:divsChild>
        </w:div>
        <w:div w:id="838151776">
          <w:marLeft w:val="0"/>
          <w:marRight w:val="0"/>
          <w:marTop w:val="0"/>
          <w:marBottom w:val="0"/>
          <w:divBdr>
            <w:top w:val="none" w:sz="0" w:space="0" w:color="auto"/>
            <w:left w:val="none" w:sz="0" w:space="0" w:color="auto"/>
            <w:bottom w:val="none" w:sz="0" w:space="0" w:color="auto"/>
            <w:right w:val="none" w:sz="0" w:space="0" w:color="auto"/>
          </w:divBdr>
          <w:divsChild>
            <w:div w:id="319357576">
              <w:marLeft w:val="0"/>
              <w:marRight w:val="0"/>
              <w:marTop w:val="0"/>
              <w:marBottom w:val="0"/>
              <w:divBdr>
                <w:top w:val="none" w:sz="0" w:space="0" w:color="auto"/>
                <w:left w:val="none" w:sz="0" w:space="0" w:color="auto"/>
                <w:bottom w:val="none" w:sz="0" w:space="0" w:color="auto"/>
                <w:right w:val="none" w:sz="0" w:space="0" w:color="auto"/>
              </w:divBdr>
            </w:div>
          </w:divsChild>
        </w:div>
        <w:div w:id="1016463821">
          <w:marLeft w:val="0"/>
          <w:marRight w:val="0"/>
          <w:marTop w:val="0"/>
          <w:marBottom w:val="0"/>
          <w:divBdr>
            <w:top w:val="none" w:sz="0" w:space="0" w:color="auto"/>
            <w:left w:val="none" w:sz="0" w:space="0" w:color="auto"/>
            <w:bottom w:val="none" w:sz="0" w:space="0" w:color="auto"/>
            <w:right w:val="none" w:sz="0" w:space="0" w:color="auto"/>
          </w:divBdr>
          <w:divsChild>
            <w:div w:id="562376378">
              <w:marLeft w:val="0"/>
              <w:marRight w:val="0"/>
              <w:marTop w:val="0"/>
              <w:marBottom w:val="0"/>
              <w:divBdr>
                <w:top w:val="none" w:sz="0" w:space="0" w:color="auto"/>
                <w:left w:val="none" w:sz="0" w:space="0" w:color="auto"/>
                <w:bottom w:val="none" w:sz="0" w:space="0" w:color="auto"/>
                <w:right w:val="none" w:sz="0" w:space="0" w:color="auto"/>
              </w:divBdr>
            </w:div>
          </w:divsChild>
        </w:div>
        <w:div w:id="1281062558">
          <w:marLeft w:val="0"/>
          <w:marRight w:val="0"/>
          <w:marTop w:val="0"/>
          <w:marBottom w:val="0"/>
          <w:divBdr>
            <w:top w:val="none" w:sz="0" w:space="0" w:color="auto"/>
            <w:left w:val="none" w:sz="0" w:space="0" w:color="auto"/>
            <w:bottom w:val="none" w:sz="0" w:space="0" w:color="auto"/>
            <w:right w:val="none" w:sz="0" w:space="0" w:color="auto"/>
          </w:divBdr>
          <w:divsChild>
            <w:div w:id="1084035932">
              <w:marLeft w:val="0"/>
              <w:marRight w:val="0"/>
              <w:marTop w:val="0"/>
              <w:marBottom w:val="0"/>
              <w:divBdr>
                <w:top w:val="none" w:sz="0" w:space="0" w:color="auto"/>
                <w:left w:val="none" w:sz="0" w:space="0" w:color="auto"/>
                <w:bottom w:val="none" w:sz="0" w:space="0" w:color="auto"/>
                <w:right w:val="none" w:sz="0" w:space="0" w:color="auto"/>
              </w:divBdr>
            </w:div>
          </w:divsChild>
        </w:div>
        <w:div w:id="1443838001">
          <w:marLeft w:val="0"/>
          <w:marRight w:val="0"/>
          <w:marTop w:val="0"/>
          <w:marBottom w:val="0"/>
          <w:divBdr>
            <w:top w:val="none" w:sz="0" w:space="0" w:color="auto"/>
            <w:left w:val="none" w:sz="0" w:space="0" w:color="auto"/>
            <w:bottom w:val="none" w:sz="0" w:space="0" w:color="auto"/>
            <w:right w:val="none" w:sz="0" w:space="0" w:color="auto"/>
          </w:divBdr>
          <w:divsChild>
            <w:div w:id="625817603">
              <w:marLeft w:val="0"/>
              <w:marRight w:val="0"/>
              <w:marTop w:val="0"/>
              <w:marBottom w:val="0"/>
              <w:divBdr>
                <w:top w:val="none" w:sz="0" w:space="0" w:color="auto"/>
                <w:left w:val="none" w:sz="0" w:space="0" w:color="auto"/>
                <w:bottom w:val="none" w:sz="0" w:space="0" w:color="auto"/>
                <w:right w:val="none" w:sz="0" w:space="0" w:color="auto"/>
              </w:divBdr>
            </w:div>
          </w:divsChild>
        </w:div>
        <w:div w:id="1603949127">
          <w:marLeft w:val="0"/>
          <w:marRight w:val="0"/>
          <w:marTop w:val="0"/>
          <w:marBottom w:val="0"/>
          <w:divBdr>
            <w:top w:val="none" w:sz="0" w:space="0" w:color="auto"/>
            <w:left w:val="none" w:sz="0" w:space="0" w:color="auto"/>
            <w:bottom w:val="none" w:sz="0" w:space="0" w:color="auto"/>
            <w:right w:val="none" w:sz="0" w:space="0" w:color="auto"/>
          </w:divBdr>
          <w:divsChild>
            <w:div w:id="464085738">
              <w:marLeft w:val="0"/>
              <w:marRight w:val="0"/>
              <w:marTop w:val="0"/>
              <w:marBottom w:val="0"/>
              <w:divBdr>
                <w:top w:val="none" w:sz="0" w:space="0" w:color="auto"/>
                <w:left w:val="none" w:sz="0" w:space="0" w:color="auto"/>
                <w:bottom w:val="none" w:sz="0" w:space="0" w:color="auto"/>
                <w:right w:val="none" w:sz="0" w:space="0" w:color="auto"/>
              </w:divBdr>
            </w:div>
            <w:div w:id="1043553420">
              <w:marLeft w:val="0"/>
              <w:marRight w:val="0"/>
              <w:marTop w:val="0"/>
              <w:marBottom w:val="0"/>
              <w:divBdr>
                <w:top w:val="none" w:sz="0" w:space="0" w:color="auto"/>
                <w:left w:val="none" w:sz="0" w:space="0" w:color="auto"/>
                <w:bottom w:val="none" w:sz="0" w:space="0" w:color="auto"/>
                <w:right w:val="none" w:sz="0" w:space="0" w:color="auto"/>
              </w:divBdr>
              <w:divsChild>
                <w:div w:id="1599604655">
                  <w:marLeft w:val="0"/>
                  <w:marRight w:val="0"/>
                  <w:marTop w:val="0"/>
                  <w:marBottom w:val="0"/>
                  <w:divBdr>
                    <w:top w:val="none" w:sz="0" w:space="0" w:color="auto"/>
                    <w:left w:val="none" w:sz="0" w:space="0" w:color="auto"/>
                    <w:bottom w:val="none" w:sz="0" w:space="0" w:color="auto"/>
                    <w:right w:val="none" w:sz="0" w:space="0" w:color="auto"/>
                  </w:divBdr>
                  <w:divsChild>
                    <w:div w:id="2038043612">
                      <w:marLeft w:val="0"/>
                      <w:marRight w:val="0"/>
                      <w:marTop w:val="0"/>
                      <w:marBottom w:val="0"/>
                      <w:divBdr>
                        <w:top w:val="none" w:sz="0" w:space="0" w:color="auto"/>
                        <w:left w:val="none" w:sz="0" w:space="0" w:color="auto"/>
                        <w:bottom w:val="none" w:sz="0" w:space="0" w:color="auto"/>
                        <w:right w:val="none" w:sz="0" w:space="0" w:color="auto"/>
                      </w:divBdr>
                      <w:divsChild>
                        <w:div w:id="2113546526">
                          <w:marLeft w:val="0"/>
                          <w:marRight w:val="0"/>
                          <w:marTop w:val="0"/>
                          <w:marBottom w:val="0"/>
                          <w:divBdr>
                            <w:top w:val="none" w:sz="0" w:space="0" w:color="auto"/>
                            <w:left w:val="none" w:sz="0" w:space="0" w:color="auto"/>
                            <w:bottom w:val="none" w:sz="0" w:space="0" w:color="auto"/>
                            <w:right w:val="none" w:sz="0" w:space="0" w:color="auto"/>
                          </w:divBdr>
                          <w:divsChild>
                            <w:div w:id="16544084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665163685">
          <w:marLeft w:val="0"/>
          <w:marRight w:val="0"/>
          <w:marTop w:val="0"/>
          <w:marBottom w:val="0"/>
          <w:divBdr>
            <w:top w:val="none" w:sz="0" w:space="0" w:color="auto"/>
            <w:left w:val="none" w:sz="0" w:space="0" w:color="auto"/>
            <w:bottom w:val="none" w:sz="0" w:space="0" w:color="auto"/>
            <w:right w:val="none" w:sz="0" w:space="0" w:color="auto"/>
          </w:divBdr>
          <w:divsChild>
            <w:div w:id="1214460774">
              <w:marLeft w:val="0"/>
              <w:marRight w:val="0"/>
              <w:marTop w:val="0"/>
              <w:marBottom w:val="0"/>
              <w:divBdr>
                <w:top w:val="none" w:sz="0" w:space="0" w:color="auto"/>
                <w:left w:val="none" w:sz="0" w:space="0" w:color="auto"/>
                <w:bottom w:val="none" w:sz="0" w:space="0" w:color="auto"/>
                <w:right w:val="none" w:sz="0" w:space="0" w:color="auto"/>
              </w:divBdr>
            </w:div>
          </w:divsChild>
        </w:div>
        <w:div w:id="1789547374">
          <w:marLeft w:val="0"/>
          <w:marRight w:val="0"/>
          <w:marTop w:val="0"/>
          <w:marBottom w:val="0"/>
          <w:divBdr>
            <w:top w:val="none" w:sz="0" w:space="0" w:color="auto"/>
            <w:left w:val="none" w:sz="0" w:space="0" w:color="auto"/>
            <w:bottom w:val="none" w:sz="0" w:space="0" w:color="auto"/>
            <w:right w:val="none" w:sz="0" w:space="0" w:color="auto"/>
          </w:divBdr>
          <w:divsChild>
            <w:div w:id="516382016">
              <w:marLeft w:val="0"/>
              <w:marRight w:val="0"/>
              <w:marTop w:val="0"/>
              <w:marBottom w:val="0"/>
              <w:divBdr>
                <w:top w:val="none" w:sz="0" w:space="0" w:color="auto"/>
                <w:left w:val="none" w:sz="0" w:space="0" w:color="auto"/>
                <w:bottom w:val="none" w:sz="0" w:space="0" w:color="auto"/>
                <w:right w:val="none" w:sz="0" w:space="0" w:color="auto"/>
              </w:divBdr>
            </w:div>
            <w:div w:id="2056541483">
              <w:marLeft w:val="0"/>
              <w:marRight w:val="0"/>
              <w:marTop w:val="0"/>
              <w:marBottom w:val="0"/>
              <w:divBdr>
                <w:top w:val="none" w:sz="0" w:space="0" w:color="auto"/>
                <w:left w:val="none" w:sz="0" w:space="0" w:color="auto"/>
                <w:bottom w:val="none" w:sz="0" w:space="0" w:color="auto"/>
                <w:right w:val="none" w:sz="0" w:space="0" w:color="auto"/>
              </w:divBdr>
            </w:div>
          </w:divsChild>
        </w:div>
        <w:div w:id="1817333114">
          <w:marLeft w:val="0"/>
          <w:marRight w:val="0"/>
          <w:marTop w:val="0"/>
          <w:marBottom w:val="0"/>
          <w:divBdr>
            <w:top w:val="none" w:sz="0" w:space="0" w:color="auto"/>
            <w:left w:val="none" w:sz="0" w:space="0" w:color="auto"/>
            <w:bottom w:val="none" w:sz="0" w:space="0" w:color="auto"/>
            <w:right w:val="none" w:sz="0" w:space="0" w:color="auto"/>
          </w:divBdr>
          <w:divsChild>
            <w:div w:id="36005905">
              <w:marLeft w:val="0"/>
              <w:marRight w:val="0"/>
              <w:marTop w:val="0"/>
              <w:marBottom w:val="0"/>
              <w:divBdr>
                <w:top w:val="none" w:sz="0" w:space="0" w:color="auto"/>
                <w:left w:val="none" w:sz="0" w:space="0" w:color="auto"/>
                <w:bottom w:val="none" w:sz="0" w:space="0" w:color="auto"/>
                <w:right w:val="none" w:sz="0" w:space="0" w:color="auto"/>
              </w:divBdr>
            </w:div>
          </w:divsChild>
        </w:div>
        <w:div w:id="1835105988">
          <w:marLeft w:val="0"/>
          <w:marRight w:val="0"/>
          <w:marTop w:val="0"/>
          <w:marBottom w:val="0"/>
          <w:divBdr>
            <w:top w:val="none" w:sz="0" w:space="0" w:color="auto"/>
            <w:left w:val="none" w:sz="0" w:space="0" w:color="auto"/>
            <w:bottom w:val="none" w:sz="0" w:space="0" w:color="auto"/>
            <w:right w:val="none" w:sz="0" w:space="0" w:color="auto"/>
          </w:divBdr>
          <w:divsChild>
            <w:div w:id="91631348">
              <w:marLeft w:val="0"/>
              <w:marRight w:val="0"/>
              <w:marTop w:val="0"/>
              <w:marBottom w:val="0"/>
              <w:divBdr>
                <w:top w:val="none" w:sz="0" w:space="0" w:color="auto"/>
                <w:left w:val="none" w:sz="0" w:space="0" w:color="auto"/>
                <w:bottom w:val="none" w:sz="0" w:space="0" w:color="auto"/>
                <w:right w:val="none" w:sz="0" w:space="0" w:color="auto"/>
              </w:divBdr>
            </w:div>
          </w:divsChild>
        </w:div>
        <w:div w:id="1915819614">
          <w:marLeft w:val="0"/>
          <w:marRight w:val="0"/>
          <w:marTop w:val="0"/>
          <w:marBottom w:val="0"/>
          <w:divBdr>
            <w:top w:val="none" w:sz="0" w:space="0" w:color="auto"/>
            <w:left w:val="none" w:sz="0" w:space="0" w:color="auto"/>
            <w:bottom w:val="none" w:sz="0" w:space="0" w:color="auto"/>
            <w:right w:val="none" w:sz="0" w:space="0" w:color="auto"/>
          </w:divBdr>
          <w:divsChild>
            <w:div w:id="2028867888">
              <w:marLeft w:val="0"/>
              <w:marRight w:val="0"/>
              <w:marTop w:val="0"/>
              <w:marBottom w:val="0"/>
              <w:divBdr>
                <w:top w:val="none" w:sz="0" w:space="0" w:color="auto"/>
                <w:left w:val="none" w:sz="0" w:space="0" w:color="auto"/>
                <w:bottom w:val="none" w:sz="0" w:space="0" w:color="auto"/>
                <w:right w:val="none" w:sz="0" w:space="0" w:color="auto"/>
              </w:divBdr>
            </w:div>
          </w:divsChild>
        </w:div>
        <w:div w:id="1938369993">
          <w:marLeft w:val="0"/>
          <w:marRight w:val="0"/>
          <w:marTop w:val="0"/>
          <w:marBottom w:val="0"/>
          <w:divBdr>
            <w:top w:val="none" w:sz="0" w:space="0" w:color="auto"/>
            <w:left w:val="none" w:sz="0" w:space="0" w:color="auto"/>
            <w:bottom w:val="none" w:sz="0" w:space="0" w:color="auto"/>
            <w:right w:val="none" w:sz="0" w:space="0" w:color="auto"/>
          </w:divBdr>
          <w:divsChild>
            <w:div w:id="809396254">
              <w:marLeft w:val="0"/>
              <w:marRight w:val="0"/>
              <w:marTop w:val="0"/>
              <w:marBottom w:val="0"/>
              <w:divBdr>
                <w:top w:val="none" w:sz="0" w:space="0" w:color="auto"/>
                <w:left w:val="none" w:sz="0" w:space="0" w:color="auto"/>
                <w:bottom w:val="none" w:sz="0" w:space="0" w:color="auto"/>
                <w:right w:val="none" w:sz="0" w:space="0" w:color="auto"/>
              </w:divBdr>
            </w:div>
          </w:divsChild>
        </w:div>
        <w:div w:id="1963075902">
          <w:marLeft w:val="0"/>
          <w:marRight w:val="0"/>
          <w:marTop w:val="0"/>
          <w:marBottom w:val="0"/>
          <w:divBdr>
            <w:top w:val="none" w:sz="0" w:space="0" w:color="auto"/>
            <w:left w:val="none" w:sz="0" w:space="0" w:color="auto"/>
            <w:bottom w:val="none" w:sz="0" w:space="0" w:color="auto"/>
            <w:right w:val="none" w:sz="0" w:space="0" w:color="auto"/>
          </w:divBdr>
          <w:divsChild>
            <w:div w:id="1628271844">
              <w:marLeft w:val="0"/>
              <w:marRight w:val="0"/>
              <w:marTop w:val="0"/>
              <w:marBottom w:val="0"/>
              <w:divBdr>
                <w:top w:val="none" w:sz="0" w:space="0" w:color="auto"/>
                <w:left w:val="none" w:sz="0" w:space="0" w:color="auto"/>
                <w:bottom w:val="none" w:sz="0" w:space="0" w:color="auto"/>
                <w:right w:val="none" w:sz="0" w:space="0" w:color="auto"/>
              </w:divBdr>
            </w:div>
          </w:divsChild>
        </w:div>
        <w:div w:id="2068919058">
          <w:marLeft w:val="0"/>
          <w:marRight w:val="0"/>
          <w:marTop w:val="0"/>
          <w:marBottom w:val="0"/>
          <w:divBdr>
            <w:top w:val="none" w:sz="0" w:space="0" w:color="auto"/>
            <w:left w:val="none" w:sz="0" w:space="0" w:color="auto"/>
            <w:bottom w:val="none" w:sz="0" w:space="0" w:color="auto"/>
            <w:right w:val="none" w:sz="0" w:space="0" w:color="auto"/>
          </w:divBdr>
          <w:divsChild>
            <w:div w:id="1604412823">
              <w:marLeft w:val="0"/>
              <w:marRight w:val="0"/>
              <w:marTop w:val="0"/>
              <w:marBottom w:val="0"/>
              <w:divBdr>
                <w:top w:val="none" w:sz="0" w:space="0" w:color="auto"/>
                <w:left w:val="none" w:sz="0" w:space="0" w:color="auto"/>
                <w:bottom w:val="none" w:sz="0" w:space="0" w:color="auto"/>
                <w:right w:val="none" w:sz="0" w:space="0" w:color="auto"/>
              </w:divBdr>
            </w:div>
          </w:divsChild>
        </w:div>
        <w:div w:id="2134788976">
          <w:marLeft w:val="0"/>
          <w:marRight w:val="0"/>
          <w:marTop w:val="0"/>
          <w:marBottom w:val="0"/>
          <w:divBdr>
            <w:top w:val="none" w:sz="0" w:space="0" w:color="auto"/>
            <w:left w:val="none" w:sz="0" w:space="0" w:color="auto"/>
            <w:bottom w:val="none" w:sz="0" w:space="0" w:color="auto"/>
            <w:right w:val="none" w:sz="0" w:space="0" w:color="auto"/>
          </w:divBdr>
          <w:divsChild>
            <w:div w:id="440076438">
              <w:marLeft w:val="0"/>
              <w:marRight w:val="0"/>
              <w:marTop w:val="0"/>
              <w:marBottom w:val="0"/>
              <w:divBdr>
                <w:top w:val="none" w:sz="0" w:space="0" w:color="auto"/>
                <w:left w:val="none" w:sz="0" w:space="0" w:color="auto"/>
                <w:bottom w:val="none" w:sz="0" w:space="0" w:color="auto"/>
                <w:right w:val="none" w:sz="0" w:space="0" w:color="auto"/>
              </w:divBdr>
            </w:div>
            <w:div w:id="1416512272">
              <w:marLeft w:val="0"/>
              <w:marRight w:val="0"/>
              <w:marTop w:val="0"/>
              <w:marBottom w:val="0"/>
              <w:divBdr>
                <w:top w:val="none" w:sz="0" w:space="0" w:color="auto"/>
                <w:left w:val="none" w:sz="0" w:space="0" w:color="auto"/>
                <w:bottom w:val="none" w:sz="0" w:space="0" w:color="auto"/>
                <w:right w:val="none" w:sz="0" w:space="0" w:color="auto"/>
              </w:divBdr>
            </w:div>
            <w:div w:id="1674145113">
              <w:marLeft w:val="0"/>
              <w:marRight w:val="0"/>
              <w:marTop w:val="0"/>
              <w:marBottom w:val="0"/>
              <w:divBdr>
                <w:top w:val="none" w:sz="0" w:space="0" w:color="auto"/>
                <w:left w:val="none" w:sz="0" w:space="0" w:color="auto"/>
                <w:bottom w:val="none" w:sz="0" w:space="0" w:color="auto"/>
                <w:right w:val="none" w:sz="0" w:space="0" w:color="auto"/>
              </w:divBdr>
            </w:div>
            <w:div w:id="18655110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88099077">
      <w:bodyDiv w:val="1"/>
      <w:marLeft w:val="0"/>
      <w:marRight w:val="0"/>
      <w:marTop w:val="0"/>
      <w:marBottom w:val="0"/>
      <w:divBdr>
        <w:top w:val="none" w:sz="0" w:space="0" w:color="auto"/>
        <w:left w:val="none" w:sz="0" w:space="0" w:color="auto"/>
        <w:bottom w:val="none" w:sz="0" w:space="0" w:color="auto"/>
        <w:right w:val="none" w:sz="0" w:space="0" w:color="auto"/>
      </w:divBdr>
    </w:div>
    <w:div w:id="1947540620">
      <w:bodyDiv w:val="1"/>
      <w:marLeft w:val="0"/>
      <w:marRight w:val="0"/>
      <w:marTop w:val="0"/>
      <w:marBottom w:val="0"/>
      <w:divBdr>
        <w:top w:val="none" w:sz="0" w:space="0" w:color="auto"/>
        <w:left w:val="none" w:sz="0" w:space="0" w:color="auto"/>
        <w:bottom w:val="none" w:sz="0" w:space="0" w:color="auto"/>
        <w:right w:val="none" w:sz="0" w:space="0" w:color="auto"/>
      </w:divBdr>
      <w:divsChild>
        <w:div w:id="57174806">
          <w:marLeft w:val="0"/>
          <w:marRight w:val="0"/>
          <w:marTop w:val="0"/>
          <w:marBottom w:val="0"/>
          <w:divBdr>
            <w:top w:val="none" w:sz="0" w:space="0" w:color="auto"/>
            <w:left w:val="none" w:sz="0" w:space="0" w:color="auto"/>
            <w:bottom w:val="none" w:sz="0" w:space="0" w:color="auto"/>
            <w:right w:val="none" w:sz="0" w:space="0" w:color="auto"/>
          </w:divBdr>
        </w:div>
        <w:div w:id="68699523">
          <w:marLeft w:val="0"/>
          <w:marRight w:val="0"/>
          <w:marTop w:val="0"/>
          <w:marBottom w:val="0"/>
          <w:divBdr>
            <w:top w:val="none" w:sz="0" w:space="0" w:color="auto"/>
            <w:left w:val="none" w:sz="0" w:space="0" w:color="auto"/>
            <w:bottom w:val="none" w:sz="0" w:space="0" w:color="auto"/>
            <w:right w:val="none" w:sz="0" w:space="0" w:color="auto"/>
          </w:divBdr>
        </w:div>
        <w:div w:id="87122985">
          <w:marLeft w:val="0"/>
          <w:marRight w:val="0"/>
          <w:marTop w:val="0"/>
          <w:marBottom w:val="0"/>
          <w:divBdr>
            <w:top w:val="none" w:sz="0" w:space="0" w:color="auto"/>
            <w:left w:val="none" w:sz="0" w:space="0" w:color="auto"/>
            <w:bottom w:val="none" w:sz="0" w:space="0" w:color="auto"/>
            <w:right w:val="none" w:sz="0" w:space="0" w:color="auto"/>
          </w:divBdr>
        </w:div>
        <w:div w:id="103425187">
          <w:marLeft w:val="0"/>
          <w:marRight w:val="0"/>
          <w:marTop w:val="0"/>
          <w:marBottom w:val="0"/>
          <w:divBdr>
            <w:top w:val="none" w:sz="0" w:space="0" w:color="auto"/>
            <w:left w:val="none" w:sz="0" w:space="0" w:color="auto"/>
            <w:bottom w:val="none" w:sz="0" w:space="0" w:color="auto"/>
            <w:right w:val="none" w:sz="0" w:space="0" w:color="auto"/>
          </w:divBdr>
        </w:div>
        <w:div w:id="120542543">
          <w:marLeft w:val="0"/>
          <w:marRight w:val="0"/>
          <w:marTop w:val="0"/>
          <w:marBottom w:val="0"/>
          <w:divBdr>
            <w:top w:val="none" w:sz="0" w:space="0" w:color="auto"/>
            <w:left w:val="none" w:sz="0" w:space="0" w:color="auto"/>
            <w:bottom w:val="none" w:sz="0" w:space="0" w:color="auto"/>
            <w:right w:val="none" w:sz="0" w:space="0" w:color="auto"/>
          </w:divBdr>
        </w:div>
        <w:div w:id="156389329">
          <w:marLeft w:val="0"/>
          <w:marRight w:val="0"/>
          <w:marTop w:val="0"/>
          <w:marBottom w:val="0"/>
          <w:divBdr>
            <w:top w:val="none" w:sz="0" w:space="0" w:color="auto"/>
            <w:left w:val="none" w:sz="0" w:space="0" w:color="auto"/>
            <w:bottom w:val="none" w:sz="0" w:space="0" w:color="auto"/>
            <w:right w:val="none" w:sz="0" w:space="0" w:color="auto"/>
          </w:divBdr>
        </w:div>
        <w:div w:id="202596408">
          <w:marLeft w:val="0"/>
          <w:marRight w:val="0"/>
          <w:marTop w:val="0"/>
          <w:marBottom w:val="0"/>
          <w:divBdr>
            <w:top w:val="none" w:sz="0" w:space="0" w:color="auto"/>
            <w:left w:val="none" w:sz="0" w:space="0" w:color="auto"/>
            <w:bottom w:val="none" w:sz="0" w:space="0" w:color="auto"/>
            <w:right w:val="none" w:sz="0" w:space="0" w:color="auto"/>
          </w:divBdr>
        </w:div>
        <w:div w:id="211380599">
          <w:marLeft w:val="0"/>
          <w:marRight w:val="0"/>
          <w:marTop w:val="0"/>
          <w:marBottom w:val="0"/>
          <w:divBdr>
            <w:top w:val="none" w:sz="0" w:space="0" w:color="auto"/>
            <w:left w:val="none" w:sz="0" w:space="0" w:color="auto"/>
            <w:bottom w:val="none" w:sz="0" w:space="0" w:color="auto"/>
            <w:right w:val="none" w:sz="0" w:space="0" w:color="auto"/>
          </w:divBdr>
        </w:div>
        <w:div w:id="222564852">
          <w:marLeft w:val="0"/>
          <w:marRight w:val="0"/>
          <w:marTop w:val="0"/>
          <w:marBottom w:val="0"/>
          <w:divBdr>
            <w:top w:val="none" w:sz="0" w:space="0" w:color="auto"/>
            <w:left w:val="none" w:sz="0" w:space="0" w:color="auto"/>
            <w:bottom w:val="none" w:sz="0" w:space="0" w:color="auto"/>
            <w:right w:val="none" w:sz="0" w:space="0" w:color="auto"/>
          </w:divBdr>
        </w:div>
        <w:div w:id="241573411">
          <w:marLeft w:val="0"/>
          <w:marRight w:val="0"/>
          <w:marTop w:val="0"/>
          <w:marBottom w:val="0"/>
          <w:divBdr>
            <w:top w:val="none" w:sz="0" w:space="0" w:color="auto"/>
            <w:left w:val="none" w:sz="0" w:space="0" w:color="auto"/>
            <w:bottom w:val="none" w:sz="0" w:space="0" w:color="auto"/>
            <w:right w:val="none" w:sz="0" w:space="0" w:color="auto"/>
          </w:divBdr>
        </w:div>
        <w:div w:id="341662671">
          <w:marLeft w:val="0"/>
          <w:marRight w:val="0"/>
          <w:marTop w:val="0"/>
          <w:marBottom w:val="0"/>
          <w:divBdr>
            <w:top w:val="none" w:sz="0" w:space="0" w:color="auto"/>
            <w:left w:val="none" w:sz="0" w:space="0" w:color="auto"/>
            <w:bottom w:val="none" w:sz="0" w:space="0" w:color="auto"/>
            <w:right w:val="none" w:sz="0" w:space="0" w:color="auto"/>
          </w:divBdr>
        </w:div>
        <w:div w:id="366833327">
          <w:marLeft w:val="0"/>
          <w:marRight w:val="0"/>
          <w:marTop w:val="0"/>
          <w:marBottom w:val="0"/>
          <w:divBdr>
            <w:top w:val="none" w:sz="0" w:space="0" w:color="auto"/>
            <w:left w:val="none" w:sz="0" w:space="0" w:color="auto"/>
            <w:bottom w:val="none" w:sz="0" w:space="0" w:color="auto"/>
            <w:right w:val="none" w:sz="0" w:space="0" w:color="auto"/>
          </w:divBdr>
        </w:div>
        <w:div w:id="472718857">
          <w:marLeft w:val="0"/>
          <w:marRight w:val="0"/>
          <w:marTop w:val="0"/>
          <w:marBottom w:val="0"/>
          <w:divBdr>
            <w:top w:val="none" w:sz="0" w:space="0" w:color="auto"/>
            <w:left w:val="none" w:sz="0" w:space="0" w:color="auto"/>
            <w:bottom w:val="none" w:sz="0" w:space="0" w:color="auto"/>
            <w:right w:val="none" w:sz="0" w:space="0" w:color="auto"/>
          </w:divBdr>
        </w:div>
        <w:div w:id="489180832">
          <w:marLeft w:val="0"/>
          <w:marRight w:val="0"/>
          <w:marTop w:val="0"/>
          <w:marBottom w:val="0"/>
          <w:divBdr>
            <w:top w:val="none" w:sz="0" w:space="0" w:color="auto"/>
            <w:left w:val="none" w:sz="0" w:space="0" w:color="auto"/>
            <w:bottom w:val="none" w:sz="0" w:space="0" w:color="auto"/>
            <w:right w:val="none" w:sz="0" w:space="0" w:color="auto"/>
          </w:divBdr>
        </w:div>
        <w:div w:id="489518227">
          <w:marLeft w:val="0"/>
          <w:marRight w:val="0"/>
          <w:marTop w:val="0"/>
          <w:marBottom w:val="0"/>
          <w:divBdr>
            <w:top w:val="none" w:sz="0" w:space="0" w:color="auto"/>
            <w:left w:val="none" w:sz="0" w:space="0" w:color="auto"/>
            <w:bottom w:val="none" w:sz="0" w:space="0" w:color="auto"/>
            <w:right w:val="none" w:sz="0" w:space="0" w:color="auto"/>
          </w:divBdr>
        </w:div>
        <w:div w:id="496115816">
          <w:marLeft w:val="0"/>
          <w:marRight w:val="0"/>
          <w:marTop w:val="0"/>
          <w:marBottom w:val="0"/>
          <w:divBdr>
            <w:top w:val="none" w:sz="0" w:space="0" w:color="auto"/>
            <w:left w:val="none" w:sz="0" w:space="0" w:color="auto"/>
            <w:bottom w:val="none" w:sz="0" w:space="0" w:color="auto"/>
            <w:right w:val="none" w:sz="0" w:space="0" w:color="auto"/>
          </w:divBdr>
        </w:div>
        <w:div w:id="527912197">
          <w:marLeft w:val="0"/>
          <w:marRight w:val="0"/>
          <w:marTop w:val="0"/>
          <w:marBottom w:val="0"/>
          <w:divBdr>
            <w:top w:val="none" w:sz="0" w:space="0" w:color="auto"/>
            <w:left w:val="none" w:sz="0" w:space="0" w:color="auto"/>
            <w:bottom w:val="none" w:sz="0" w:space="0" w:color="auto"/>
            <w:right w:val="none" w:sz="0" w:space="0" w:color="auto"/>
          </w:divBdr>
        </w:div>
        <w:div w:id="536233573">
          <w:marLeft w:val="0"/>
          <w:marRight w:val="0"/>
          <w:marTop w:val="0"/>
          <w:marBottom w:val="0"/>
          <w:divBdr>
            <w:top w:val="none" w:sz="0" w:space="0" w:color="auto"/>
            <w:left w:val="none" w:sz="0" w:space="0" w:color="auto"/>
            <w:bottom w:val="none" w:sz="0" w:space="0" w:color="auto"/>
            <w:right w:val="none" w:sz="0" w:space="0" w:color="auto"/>
          </w:divBdr>
        </w:div>
        <w:div w:id="580677333">
          <w:marLeft w:val="0"/>
          <w:marRight w:val="0"/>
          <w:marTop w:val="0"/>
          <w:marBottom w:val="0"/>
          <w:divBdr>
            <w:top w:val="none" w:sz="0" w:space="0" w:color="auto"/>
            <w:left w:val="none" w:sz="0" w:space="0" w:color="auto"/>
            <w:bottom w:val="none" w:sz="0" w:space="0" w:color="auto"/>
            <w:right w:val="none" w:sz="0" w:space="0" w:color="auto"/>
          </w:divBdr>
        </w:div>
        <w:div w:id="603153401">
          <w:marLeft w:val="0"/>
          <w:marRight w:val="0"/>
          <w:marTop w:val="0"/>
          <w:marBottom w:val="0"/>
          <w:divBdr>
            <w:top w:val="none" w:sz="0" w:space="0" w:color="auto"/>
            <w:left w:val="none" w:sz="0" w:space="0" w:color="auto"/>
            <w:bottom w:val="none" w:sz="0" w:space="0" w:color="auto"/>
            <w:right w:val="none" w:sz="0" w:space="0" w:color="auto"/>
          </w:divBdr>
        </w:div>
        <w:div w:id="616526038">
          <w:marLeft w:val="0"/>
          <w:marRight w:val="0"/>
          <w:marTop w:val="0"/>
          <w:marBottom w:val="0"/>
          <w:divBdr>
            <w:top w:val="none" w:sz="0" w:space="0" w:color="auto"/>
            <w:left w:val="none" w:sz="0" w:space="0" w:color="auto"/>
            <w:bottom w:val="none" w:sz="0" w:space="0" w:color="auto"/>
            <w:right w:val="none" w:sz="0" w:space="0" w:color="auto"/>
          </w:divBdr>
        </w:div>
        <w:div w:id="666982123">
          <w:marLeft w:val="0"/>
          <w:marRight w:val="0"/>
          <w:marTop w:val="0"/>
          <w:marBottom w:val="0"/>
          <w:divBdr>
            <w:top w:val="none" w:sz="0" w:space="0" w:color="auto"/>
            <w:left w:val="none" w:sz="0" w:space="0" w:color="auto"/>
            <w:bottom w:val="none" w:sz="0" w:space="0" w:color="auto"/>
            <w:right w:val="none" w:sz="0" w:space="0" w:color="auto"/>
          </w:divBdr>
        </w:div>
        <w:div w:id="703334206">
          <w:marLeft w:val="0"/>
          <w:marRight w:val="0"/>
          <w:marTop w:val="0"/>
          <w:marBottom w:val="0"/>
          <w:divBdr>
            <w:top w:val="none" w:sz="0" w:space="0" w:color="auto"/>
            <w:left w:val="none" w:sz="0" w:space="0" w:color="auto"/>
            <w:bottom w:val="none" w:sz="0" w:space="0" w:color="auto"/>
            <w:right w:val="none" w:sz="0" w:space="0" w:color="auto"/>
          </w:divBdr>
        </w:div>
        <w:div w:id="780801729">
          <w:marLeft w:val="0"/>
          <w:marRight w:val="0"/>
          <w:marTop w:val="0"/>
          <w:marBottom w:val="0"/>
          <w:divBdr>
            <w:top w:val="none" w:sz="0" w:space="0" w:color="auto"/>
            <w:left w:val="none" w:sz="0" w:space="0" w:color="auto"/>
            <w:bottom w:val="none" w:sz="0" w:space="0" w:color="auto"/>
            <w:right w:val="none" w:sz="0" w:space="0" w:color="auto"/>
          </w:divBdr>
        </w:div>
        <w:div w:id="791826399">
          <w:marLeft w:val="0"/>
          <w:marRight w:val="0"/>
          <w:marTop w:val="0"/>
          <w:marBottom w:val="0"/>
          <w:divBdr>
            <w:top w:val="none" w:sz="0" w:space="0" w:color="auto"/>
            <w:left w:val="none" w:sz="0" w:space="0" w:color="auto"/>
            <w:bottom w:val="none" w:sz="0" w:space="0" w:color="auto"/>
            <w:right w:val="none" w:sz="0" w:space="0" w:color="auto"/>
          </w:divBdr>
        </w:div>
        <w:div w:id="829638845">
          <w:marLeft w:val="0"/>
          <w:marRight w:val="0"/>
          <w:marTop w:val="0"/>
          <w:marBottom w:val="0"/>
          <w:divBdr>
            <w:top w:val="none" w:sz="0" w:space="0" w:color="auto"/>
            <w:left w:val="none" w:sz="0" w:space="0" w:color="auto"/>
            <w:bottom w:val="none" w:sz="0" w:space="0" w:color="auto"/>
            <w:right w:val="none" w:sz="0" w:space="0" w:color="auto"/>
          </w:divBdr>
        </w:div>
        <w:div w:id="844856662">
          <w:marLeft w:val="0"/>
          <w:marRight w:val="0"/>
          <w:marTop w:val="0"/>
          <w:marBottom w:val="0"/>
          <w:divBdr>
            <w:top w:val="none" w:sz="0" w:space="0" w:color="auto"/>
            <w:left w:val="none" w:sz="0" w:space="0" w:color="auto"/>
            <w:bottom w:val="none" w:sz="0" w:space="0" w:color="auto"/>
            <w:right w:val="none" w:sz="0" w:space="0" w:color="auto"/>
          </w:divBdr>
        </w:div>
        <w:div w:id="955066346">
          <w:marLeft w:val="0"/>
          <w:marRight w:val="0"/>
          <w:marTop w:val="0"/>
          <w:marBottom w:val="0"/>
          <w:divBdr>
            <w:top w:val="none" w:sz="0" w:space="0" w:color="auto"/>
            <w:left w:val="none" w:sz="0" w:space="0" w:color="auto"/>
            <w:bottom w:val="none" w:sz="0" w:space="0" w:color="auto"/>
            <w:right w:val="none" w:sz="0" w:space="0" w:color="auto"/>
          </w:divBdr>
        </w:div>
        <w:div w:id="1024984188">
          <w:marLeft w:val="0"/>
          <w:marRight w:val="0"/>
          <w:marTop w:val="0"/>
          <w:marBottom w:val="0"/>
          <w:divBdr>
            <w:top w:val="none" w:sz="0" w:space="0" w:color="auto"/>
            <w:left w:val="none" w:sz="0" w:space="0" w:color="auto"/>
            <w:bottom w:val="none" w:sz="0" w:space="0" w:color="auto"/>
            <w:right w:val="none" w:sz="0" w:space="0" w:color="auto"/>
          </w:divBdr>
        </w:div>
        <w:div w:id="1137844332">
          <w:marLeft w:val="0"/>
          <w:marRight w:val="0"/>
          <w:marTop w:val="0"/>
          <w:marBottom w:val="0"/>
          <w:divBdr>
            <w:top w:val="none" w:sz="0" w:space="0" w:color="auto"/>
            <w:left w:val="none" w:sz="0" w:space="0" w:color="auto"/>
            <w:bottom w:val="none" w:sz="0" w:space="0" w:color="auto"/>
            <w:right w:val="none" w:sz="0" w:space="0" w:color="auto"/>
          </w:divBdr>
        </w:div>
        <w:div w:id="1176309077">
          <w:marLeft w:val="0"/>
          <w:marRight w:val="0"/>
          <w:marTop w:val="0"/>
          <w:marBottom w:val="0"/>
          <w:divBdr>
            <w:top w:val="none" w:sz="0" w:space="0" w:color="auto"/>
            <w:left w:val="none" w:sz="0" w:space="0" w:color="auto"/>
            <w:bottom w:val="none" w:sz="0" w:space="0" w:color="auto"/>
            <w:right w:val="none" w:sz="0" w:space="0" w:color="auto"/>
          </w:divBdr>
        </w:div>
        <w:div w:id="1226330428">
          <w:marLeft w:val="0"/>
          <w:marRight w:val="0"/>
          <w:marTop w:val="0"/>
          <w:marBottom w:val="0"/>
          <w:divBdr>
            <w:top w:val="none" w:sz="0" w:space="0" w:color="auto"/>
            <w:left w:val="none" w:sz="0" w:space="0" w:color="auto"/>
            <w:bottom w:val="none" w:sz="0" w:space="0" w:color="auto"/>
            <w:right w:val="none" w:sz="0" w:space="0" w:color="auto"/>
          </w:divBdr>
        </w:div>
        <w:div w:id="1236208443">
          <w:marLeft w:val="0"/>
          <w:marRight w:val="0"/>
          <w:marTop w:val="0"/>
          <w:marBottom w:val="0"/>
          <w:divBdr>
            <w:top w:val="none" w:sz="0" w:space="0" w:color="auto"/>
            <w:left w:val="none" w:sz="0" w:space="0" w:color="auto"/>
            <w:bottom w:val="none" w:sz="0" w:space="0" w:color="auto"/>
            <w:right w:val="none" w:sz="0" w:space="0" w:color="auto"/>
          </w:divBdr>
        </w:div>
        <w:div w:id="1267733103">
          <w:marLeft w:val="0"/>
          <w:marRight w:val="0"/>
          <w:marTop w:val="0"/>
          <w:marBottom w:val="0"/>
          <w:divBdr>
            <w:top w:val="none" w:sz="0" w:space="0" w:color="auto"/>
            <w:left w:val="none" w:sz="0" w:space="0" w:color="auto"/>
            <w:bottom w:val="none" w:sz="0" w:space="0" w:color="auto"/>
            <w:right w:val="none" w:sz="0" w:space="0" w:color="auto"/>
          </w:divBdr>
        </w:div>
        <w:div w:id="1299845854">
          <w:marLeft w:val="0"/>
          <w:marRight w:val="0"/>
          <w:marTop w:val="0"/>
          <w:marBottom w:val="0"/>
          <w:divBdr>
            <w:top w:val="none" w:sz="0" w:space="0" w:color="auto"/>
            <w:left w:val="none" w:sz="0" w:space="0" w:color="auto"/>
            <w:bottom w:val="none" w:sz="0" w:space="0" w:color="auto"/>
            <w:right w:val="none" w:sz="0" w:space="0" w:color="auto"/>
          </w:divBdr>
        </w:div>
        <w:div w:id="1332412880">
          <w:marLeft w:val="0"/>
          <w:marRight w:val="0"/>
          <w:marTop w:val="0"/>
          <w:marBottom w:val="0"/>
          <w:divBdr>
            <w:top w:val="none" w:sz="0" w:space="0" w:color="auto"/>
            <w:left w:val="none" w:sz="0" w:space="0" w:color="auto"/>
            <w:bottom w:val="none" w:sz="0" w:space="0" w:color="auto"/>
            <w:right w:val="none" w:sz="0" w:space="0" w:color="auto"/>
          </w:divBdr>
        </w:div>
        <w:div w:id="1347906101">
          <w:marLeft w:val="0"/>
          <w:marRight w:val="0"/>
          <w:marTop w:val="0"/>
          <w:marBottom w:val="0"/>
          <w:divBdr>
            <w:top w:val="none" w:sz="0" w:space="0" w:color="auto"/>
            <w:left w:val="none" w:sz="0" w:space="0" w:color="auto"/>
            <w:bottom w:val="none" w:sz="0" w:space="0" w:color="auto"/>
            <w:right w:val="none" w:sz="0" w:space="0" w:color="auto"/>
          </w:divBdr>
        </w:div>
        <w:div w:id="1359087217">
          <w:marLeft w:val="0"/>
          <w:marRight w:val="0"/>
          <w:marTop w:val="0"/>
          <w:marBottom w:val="0"/>
          <w:divBdr>
            <w:top w:val="none" w:sz="0" w:space="0" w:color="auto"/>
            <w:left w:val="none" w:sz="0" w:space="0" w:color="auto"/>
            <w:bottom w:val="none" w:sz="0" w:space="0" w:color="auto"/>
            <w:right w:val="none" w:sz="0" w:space="0" w:color="auto"/>
          </w:divBdr>
        </w:div>
        <w:div w:id="1369722053">
          <w:marLeft w:val="0"/>
          <w:marRight w:val="0"/>
          <w:marTop w:val="0"/>
          <w:marBottom w:val="0"/>
          <w:divBdr>
            <w:top w:val="none" w:sz="0" w:space="0" w:color="auto"/>
            <w:left w:val="none" w:sz="0" w:space="0" w:color="auto"/>
            <w:bottom w:val="none" w:sz="0" w:space="0" w:color="auto"/>
            <w:right w:val="none" w:sz="0" w:space="0" w:color="auto"/>
          </w:divBdr>
        </w:div>
        <w:div w:id="1423408584">
          <w:marLeft w:val="0"/>
          <w:marRight w:val="0"/>
          <w:marTop w:val="0"/>
          <w:marBottom w:val="0"/>
          <w:divBdr>
            <w:top w:val="none" w:sz="0" w:space="0" w:color="auto"/>
            <w:left w:val="none" w:sz="0" w:space="0" w:color="auto"/>
            <w:bottom w:val="none" w:sz="0" w:space="0" w:color="auto"/>
            <w:right w:val="none" w:sz="0" w:space="0" w:color="auto"/>
          </w:divBdr>
        </w:div>
        <w:div w:id="1430274116">
          <w:marLeft w:val="0"/>
          <w:marRight w:val="0"/>
          <w:marTop w:val="0"/>
          <w:marBottom w:val="0"/>
          <w:divBdr>
            <w:top w:val="none" w:sz="0" w:space="0" w:color="auto"/>
            <w:left w:val="none" w:sz="0" w:space="0" w:color="auto"/>
            <w:bottom w:val="none" w:sz="0" w:space="0" w:color="auto"/>
            <w:right w:val="none" w:sz="0" w:space="0" w:color="auto"/>
          </w:divBdr>
        </w:div>
        <w:div w:id="1450705817">
          <w:marLeft w:val="0"/>
          <w:marRight w:val="0"/>
          <w:marTop w:val="0"/>
          <w:marBottom w:val="0"/>
          <w:divBdr>
            <w:top w:val="none" w:sz="0" w:space="0" w:color="auto"/>
            <w:left w:val="none" w:sz="0" w:space="0" w:color="auto"/>
            <w:bottom w:val="none" w:sz="0" w:space="0" w:color="auto"/>
            <w:right w:val="none" w:sz="0" w:space="0" w:color="auto"/>
          </w:divBdr>
        </w:div>
        <w:div w:id="1452020627">
          <w:marLeft w:val="0"/>
          <w:marRight w:val="0"/>
          <w:marTop w:val="0"/>
          <w:marBottom w:val="0"/>
          <w:divBdr>
            <w:top w:val="none" w:sz="0" w:space="0" w:color="auto"/>
            <w:left w:val="none" w:sz="0" w:space="0" w:color="auto"/>
            <w:bottom w:val="none" w:sz="0" w:space="0" w:color="auto"/>
            <w:right w:val="none" w:sz="0" w:space="0" w:color="auto"/>
          </w:divBdr>
        </w:div>
        <w:div w:id="1509444311">
          <w:marLeft w:val="0"/>
          <w:marRight w:val="0"/>
          <w:marTop w:val="0"/>
          <w:marBottom w:val="0"/>
          <w:divBdr>
            <w:top w:val="none" w:sz="0" w:space="0" w:color="auto"/>
            <w:left w:val="none" w:sz="0" w:space="0" w:color="auto"/>
            <w:bottom w:val="none" w:sz="0" w:space="0" w:color="auto"/>
            <w:right w:val="none" w:sz="0" w:space="0" w:color="auto"/>
          </w:divBdr>
        </w:div>
        <w:div w:id="1512716238">
          <w:marLeft w:val="0"/>
          <w:marRight w:val="0"/>
          <w:marTop w:val="0"/>
          <w:marBottom w:val="0"/>
          <w:divBdr>
            <w:top w:val="none" w:sz="0" w:space="0" w:color="auto"/>
            <w:left w:val="none" w:sz="0" w:space="0" w:color="auto"/>
            <w:bottom w:val="none" w:sz="0" w:space="0" w:color="auto"/>
            <w:right w:val="none" w:sz="0" w:space="0" w:color="auto"/>
          </w:divBdr>
        </w:div>
        <w:div w:id="1521237680">
          <w:marLeft w:val="0"/>
          <w:marRight w:val="0"/>
          <w:marTop w:val="0"/>
          <w:marBottom w:val="0"/>
          <w:divBdr>
            <w:top w:val="none" w:sz="0" w:space="0" w:color="auto"/>
            <w:left w:val="none" w:sz="0" w:space="0" w:color="auto"/>
            <w:bottom w:val="none" w:sz="0" w:space="0" w:color="auto"/>
            <w:right w:val="none" w:sz="0" w:space="0" w:color="auto"/>
          </w:divBdr>
        </w:div>
        <w:div w:id="1536119961">
          <w:marLeft w:val="0"/>
          <w:marRight w:val="0"/>
          <w:marTop w:val="0"/>
          <w:marBottom w:val="0"/>
          <w:divBdr>
            <w:top w:val="none" w:sz="0" w:space="0" w:color="auto"/>
            <w:left w:val="none" w:sz="0" w:space="0" w:color="auto"/>
            <w:bottom w:val="none" w:sz="0" w:space="0" w:color="auto"/>
            <w:right w:val="none" w:sz="0" w:space="0" w:color="auto"/>
          </w:divBdr>
        </w:div>
        <w:div w:id="1588802169">
          <w:marLeft w:val="0"/>
          <w:marRight w:val="0"/>
          <w:marTop w:val="0"/>
          <w:marBottom w:val="0"/>
          <w:divBdr>
            <w:top w:val="none" w:sz="0" w:space="0" w:color="auto"/>
            <w:left w:val="none" w:sz="0" w:space="0" w:color="auto"/>
            <w:bottom w:val="none" w:sz="0" w:space="0" w:color="auto"/>
            <w:right w:val="none" w:sz="0" w:space="0" w:color="auto"/>
          </w:divBdr>
        </w:div>
        <w:div w:id="1663504114">
          <w:marLeft w:val="0"/>
          <w:marRight w:val="0"/>
          <w:marTop w:val="0"/>
          <w:marBottom w:val="0"/>
          <w:divBdr>
            <w:top w:val="none" w:sz="0" w:space="0" w:color="auto"/>
            <w:left w:val="none" w:sz="0" w:space="0" w:color="auto"/>
            <w:bottom w:val="none" w:sz="0" w:space="0" w:color="auto"/>
            <w:right w:val="none" w:sz="0" w:space="0" w:color="auto"/>
          </w:divBdr>
        </w:div>
        <w:div w:id="1676687620">
          <w:marLeft w:val="0"/>
          <w:marRight w:val="0"/>
          <w:marTop w:val="0"/>
          <w:marBottom w:val="0"/>
          <w:divBdr>
            <w:top w:val="none" w:sz="0" w:space="0" w:color="auto"/>
            <w:left w:val="none" w:sz="0" w:space="0" w:color="auto"/>
            <w:bottom w:val="none" w:sz="0" w:space="0" w:color="auto"/>
            <w:right w:val="none" w:sz="0" w:space="0" w:color="auto"/>
          </w:divBdr>
        </w:div>
        <w:div w:id="1686521613">
          <w:marLeft w:val="0"/>
          <w:marRight w:val="0"/>
          <w:marTop w:val="0"/>
          <w:marBottom w:val="0"/>
          <w:divBdr>
            <w:top w:val="none" w:sz="0" w:space="0" w:color="auto"/>
            <w:left w:val="none" w:sz="0" w:space="0" w:color="auto"/>
            <w:bottom w:val="none" w:sz="0" w:space="0" w:color="auto"/>
            <w:right w:val="none" w:sz="0" w:space="0" w:color="auto"/>
          </w:divBdr>
        </w:div>
        <w:div w:id="1735658283">
          <w:marLeft w:val="0"/>
          <w:marRight w:val="0"/>
          <w:marTop w:val="0"/>
          <w:marBottom w:val="0"/>
          <w:divBdr>
            <w:top w:val="none" w:sz="0" w:space="0" w:color="auto"/>
            <w:left w:val="none" w:sz="0" w:space="0" w:color="auto"/>
            <w:bottom w:val="none" w:sz="0" w:space="0" w:color="auto"/>
            <w:right w:val="none" w:sz="0" w:space="0" w:color="auto"/>
          </w:divBdr>
        </w:div>
        <w:div w:id="1773889207">
          <w:marLeft w:val="0"/>
          <w:marRight w:val="0"/>
          <w:marTop w:val="0"/>
          <w:marBottom w:val="0"/>
          <w:divBdr>
            <w:top w:val="none" w:sz="0" w:space="0" w:color="auto"/>
            <w:left w:val="none" w:sz="0" w:space="0" w:color="auto"/>
            <w:bottom w:val="none" w:sz="0" w:space="0" w:color="auto"/>
            <w:right w:val="none" w:sz="0" w:space="0" w:color="auto"/>
          </w:divBdr>
        </w:div>
        <w:div w:id="1789154091">
          <w:marLeft w:val="0"/>
          <w:marRight w:val="0"/>
          <w:marTop w:val="0"/>
          <w:marBottom w:val="0"/>
          <w:divBdr>
            <w:top w:val="none" w:sz="0" w:space="0" w:color="auto"/>
            <w:left w:val="none" w:sz="0" w:space="0" w:color="auto"/>
            <w:bottom w:val="none" w:sz="0" w:space="0" w:color="auto"/>
            <w:right w:val="none" w:sz="0" w:space="0" w:color="auto"/>
          </w:divBdr>
        </w:div>
        <w:div w:id="1798062354">
          <w:marLeft w:val="0"/>
          <w:marRight w:val="0"/>
          <w:marTop w:val="0"/>
          <w:marBottom w:val="0"/>
          <w:divBdr>
            <w:top w:val="none" w:sz="0" w:space="0" w:color="auto"/>
            <w:left w:val="none" w:sz="0" w:space="0" w:color="auto"/>
            <w:bottom w:val="none" w:sz="0" w:space="0" w:color="auto"/>
            <w:right w:val="none" w:sz="0" w:space="0" w:color="auto"/>
          </w:divBdr>
        </w:div>
        <w:div w:id="1819302634">
          <w:marLeft w:val="0"/>
          <w:marRight w:val="0"/>
          <w:marTop w:val="0"/>
          <w:marBottom w:val="0"/>
          <w:divBdr>
            <w:top w:val="none" w:sz="0" w:space="0" w:color="auto"/>
            <w:left w:val="none" w:sz="0" w:space="0" w:color="auto"/>
            <w:bottom w:val="none" w:sz="0" w:space="0" w:color="auto"/>
            <w:right w:val="none" w:sz="0" w:space="0" w:color="auto"/>
          </w:divBdr>
        </w:div>
        <w:div w:id="1989048895">
          <w:marLeft w:val="0"/>
          <w:marRight w:val="0"/>
          <w:marTop w:val="0"/>
          <w:marBottom w:val="0"/>
          <w:divBdr>
            <w:top w:val="none" w:sz="0" w:space="0" w:color="auto"/>
            <w:left w:val="none" w:sz="0" w:space="0" w:color="auto"/>
            <w:bottom w:val="none" w:sz="0" w:space="0" w:color="auto"/>
            <w:right w:val="none" w:sz="0" w:space="0" w:color="auto"/>
          </w:divBdr>
        </w:div>
        <w:div w:id="2039695359">
          <w:marLeft w:val="0"/>
          <w:marRight w:val="0"/>
          <w:marTop w:val="0"/>
          <w:marBottom w:val="0"/>
          <w:divBdr>
            <w:top w:val="none" w:sz="0" w:space="0" w:color="auto"/>
            <w:left w:val="none" w:sz="0" w:space="0" w:color="auto"/>
            <w:bottom w:val="none" w:sz="0" w:space="0" w:color="auto"/>
            <w:right w:val="none" w:sz="0" w:space="0" w:color="auto"/>
          </w:divBdr>
        </w:div>
        <w:div w:id="2127430478">
          <w:marLeft w:val="0"/>
          <w:marRight w:val="0"/>
          <w:marTop w:val="0"/>
          <w:marBottom w:val="0"/>
          <w:divBdr>
            <w:top w:val="none" w:sz="0" w:space="0" w:color="auto"/>
            <w:left w:val="none" w:sz="0" w:space="0" w:color="auto"/>
            <w:bottom w:val="none" w:sz="0" w:space="0" w:color="auto"/>
            <w:right w:val="none" w:sz="0" w:space="0" w:color="auto"/>
          </w:divBdr>
        </w:div>
        <w:div w:id="2138181827">
          <w:marLeft w:val="0"/>
          <w:marRight w:val="0"/>
          <w:marTop w:val="0"/>
          <w:marBottom w:val="0"/>
          <w:divBdr>
            <w:top w:val="none" w:sz="0" w:space="0" w:color="auto"/>
            <w:left w:val="none" w:sz="0" w:space="0" w:color="auto"/>
            <w:bottom w:val="none" w:sz="0" w:space="0" w:color="auto"/>
            <w:right w:val="none" w:sz="0" w:space="0" w:color="auto"/>
          </w:divBdr>
        </w:div>
      </w:divsChild>
    </w:div>
    <w:div w:id="1982029687">
      <w:bodyDiv w:val="1"/>
      <w:marLeft w:val="0"/>
      <w:marRight w:val="0"/>
      <w:marTop w:val="0"/>
      <w:marBottom w:val="0"/>
      <w:divBdr>
        <w:top w:val="none" w:sz="0" w:space="0" w:color="auto"/>
        <w:left w:val="none" w:sz="0" w:space="0" w:color="auto"/>
        <w:bottom w:val="none" w:sz="0" w:space="0" w:color="auto"/>
        <w:right w:val="none" w:sz="0" w:space="0" w:color="auto"/>
      </w:divBdr>
      <w:divsChild>
        <w:div w:id="188881320">
          <w:marLeft w:val="0"/>
          <w:marRight w:val="0"/>
          <w:marTop w:val="0"/>
          <w:marBottom w:val="0"/>
          <w:divBdr>
            <w:top w:val="none" w:sz="0" w:space="0" w:color="auto"/>
            <w:left w:val="none" w:sz="0" w:space="0" w:color="auto"/>
            <w:bottom w:val="none" w:sz="0" w:space="0" w:color="auto"/>
            <w:right w:val="none" w:sz="0" w:space="0" w:color="auto"/>
          </w:divBdr>
          <w:divsChild>
            <w:div w:id="129132218">
              <w:marLeft w:val="0"/>
              <w:marRight w:val="0"/>
              <w:marTop w:val="0"/>
              <w:marBottom w:val="0"/>
              <w:divBdr>
                <w:top w:val="none" w:sz="0" w:space="0" w:color="auto"/>
                <w:left w:val="none" w:sz="0" w:space="0" w:color="auto"/>
                <w:bottom w:val="none" w:sz="0" w:space="0" w:color="auto"/>
                <w:right w:val="none" w:sz="0" w:space="0" w:color="auto"/>
              </w:divBdr>
            </w:div>
            <w:div w:id="179860418">
              <w:marLeft w:val="0"/>
              <w:marRight w:val="0"/>
              <w:marTop w:val="0"/>
              <w:marBottom w:val="0"/>
              <w:divBdr>
                <w:top w:val="none" w:sz="0" w:space="0" w:color="auto"/>
                <w:left w:val="none" w:sz="0" w:space="0" w:color="auto"/>
                <w:bottom w:val="none" w:sz="0" w:space="0" w:color="auto"/>
                <w:right w:val="none" w:sz="0" w:space="0" w:color="auto"/>
              </w:divBdr>
            </w:div>
            <w:div w:id="885486009">
              <w:marLeft w:val="0"/>
              <w:marRight w:val="0"/>
              <w:marTop w:val="0"/>
              <w:marBottom w:val="0"/>
              <w:divBdr>
                <w:top w:val="none" w:sz="0" w:space="0" w:color="auto"/>
                <w:left w:val="none" w:sz="0" w:space="0" w:color="auto"/>
                <w:bottom w:val="none" w:sz="0" w:space="0" w:color="auto"/>
                <w:right w:val="none" w:sz="0" w:space="0" w:color="auto"/>
              </w:divBdr>
            </w:div>
            <w:div w:id="1073548180">
              <w:marLeft w:val="0"/>
              <w:marRight w:val="0"/>
              <w:marTop w:val="0"/>
              <w:marBottom w:val="0"/>
              <w:divBdr>
                <w:top w:val="none" w:sz="0" w:space="0" w:color="auto"/>
                <w:left w:val="none" w:sz="0" w:space="0" w:color="auto"/>
                <w:bottom w:val="none" w:sz="0" w:space="0" w:color="auto"/>
                <w:right w:val="none" w:sz="0" w:space="0" w:color="auto"/>
              </w:divBdr>
            </w:div>
            <w:div w:id="1074741862">
              <w:marLeft w:val="0"/>
              <w:marRight w:val="0"/>
              <w:marTop w:val="0"/>
              <w:marBottom w:val="0"/>
              <w:divBdr>
                <w:top w:val="none" w:sz="0" w:space="0" w:color="auto"/>
                <w:left w:val="none" w:sz="0" w:space="0" w:color="auto"/>
                <w:bottom w:val="none" w:sz="0" w:space="0" w:color="auto"/>
                <w:right w:val="none" w:sz="0" w:space="0" w:color="auto"/>
              </w:divBdr>
            </w:div>
            <w:div w:id="1207453594">
              <w:marLeft w:val="0"/>
              <w:marRight w:val="0"/>
              <w:marTop w:val="0"/>
              <w:marBottom w:val="0"/>
              <w:divBdr>
                <w:top w:val="none" w:sz="0" w:space="0" w:color="auto"/>
                <w:left w:val="none" w:sz="0" w:space="0" w:color="auto"/>
                <w:bottom w:val="none" w:sz="0" w:space="0" w:color="auto"/>
                <w:right w:val="none" w:sz="0" w:space="0" w:color="auto"/>
              </w:divBdr>
            </w:div>
            <w:div w:id="1246501079">
              <w:marLeft w:val="0"/>
              <w:marRight w:val="0"/>
              <w:marTop w:val="0"/>
              <w:marBottom w:val="0"/>
              <w:divBdr>
                <w:top w:val="none" w:sz="0" w:space="0" w:color="auto"/>
                <w:left w:val="none" w:sz="0" w:space="0" w:color="auto"/>
                <w:bottom w:val="none" w:sz="0" w:space="0" w:color="auto"/>
                <w:right w:val="none" w:sz="0" w:space="0" w:color="auto"/>
              </w:divBdr>
            </w:div>
            <w:div w:id="1532568500">
              <w:marLeft w:val="0"/>
              <w:marRight w:val="0"/>
              <w:marTop w:val="0"/>
              <w:marBottom w:val="0"/>
              <w:divBdr>
                <w:top w:val="none" w:sz="0" w:space="0" w:color="auto"/>
                <w:left w:val="none" w:sz="0" w:space="0" w:color="auto"/>
                <w:bottom w:val="none" w:sz="0" w:space="0" w:color="auto"/>
                <w:right w:val="none" w:sz="0" w:space="0" w:color="auto"/>
              </w:divBdr>
            </w:div>
            <w:div w:id="1689141713">
              <w:marLeft w:val="0"/>
              <w:marRight w:val="0"/>
              <w:marTop w:val="0"/>
              <w:marBottom w:val="0"/>
              <w:divBdr>
                <w:top w:val="none" w:sz="0" w:space="0" w:color="auto"/>
                <w:left w:val="none" w:sz="0" w:space="0" w:color="auto"/>
                <w:bottom w:val="none" w:sz="0" w:space="0" w:color="auto"/>
                <w:right w:val="none" w:sz="0" w:space="0" w:color="auto"/>
              </w:divBdr>
            </w:div>
            <w:div w:id="1813325543">
              <w:marLeft w:val="0"/>
              <w:marRight w:val="0"/>
              <w:marTop w:val="0"/>
              <w:marBottom w:val="0"/>
              <w:divBdr>
                <w:top w:val="none" w:sz="0" w:space="0" w:color="auto"/>
                <w:left w:val="none" w:sz="0" w:space="0" w:color="auto"/>
                <w:bottom w:val="none" w:sz="0" w:space="0" w:color="auto"/>
                <w:right w:val="none" w:sz="0" w:space="0" w:color="auto"/>
              </w:divBdr>
            </w:div>
            <w:div w:id="1849438977">
              <w:marLeft w:val="0"/>
              <w:marRight w:val="0"/>
              <w:marTop w:val="0"/>
              <w:marBottom w:val="0"/>
              <w:divBdr>
                <w:top w:val="none" w:sz="0" w:space="0" w:color="auto"/>
                <w:left w:val="none" w:sz="0" w:space="0" w:color="auto"/>
                <w:bottom w:val="none" w:sz="0" w:space="0" w:color="auto"/>
                <w:right w:val="none" w:sz="0" w:space="0" w:color="auto"/>
              </w:divBdr>
            </w:div>
            <w:div w:id="1927572456">
              <w:marLeft w:val="0"/>
              <w:marRight w:val="0"/>
              <w:marTop w:val="0"/>
              <w:marBottom w:val="0"/>
              <w:divBdr>
                <w:top w:val="none" w:sz="0" w:space="0" w:color="auto"/>
                <w:left w:val="none" w:sz="0" w:space="0" w:color="auto"/>
                <w:bottom w:val="none" w:sz="0" w:space="0" w:color="auto"/>
                <w:right w:val="none" w:sz="0" w:space="0" w:color="auto"/>
              </w:divBdr>
            </w:div>
            <w:div w:id="2073386679">
              <w:marLeft w:val="0"/>
              <w:marRight w:val="0"/>
              <w:marTop w:val="0"/>
              <w:marBottom w:val="0"/>
              <w:divBdr>
                <w:top w:val="none" w:sz="0" w:space="0" w:color="auto"/>
                <w:left w:val="none" w:sz="0" w:space="0" w:color="auto"/>
                <w:bottom w:val="none" w:sz="0" w:space="0" w:color="auto"/>
                <w:right w:val="none" w:sz="0" w:space="0" w:color="auto"/>
              </w:divBdr>
            </w:div>
          </w:divsChild>
        </w:div>
        <w:div w:id="802698654">
          <w:marLeft w:val="0"/>
          <w:marRight w:val="0"/>
          <w:marTop w:val="0"/>
          <w:marBottom w:val="0"/>
          <w:divBdr>
            <w:top w:val="none" w:sz="0" w:space="0" w:color="auto"/>
            <w:left w:val="none" w:sz="0" w:space="0" w:color="auto"/>
            <w:bottom w:val="none" w:sz="0" w:space="0" w:color="auto"/>
            <w:right w:val="none" w:sz="0" w:space="0" w:color="auto"/>
          </w:divBdr>
          <w:divsChild>
            <w:div w:id="51318224">
              <w:marLeft w:val="0"/>
              <w:marRight w:val="0"/>
              <w:marTop w:val="0"/>
              <w:marBottom w:val="0"/>
              <w:divBdr>
                <w:top w:val="none" w:sz="0" w:space="0" w:color="auto"/>
                <w:left w:val="none" w:sz="0" w:space="0" w:color="auto"/>
                <w:bottom w:val="none" w:sz="0" w:space="0" w:color="auto"/>
                <w:right w:val="none" w:sz="0" w:space="0" w:color="auto"/>
              </w:divBdr>
            </w:div>
            <w:div w:id="202908464">
              <w:marLeft w:val="0"/>
              <w:marRight w:val="0"/>
              <w:marTop w:val="0"/>
              <w:marBottom w:val="0"/>
              <w:divBdr>
                <w:top w:val="none" w:sz="0" w:space="0" w:color="auto"/>
                <w:left w:val="none" w:sz="0" w:space="0" w:color="auto"/>
                <w:bottom w:val="none" w:sz="0" w:space="0" w:color="auto"/>
                <w:right w:val="none" w:sz="0" w:space="0" w:color="auto"/>
              </w:divBdr>
            </w:div>
            <w:div w:id="276909438">
              <w:marLeft w:val="0"/>
              <w:marRight w:val="0"/>
              <w:marTop w:val="0"/>
              <w:marBottom w:val="0"/>
              <w:divBdr>
                <w:top w:val="none" w:sz="0" w:space="0" w:color="auto"/>
                <w:left w:val="none" w:sz="0" w:space="0" w:color="auto"/>
                <w:bottom w:val="none" w:sz="0" w:space="0" w:color="auto"/>
                <w:right w:val="none" w:sz="0" w:space="0" w:color="auto"/>
              </w:divBdr>
            </w:div>
            <w:div w:id="334109519">
              <w:marLeft w:val="0"/>
              <w:marRight w:val="0"/>
              <w:marTop w:val="0"/>
              <w:marBottom w:val="0"/>
              <w:divBdr>
                <w:top w:val="none" w:sz="0" w:space="0" w:color="auto"/>
                <w:left w:val="none" w:sz="0" w:space="0" w:color="auto"/>
                <w:bottom w:val="none" w:sz="0" w:space="0" w:color="auto"/>
                <w:right w:val="none" w:sz="0" w:space="0" w:color="auto"/>
              </w:divBdr>
            </w:div>
            <w:div w:id="341594699">
              <w:marLeft w:val="0"/>
              <w:marRight w:val="0"/>
              <w:marTop w:val="0"/>
              <w:marBottom w:val="0"/>
              <w:divBdr>
                <w:top w:val="none" w:sz="0" w:space="0" w:color="auto"/>
                <w:left w:val="none" w:sz="0" w:space="0" w:color="auto"/>
                <w:bottom w:val="none" w:sz="0" w:space="0" w:color="auto"/>
                <w:right w:val="none" w:sz="0" w:space="0" w:color="auto"/>
              </w:divBdr>
            </w:div>
            <w:div w:id="395128866">
              <w:marLeft w:val="0"/>
              <w:marRight w:val="0"/>
              <w:marTop w:val="0"/>
              <w:marBottom w:val="0"/>
              <w:divBdr>
                <w:top w:val="none" w:sz="0" w:space="0" w:color="auto"/>
                <w:left w:val="none" w:sz="0" w:space="0" w:color="auto"/>
                <w:bottom w:val="none" w:sz="0" w:space="0" w:color="auto"/>
                <w:right w:val="none" w:sz="0" w:space="0" w:color="auto"/>
              </w:divBdr>
            </w:div>
            <w:div w:id="619729000">
              <w:marLeft w:val="0"/>
              <w:marRight w:val="0"/>
              <w:marTop w:val="0"/>
              <w:marBottom w:val="0"/>
              <w:divBdr>
                <w:top w:val="none" w:sz="0" w:space="0" w:color="auto"/>
                <w:left w:val="none" w:sz="0" w:space="0" w:color="auto"/>
                <w:bottom w:val="none" w:sz="0" w:space="0" w:color="auto"/>
                <w:right w:val="none" w:sz="0" w:space="0" w:color="auto"/>
              </w:divBdr>
            </w:div>
            <w:div w:id="881287535">
              <w:marLeft w:val="0"/>
              <w:marRight w:val="0"/>
              <w:marTop w:val="0"/>
              <w:marBottom w:val="0"/>
              <w:divBdr>
                <w:top w:val="none" w:sz="0" w:space="0" w:color="auto"/>
                <w:left w:val="none" w:sz="0" w:space="0" w:color="auto"/>
                <w:bottom w:val="none" w:sz="0" w:space="0" w:color="auto"/>
                <w:right w:val="none" w:sz="0" w:space="0" w:color="auto"/>
              </w:divBdr>
            </w:div>
            <w:div w:id="956910004">
              <w:marLeft w:val="0"/>
              <w:marRight w:val="0"/>
              <w:marTop w:val="0"/>
              <w:marBottom w:val="0"/>
              <w:divBdr>
                <w:top w:val="none" w:sz="0" w:space="0" w:color="auto"/>
                <w:left w:val="none" w:sz="0" w:space="0" w:color="auto"/>
                <w:bottom w:val="none" w:sz="0" w:space="0" w:color="auto"/>
                <w:right w:val="none" w:sz="0" w:space="0" w:color="auto"/>
              </w:divBdr>
            </w:div>
            <w:div w:id="972056814">
              <w:marLeft w:val="0"/>
              <w:marRight w:val="0"/>
              <w:marTop w:val="0"/>
              <w:marBottom w:val="0"/>
              <w:divBdr>
                <w:top w:val="none" w:sz="0" w:space="0" w:color="auto"/>
                <w:left w:val="none" w:sz="0" w:space="0" w:color="auto"/>
                <w:bottom w:val="none" w:sz="0" w:space="0" w:color="auto"/>
                <w:right w:val="none" w:sz="0" w:space="0" w:color="auto"/>
              </w:divBdr>
            </w:div>
            <w:div w:id="978412714">
              <w:marLeft w:val="0"/>
              <w:marRight w:val="0"/>
              <w:marTop w:val="0"/>
              <w:marBottom w:val="0"/>
              <w:divBdr>
                <w:top w:val="none" w:sz="0" w:space="0" w:color="auto"/>
                <w:left w:val="none" w:sz="0" w:space="0" w:color="auto"/>
                <w:bottom w:val="none" w:sz="0" w:space="0" w:color="auto"/>
                <w:right w:val="none" w:sz="0" w:space="0" w:color="auto"/>
              </w:divBdr>
            </w:div>
            <w:div w:id="1352948844">
              <w:marLeft w:val="0"/>
              <w:marRight w:val="0"/>
              <w:marTop w:val="0"/>
              <w:marBottom w:val="0"/>
              <w:divBdr>
                <w:top w:val="none" w:sz="0" w:space="0" w:color="auto"/>
                <w:left w:val="none" w:sz="0" w:space="0" w:color="auto"/>
                <w:bottom w:val="none" w:sz="0" w:space="0" w:color="auto"/>
                <w:right w:val="none" w:sz="0" w:space="0" w:color="auto"/>
              </w:divBdr>
            </w:div>
            <w:div w:id="1363479643">
              <w:marLeft w:val="0"/>
              <w:marRight w:val="0"/>
              <w:marTop w:val="0"/>
              <w:marBottom w:val="0"/>
              <w:divBdr>
                <w:top w:val="none" w:sz="0" w:space="0" w:color="auto"/>
                <w:left w:val="none" w:sz="0" w:space="0" w:color="auto"/>
                <w:bottom w:val="none" w:sz="0" w:space="0" w:color="auto"/>
                <w:right w:val="none" w:sz="0" w:space="0" w:color="auto"/>
              </w:divBdr>
            </w:div>
            <w:div w:id="1730422802">
              <w:marLeft w:val="0"/>
              <w:marRight w:val="0"/>
              <w:marTop w:val="0"/>
              <w:marBottom w:val="0"/>
              <w:divBdr>
                <w:top w:val="none" w:sz="0" w:space="0" w:color="auto"/>
                <w:left w:val="none" w:sz="0" w:space="0" w:color="auto"/>
                <w:bottom w:val="none" w:sz="0" w:space="0" w:color="auto"/>
                <w:right w:val="none" w:sz="0" w:space="0" w:color="auto"/>
              </w:divBdr>
            </w:div>
            <w:div w:id="1835607700">
              <w:marLeft w:val="0"/>
              <w:marRight w:val="0"/>
              <w:marTop w:val="0"/>
              <w:marBottom w:val="0"/>
              <w:divBdr>
                <w:top w:val="none" w:sz="0" w:space="0" w:color="auto"/>
                <w:left w:val="none" w:sz="0" w:space="0" w:color="auto"/>
                <w:bottom w:val="none" w:sz="0" w:space="0" w:color="auto"/>
                <w:right w:val="none" w:sz="0" w:space="0" w:color="auto"/>
              </w:divBdr>
            </w:div>
            <w:div w:id="2121101178">
              <w:marLeft w:val="0"/>
              <w:marRight w:val="0"/>
              <w:marTop w:val="0"/>
              <w:marBottom w:val="0"/>
              <w:divBdr>
                <w:top w:val="none" w:sz="0" w:space="0" w:color="auto"/>
                <w:left w:val="none" w:sz="0" w:space="0" w:color="auto"/>
                <w:bottom w:val="none" w:sz="0" w:space="0" w:color="auto"/>
                <w:right w:val="none" w:sz="0" w:space="0" w:color="auto"/>
              </w:divBdr>
            </w:div>
          </w:divsChild>
        </w:div>
        <w:div w:id="925265875">
          <w:marLeft w:val="0"/>
          <w:marRight w:val="0"/>
          <w:marTop w:val="0"/>
          <w:marBottom w:val="0"/>
          <w:divBdr>
            <w:top w:val="none" w:sz="0" w:space="0" w:color="auto"/>
            <w:left w:val="none" w:sz="0" w:space="0" w:color="auto"/>
            <w:bottom w:val="none" w:sz="0" w:space="0" w:color="auto"/>
            <w:right w:val="none" w:sz="0" w:space="0" w:color="auto"/>
          </w:divBdr>
          <w:divsChild>
            <w:div w:id="29691193">
              <w:marLeft w:val="0"/>
              <w:marRight w:val="0"/>
              <w:marTop w:val="0"/>
              <w:marBottom w:val="0"/>
              <w:divBdr>
                <w:top w:val="none" w:sz="0" w:space="0" w:color="auto"/>
                <w:left w:val="none" w:sz="0" w:space="0" w:color="auto"/>
                <w:bottom w:val="none" w:sz="0" w:space="0" w:color="auto"/>
                <w:right w:val="none" w:sz="0" w:space="0" w:color="auto"/>
              </w:divBdr>
            </w:div>
            <w:div w:id="280696436">
              <w:marLeft w:val="0"/>
              <w:marRight w:val="0"/>
              <w:marTop w:val="0"/>
              <w:marBottom w:val="0"/>
              <w:divBdr>
                <w:top w:val="none" w:sz="0" w:space="0" w:color="auto"/>
                <w:left w:val="none" w:sz="0" w:space="0" w:color="auto"/>
                <w:bottom w:val="none" w:sz="0" w:space="0" w:color="auto"/>
                <w:right w:val="none" w:sz="0" w:space="0" w:color="auto"/>
              </w:divBdr>
            </w:div>
            <w:div w:id="360209092">
              <w:marLeft w:val="0"/>
              <w:marRight w:val="0"/>
              <w:marTop w:val="0"/>
              <w:marBottom w:val="0"/>
              <w:divBdr>
                <w:top w:val="none" w:sz="0" w:space="0" w:color="auto"/>
                <w:left w:val="none" w:sz="0" w:space="0" w:color="auto"/>
                <w:bottom w:val="none" w:sz="0" w:space="0" w:color="auto"/>
                <w:right w:val="none" w:sz="0" w:space="0" w:color="auto"/>
              </w:divBdr>
            </w:div>
            <w:div w:id="542446085">
              <w:marLeft w:val="0"/>
              <w:marRight w:val="0"/>
              <w:marTop w:val="0"/>
              <w:marBottom w:val="0"/>
              <w:divBdr>
                <w:top w:val="none" w:sz="0" w:space="0" w:color="auto"/>
                <w:left w:val="none" w:sz="0" w:space="0" w:color="auto"/>
                <w:bottom w:val="none" w:sz="0" w:space="0" w:color="auto"/>
                <w:right w:val="none" w:sz="0" w:space="0" w:color="auto"/>
              </w:divBdr>
            </w:div>
            <w:div w:id="662514493">
              <w:marLeft w:val="0"/>
              <w:marRight w:val="0"/>
              <w:marTop w:val="0"/>
              <w:marBottom w:val="0"/>
              <w:divBdr>
                <w:top w:val="none" w:sz="0" w:space="0" w:color="auto"/>
                <w:left w:val="none" w:sz="0" w:space="0" w:color="auto"/>
                <w:bottom w:val="none" w:sz="0" w:space="0" w:color="auto"/>
                <w:right w:val="none" w:sz="0" w:space="0" w:color="auto"/>
              </w:divBdr>
            </w:div>
            <w:div w:id="686710761">
              <w:marLeft w:val="0"/>
              <w:marRight w:val="0"/>
              <w:marTop w:val="0"/>
              <w:marBottom w:val="0"/>
              <w:divBdr>
                <w:top w:val="none" w:sz="0" w:space="0" w:color="auto"/>
                <w:left w:val="none" w:sz="0" w:space="0" w:color="auto"/>
                <w:bottom w:val="none" w:sz="0" w:space="0" w:color="auto"/>
                <w:right w:val="none" w:sz="0" w:space="0" w:color="auto"/>
              </w:divBdr>
            </w:div>
            <w:div w:id="788401131">
              <w:marLeft w:val="0"/>
              <w:marRight w:val="0"/>
              <w:marTop w:val="0"/>
              <w:marBottom w:val="0"/>
              <w:divBdr>
                <w:top w:val="none" w:sz="0" w:space="0" w:color="auto"/>
                <w:left w:val="none" w:sz="0" w:space="0" w:color="auto"/>
                <w:bottom w:val="none" w:sz="0" w:space="0" w:color="auto"/>
                <w:right w:val="none" w:sz="0" w:space="0" w:color="auto"/>
              </w:divBdr>
            </w:div>
            <w:div w:id="943802768">
              <w:marLeft w:val="0"/>
              <w:marRight w:val="0"/>
              <w:marTop w:val="0"/>
              <w:marBottom w:val="0"/>
              <w:divBdr>
                <w:top w:val="none" w:sz="0" w:space="0" w:color="auto"/>
                <w:left w:val="none" w:sz="0" w:space="0" w:color="auto"/>
                <w:bottom w:val="none" w:sz="0" w:space="0" w:color="auto"/>
                <w:right w:val="none" w:sz="0" w:space="0" w:color="auto"/>
              </w:divBdr>
            </w:div>
            <w:div w:id="1165164742">
              <w:marLeft w:val="0"/>
              <w:marRight w:val="0"/>
              <w:marTop w:val="0"/>
              <w:marBottom w:val="0"/>
              <w:divBdr>
                <w:top w:val="none" w:sz="0" w:space="0" w:color="auto"/>
                <w:left w:val="none" w:sz="0" w:space="0" w:color="auto"/>
                <w:bottom w:val="none" w:sz="0" w:space="0" w:color="auto"/>
                <w:right w:val="none" w:sz="0" w:space="0" w:color="auto"/>
              </w:divBdr>
            </w:div>
            <w:div w:id="1170948490">
              <w:marLeft w:val="0"/>
              <w:marRight w:val="0"/>
              <w:marTop w:val="0"/>
              <w:marBottom w:val="0"/>
              <w:divBdr>
                <w:top w:val="none" w:sz="0" w:space="0" w:color="auto"/>
                <w:left w:val="none" w:sz="0" w:space="0" w:color="auto"/>
                <w:bottom w:val="none" w:sz="0" w:space="0" w:color="auto"/>
                <w:right w:val="none" w:sz="0" w:space="0" w:color="auto"/>
              </w:divBdr>
            </w:div>
            <w:div w:id="1206405879">
              <w:marLeft w:val="0"/>
              <w:marRight w:val="0"/>
              <w:marTop w:val="0"/>
              <w:marBottom w:val="0"/>
              <w:divBdr>
                <w:top w:val="none" w:sz="0" w:space="0" w:color="auto"/>
                <w:left w:val="none" w:sz="0" w:space="0" w:color="auto"/>
                <w:bottom w:val="none" w:sz="0" w:space="0" w:color="auto"/>
                <w:right w:val="none" w:sz="0" w:space="0" w:color="auto"/>
              </w:divBdr>
            </w:div>
            <w:div w:id="1319336566">
              <w:marLeft w:val="0"/>
              <w:marRight w:val="0"/>
              <w:marTop w:val="0"/>
              <w:marBottom w:val="0"/>
              <w:divBdr>
                <w:top w:val="none" w:sz="0" w:space="0" w:color="auto"/>
                <w:left w:val="none" w:sz="0" w:space="0" w:color="auto"/>
                <w:bottom w:val="none" w:sz="0" w:space="0" w:color="auto"/>
                <w:right w:val="none" w:sz="0" w:space="0" w:color="auto"/>
              </w:divBdr>
            </w:div>
            <w:div w:id="1330017921">
              <w:marLeft w:val="0"/>
              <w:marRight w:val="0"/>
              <w:marTop w:val="0"/>
              <w:marBottom w:val="0"/>
              <w:divBdr>
                <w:top w:val="none" w:sz="0" w:space="0" w:color="auto"/>
                <w:left w:val="none" w:sz="0" w:space="0" w:color="auto"/>
                <w:bottom w:val="none" w:sz="0" w:space="0" w:color="auto"/>
                <w:right w:val="none" w:sz="0" w:space="0" w:color="auto"/>
              </w:divBdr>
            </w:div>
            <w:div w:id="1490749970">
              <w:marLeft w:val="0"/>
              <w:marRight w:val="0"/>
              <w:marTop w:val="0"/>
              <w:marBottom w:val="0"/>
              <w:divBdr>
                <w:top w:val="none" w:sz="0" w:space="0" w:color="auto"/>
                <w:left w:val="none" w:sz="0" w:space="0" w:color="auto"/>
                <w:bottom w:val="none" w:sz="0" w:space="0" w:color="auto"/>
                <w:right w:val="none" w:sz="0" w:space="0" w:color="auto"/>
              </w:divBdr>
            </w:div>
            <w:div w:id="1553227388">
              <w:marLeft w:val="0"/>
              <w:marRight w:val="0"/>
              <w:marTop w:val="0"/>
              <w:marBottom w:val="0"/>
              <w:divBdr>
                <w:top w:val="none" w:sz="0" w:space="0" w:color="auto"/>
                <w:left w:val="none" w:sz="0" w:space="0" w:color="auto"/>
                <w:bottom w:val="none" w:sz="0" w:space="0" w:color="auto"/>
                <w:right w:val="none" w:sz="0" w:space="0" w:color="auto"/>
              </w:divBdr>
            </w:div>
            <w:div w:id="1599218369">
              <w:marLeft w:val="0"/>
              <w:marRight w:val="0"/>
              <w:marTop w:val="0"/>
              <w:marBottom w:val="0"/>
              <w:divBdr>
                <w:top w:val="none" w:sz="0" w:space="0" w:color="auto"/>
                <w:left w:val="none" w:sz="0" w:space="0" w:color="auto"/>
                <w:bottom w:val="none" w:sz="0" w:space="0" w:color="auto"/>
                <w:right w:val="none" w:sz="0" w:space="0" w:color="auto"/>
              </w:divBdr>
            </w:div>
            <w:div w:id="1776975801">
              <w:marLeft w:val="0"/>
              <w:marRight w:val="0"/>
              <w:marTop w:val="0"/>
              <w:marBottom w:val="0"/>
              <w:divBdr>
                <w:top w:val="none" w:sz="0" w:space="0" w:color="auto"/>
                <w:left w:val="none" w:sz="0" w:space="0" w:color="auto"/>
                <w:bottom w:val="none" w:sz="0" w:space="0" w:color="auto"/>
                <w:right w:val="none" w:sz="0" w:space="0" w:color="auto"/>
              </w:divBdr>
            </w:div>
            <w:div w:id="1800762242">
              <w:marLeft w:val="0"/>
              <w:marRight w:val="0"/>
              <w:marTop w:val="0"/>
              <w:marBottom w:val="0"/>
              <w:divBdr>
                <w:top w:val="none" w:sz="0" w:space="0" w:color="auto"/>
                <w:left w:val="none" w:sz="0" w:space="0" w:color="auto"/>
                <w:bottom w:val="none" w:sz="0" w:space="0" w:color="auto"/>
                <w:right w:val="none" w:sz="0" w:space="0" w:color="auto"/>
              </w:divBdr>
            </w:div>
            <w:div w:id="1824588215">
              <w:marLeft w:val="0"/>
              <w:marRight w:val="0"/>
              <w:marTop w:val="0"/>
              <w:marBottom w:val="0"/>
              <w:divBdr>
                <w:top w:val="none" w:sz="0" w:space="0" w:color="auto"/>
                <w:left w:val="none" w:sz="0" w:space="0" w:color="auto"/>
                <w:bottom w:val="none" w:sz="0" w:space="0" w:color="auto"/>
                <w:right w:val="none" w:sz="0" w:space="0" w:color="auto"/>
              </w:divBdr>
            </w:div>
            <w:div w:id="19290733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comments" Target="comments.xml"/><Relationship Id="rId18" Type="http://schemas.openxmlformats.org/officeDocument/2006/relationships/footer" Target="footer1.xml"/><Relationship Id="rId26" Type="http://schemas.openxmlformats.org/officeDocument/2006/relationships/hyperlink" Target="http://wetten.overheid.nl/cgi-bin/deeplink/law1/bwbid=BWBR0002628/article=3" TargetMode="External"/><Relationship Id="rId39" Type="http://schemas.openxmlformats.org/officeDocument/2006/relationships/hyperlink" Target="https://hetvtb.nl/" TargetMode="External"/><Relationship Id="rId21" Type="http://schemas.openxmlformats.org/officeDocument/2006/relationships/image" Target="media/image4.jpg"/><Relationship Id="rId34" Type="http://schemas.openxmlformats.org/officeDocument/2006/relationships/image" Target="media/image10.png"/><Relationship Id="rId42" Type="http://schemas.openxmlformats.org/officeDocument/2006/relationships/header" Target="header3.xml"/><Relationship Id="rId47" Type="http://schemas.openxmlformats.org/officeDocument/2006/relationships/fontTable" Target="fontTable.xml"/><Relationship Id="rId7" Type="http://schemas.openxmlformats.org/officeDocument/2006/relationships/styles" Target="styles.xml"/><Relationship Id="rId2" Type="http://schemas.openxmlformats.org/officeDocument/2006/relationships/customXml" Target="../customXml/item2.xml"/><Relationship Id="rId16" Type="http://schemas.microsoft.com/office/2018/08/relationships/commentsExtensible" Target="commentsExtensible.xml"/><Relationship Id="rId29" Type="http://schemas.openxmlformats.org/officeDocument/2006/relationships/hyperlink" Target="http://passendonderwijs.nl/beleid-regelgeving/wet-en-regelgeving/wet-gelijke-behandeling/" TargetMode="External"/><Relationship Id="rId11" Type="http://schemas.openxmlformats.org/officeDocument/2006/relationships/endnotes" Target="endnotes.xml"/><Relationship Id="rId24" Type="http://schemas.openxmlformats.org/officeDocument/2006/relationships/image" Target="media/image7.jpg"/><Relationship Id="rId32" Type="http://schemas.openxmlformats.org/officeDocument/2006/relationships/hyperlink" Target="https://wetten.overheid.nl/jci1.3:c:BWBR0011823&amp;artikel=8&amp;g=2021-11-19&amp;z=2021-11-19" TargetMode="External"/><Relationship Id="rId37" Type="http://schemas.openxmlformats.org/officeDocument/2006/relationships/image" Target="media/image13.png"/><Relationship Id="rId40" Type="http://schemas.openxmlformats.org/officeDocument/2006/relationships/image" Target="media/image15.png"/><Relationship Id="rId45" Type="http://schemas.openxmlformats.org/officeDocument/2006/relationships/header" Target="header4.xml"/><Relationship Id="rId5" Type="http://schemas.openxmlformats.org/officeDocument/2006/relationships/customXml" Target="../customXml/item5.xml"/><Relationship Id="rId15" Type="http://schemas.microsoft.com/office/2016/09/relationships/commentsIds" Target="commentsIds.xml"/><Relationship Id="rId23" Type="http://schemas.openxmlformats.org/officeDocument/2006/relationships/image" Target="media/image6.jpg"/><Relationship Id="rId28" Type="http://schemas.openxmlformats.org/officeDocument/2006/relationships/hyperlink" Target="http://passendonderwijs.nl/beleid-regelgeving/wet-en-regelgeving/wet-gelijke-behandeling/" TargetMode="External"/><Relationship Id="rId36" Type="http://schemas.openxmlformats.org/officeDocument/2006/relationships/image" Target="media/image12.png"/><Relationship Id="rId49"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image" Target="media/image2.jpg"/><Relationship Id="rId31" Type="http://schemas.openxmlformats.org/officeDocument/2006/relationships/hyperlink" Target="https://www.onderwijsgeschillen.nl/node/64" TargetMode="External"/><Relationship Id="rId44"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webSettings" Target="webSettings.xml"/><Relationship Id="rId14" Type="http://schemas.microsoft.com/office/2011/relationships/commentsExtended" Target="commentsExtended.xml"/><Relationship Id="rId22" Type="http://schemas.openxmlformats.org/officeDocument/2006/relationships/image" Target="media/image5.jpg"/><Relationship Id="rId27" Type="http://schemas.openxmlformats.org/officeDocument/2006/relationships/hyperlink" Target="http://passendonderwijs.nl/beleid-regelgeving/wet-en-regelgeving/wet-gelijke-behandeling/" TargetMode="External"/><Relationship Id="rId30" Type="http://schemas.openxmlformats.org/officeDocument/2006/relationships/hyperlink" Target="http://passendonderwijs.nl/beleid-regelgeving/wet-en-regelgeving/wet-gelijke-behandeling/" TargetMode="External"/><Relationship Id="rId35" Type="http://schemas.openxmlformats.org/officeDocument/2006/relationships/image" Target="media/image11.png"/><Relationship Id="rId43" Type="http://schemas.openxmlformats.org/officeDocument/2006/relationships/footer" Target="footer2.xml"/><Relationship Id="rId48" Type="http://schemas.microsoft.com/office/2011/relationships/people" Target="people.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jpeg"/><Relationship Id="rId17" Type="http://schemas.openxmlformats.org/officeDocument/2006/relationships/header" Target="header1.xml"/><Relationship Id="rId25" Type="http://schemas.openxmlformats.org/officeDocument/2006/relationships/image" Target="media/image8.jpg"/><Relationship Id="rId33" Type="http://schemas.openxmlformats.org/officeDocument/2006/relationships/image" Target="media/image9.png"/><Relationship Id="rId38" Type="http://schemas.openxmlformats.org/officeDocument/2006/relationships/image" Target="media/image14.png"/><Relationship Id="rId46" Type="http://schemas.openxmlformats.org/officeDocument/2006/relationships/footer" Target="footer4.xml"/><Relationship Id="rId20" Type="http://schemas.openxmlformats.org/officeDocument/2006/relationships/image" Target="media/image3.jpg"/><Relationship Id="rId41"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s>
</file>

<file path=word/_rels/footnotes.xml.rels><?xml version="1.0" encoding="UTF-8" standalone="yes"?>
<Relationships xmlns="http://schemas.openxmlformats.org/package/2006/relationships"><Relationship Id="rId3" Type="http://schemas.openxmlformats.org/officeDocument/2006/relationships/hyperlink" Target="https://po2001.nl/" TargetMode="External"/><Relationship Id="rId2" Type="http://schemas.openxmlformats.org/officeDocument/2006/relationships/hyperlink" Target="https://autoriteitpersoonsgegevens.nl/sites/default/files/atoms/files/avg_in_een_notendop.pdf" TargetMode="External"/><Relationship Id="rId1" Type="http://schemas.openxmlformats.org/officeDocument/2006/relationships/hyperlink" Target="https://www.arboportaal.nl/onderwerpen/risico-inventarisatie---evaluatie/vraag-en-antwoord/wat-is-een-rie" TargetMode="External"/><Relationship Id="rId6" Type="http://schemas.openxmlformats.org/officeDocument/2006/relationships/hyperlink" Target="https://www.schoolenveiligheid.nl/po-vo/kennisbank/aangifte-doen-binnen-het-onderwijs/" TargetMode="External"/><Relationship Id="rId5" Type="http://schemas.openxmlformats.org/officeDocument/2006/relationships/hyperlink" Target="https://www.rechtspraak.nl/Registers/Gezagsregister" TargetMode="External"/><Relationship Id="rId4" Type="http://schemas.openxmlformats.org/officeDocument/2006/relationships/hyperlink" Target="https://avs.nl/veelgestelde-vragen/wanneer-mag-een-leerling-geschorst-worden-po/"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16.jpeg"/></Relationships>
</file>

<file path=word/_rels/header4.xml.rels><?xml version="1.0" encoding="UTF-8" standalone="yes"?>
<Relationships xmlns="http://schemas.openxmlformats.org/package/2006/relationships"><Relationship Id="rId1" Type="http://schemas.openxmlformats.org/officeDocument/2006/relationships/image" Target="media/image16.jpeg"/></Relationships>
</file>

<file path=word/theme/theme1.xml><?xml version="1.0" encoding="utf-8"?>
<a:theme xmlns:a="http://schemas.openxmlformats.org/drawingml/2006/main" name="Ommeriek">
  <a:themeElements>
    <a:clrScheme name="Ommeriek">
      <a:dk1>
        <a:sysClr val="windowText" lastClr="000000"/>
      </a:dk1>
      <a:lt1>
        <a:sysClr val="window" lastClr="FFFFFF"/>
      </a:lt1>
      <a:dk2>
        <a:srgbClr val="44546A"/>
      </a:dk2>
      <a:lt2>
        <a:srgbClr val="E7E6E6"/>
      </a:lt2>
      <a:accent1>
        <a:srgbClr val="2C2559"/>
      </a:accent1>
      <a:accent2>
        <a:srgbClr val="0052A1"/>
      </a:accent2>
      <a:accent3>
        <a:srgbClr val="00896B"/>
      </a:accent3>
      <a:accent4>
        <a:srgbClr val="C0E4F7"/>
      </a:accent4>
      <a:accent5>
        <a:srgbClr val="A25296"/>
      </a:accent5>
      <a:accent6>
        <a:srgbClr val="000000"/>
      </a:accent6>
      <a:hlink>
        <a:srgbClr val="0052A1"/>
      </a:hlink>
      <a:folHlink>
        <a:srgbClr val="A25296"/>
      </a:folHlink>
    </a:clrScheme>
    <a:fontScheme name="Ommeriek">
      <a:majorFont>
        <a:latin typeface="Raleway"/>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mmeriek" id="{C4B14C83-E6D9-4B76-B2B2-2E399298424B}" vid="{E283626E-F640-4D7A-9203-C561EA307B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SharedWithUsers xmlns="f27c29aa-7dee-41a2-8a39-ab19bfef1a4a">
      <UserInfo>
        <DisplayName>Gea Fopma</DisplayName>
        <AccountId>112</AccountId>
        <AccountType/>
      </UserInfo>
      <UserInfo>
        <DisplayName>Thom Winkel</DisplayName>
        <AccountId>72</AccountId>
        <AccountType/>
      </UserInfo>
      <UserInfo>
        <DisplayName>Marisca Hageman</DisplayName>
        <AccountId>42</AccountId>
        <AccountType/>
      </UserInfo>
    </SharedWithUsers>
    <TaxCatchAll xmlns="f27c29aa-7dee-41a2-8a39-ab19bfef1a4a" xsi:nil="true"/>
    <lcf76f155ced4ddcb4097134ff3c332f xmlns="bfee62f7-7442-4f5b-9ac1-3ffc47879f3b">
      <Terms xmlns="http://schemas.microsoft.com/office/infopath/2007/PartnerControls"/>
    </lcf76f155ced4ddcb4097134ff3c332f>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23C121C8D1DBE74D90904050D8970EAB" ma:contentTypeVersion="15" ma:contentTypeDescription="Een nieuw document maken." ma:contentTypeScope="" ma:versionID="8575145f5df63b2720a743947c11bdaf">
  <xsd:schema xmlns:xsd="http://www.w3.org/2001/XMLSchema" xmlns:xs="http://www.w3.org/2001/XMLSchema" xmlns:p="http://schemas.microsoft.com/office/2006/metadata/properties" xmlns:ns2="bfee62f7-7442-4f5b-9ac1-3ffc47879f3b" xmlns:ns3="f27c29aa-7dee-41a2-8a39-ab19bfef1a4a" targetNamespace="http://schemas.microsoft.com/office/2006/metadata/properties" ma:root="true" ma:fieldsID="0748d87b1033f558fcecfb855229f924" ns2:_="" ns3:_="">
    <xsd:import namespace="bfee62f7-7442-4f5b-9ac1-3ffc47879f3b"/>
    <xsd:import namespace="f27c29aa-7dee-41a2-8a39-ab19bfef1a4a"/>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LengthInSeconds" minOccurs="0"/>
                <xsd:element ref="ns2:MediaServiceSearchProperties" minOccurs="0"/>
                <xsd:element ref="ns2:lcf76f155ced4ddcb4097134ff3c332f" minOccurs="0"/>
                <xsd:element ref="ns3:TaxCatchAll" minOccurs="0"/>
                <xsd:element ref="ns2:MediaServiceDateTaken" minOccurs="0"/>
                <xsd:element ref="ns2:MediaServiceLocation"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ee62f7-7442-4f5b-9ac1-3ffc47879f3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Afbeeldingtags" ma:readOnly="false" ma:fieldId="{5cf76f15-5ced-4ddc-b409-7134ff3c332f}" ma:taxonomyMulti="true" ma:sspId="aaa8d36f-a2ae-45d6-a49a-5320a8d3cd78" ma:termSetId="09814cd3-568e-fe90-9814-8d621ff8fb84" ma:anchorId="fba54fb3-c3e1-fe81-a776-ca4b69148c4d" ma:open="true" ma:isKeyword="false">
      <xsd:complexType>
        <xsd:sequence>
          <xsd:element ref="pc:Terms" minOccurs="0" maxOccurs="1"/>
        </xsd:sequence>
      </xsd:complex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Location" ma:index="19" nillable="true" ma:displayName="Location" ma:indexed="true" ma:internalName="MediaServiceLocatio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27c29aa-7dee-41a2-8a39-ab19bfef1a4a"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69e14807-4775-4861-ae94-693e1bc00f71}" ma:internalName="TaxCatchAll" ma:showField="CatchAllData" ma:web="f27c29aa-7dee-41a2-8a39-ab19bfef1a4a">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Gedeeld met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93870A5-19F8-4EE8-AC22-6F662CD16DE1}">
  <ds:schemaRefs>
    <ds:schemaRef ds:uri="http://schemas.openxmlformats.org/officeDocument/2006/bibliography"/>
  </ds:schemaRefs>
</ds:datastoreItem>
</file>

<file path=customXml/itemProps3.xml><?xml version="1.0" encoding="utf-8"?>
<ds:datastoreItem xmlns:ds="http://schemas.openxmlformats.org/officeDocument/2006/customXml" ds:itemID="{B9D50DA3-49B6-46DA-904F-517324C7BF7E}">
  <ds:schemaRefs>
    <ds:schemaRef ds:uri="http://schemas.microsoft.com/sharepoint/v3/contenttype/forms"/>
  </ds:schemaRefs>
</ds:datastoreItem>
</file>

<file path=customXml/itemProps4.xml><?xml version="1.0" encoding="utf-8"?>
<ds:datastoreItem xmlns:ds="http://schemas.openxmlformats.org/officeDocument/2006/customXml" ds:itemID="{86A33731-769B-40E0-979A-8BCD67CD08FC}">
  <ds:schemaRefs>
    <ds:schemaRef ds:uri="http://schemas.openxmlformats.org/package/2006/metadata/core-properties"/>
    <ds:schemaRef ds:uri="187fc663-e9bf-41f9-b13c-698daf0cb8e7"/>
    <ds:schemaRef ds:uri="http://purl.org/dc/elements/1.1/"/>
    <ds:schemaRef ds:uri="http://schemas.microsoft.com/office/2006/metadata/properties"/>
    <ds:schemaRef ds:uri="http://www.w3.org/XML/1998/namespace"/>
    <ds:schemaRef ds:uri="http://purl.org/dc/dcmitype/"/>
    <ds:schemaRef ds:uri="http://schemas.microsoft.com/office/2006/documentManagement/types"/>
    <ds:schemaRef ds:uri="http://schemas.microsoft.com/office/infopath/2007/PartnerControls"/>
    <ds:schemaRef ds:uri="3af19666-d59f-4719-8ebf-7100b52d7f4e"/>
    <ds:schemaRef ds:uri="http://purl.org/dc/terms/"/>
  </ds:schemaRefs>
</ds:datastoreItem>
</file>

<file path=customXml/itemProps5.xml><?xml version="1.0" encoding="utf-8"?>
<ds:datastoreItem xmlns:ds="http://schemas.openxmlformats.org/officeDocument/2006/customXml" ds:itemID="{F6F82593-F6C0-47A7-B971-04618374FDD0}"/>
</file>

<file path=docProps/app.xml><?xml version="1.0" encoding="utf-8"?>
<ap:Properties xmlns="http://schemas.openxmlformats.org/officeDocument/2006/extended-properties" xmlns:vt="http://schemas.openxmlformats.org/officeDocument/2006/docPropsVTypes" xmlns:ap="http://schemas.openxmlformats.org/officeDocument/2006/extended-properties">
  <ap:Template>Normal</ap:Template>
  <ap:Application>Microsoft Word for the web</ap:Application>
  <ap:DocSecurity>0</ap:DocSecurity>
  <ap:ScaleCrop>false</ap:ScaleCrop>
  <ap:Company/>
  <ap:SharedDoc>false</ap:SharedDoc>
  <ap:HyperlinksChanged>false</ap:HyperlinksChanged>
  <ap:AppVersion>16.0000</ap:AppVersion>
  <ap:LinksUpToDate>false</ap:LinksUpToDate>
</ap:Properties>
</file>

<file path=docProps/core.xml><?xml version="1.0" encoding="utf-8"?>
<coreProperties xmlns:dc="http://purl.org/dc/elements/1.1/" xmlns:dcterms="http://purl.org/dc/terms/" xmlns:xsi="http://www.w3.org/2001/XMLSchema-instance" xmlns="http://schemas.openxmlformats.org/package/2006/metadata/core-properties">
  <dc:title/>
  <dc:subject/>
  <dc:creator>Versie februari 2024</dc:creator>
  <keywords/>
  <dc:description/>
  <lastModifiedBy>Arjan van der Kooi</lastModifiedBy>
  <revision>6</revision>
  <lastPrinted>2019-01-16T18:47:00.0000000Z</lastPrinted>
  <dcterms:created xsi:type="dcterms:W3CDTF">2024-09-05T11:55:00.0000000Z</dcterms:created>
  <dcterms:modified xsi:type="dcterms:W3CDTF">2024-11-06T12:00:46.4246793Z</dcterms:modified>
</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0x01010023C121C8D1DBE74D90904050D8970EAB</vt:lpwstr>
  </property>
  <property fmtid="{D5CDD505-2E9C-101B-9397-08002B2CF9AE}" pid="3" name="Order">
    <vt:r8>38700</vt:r8>
  </property>
  <property fmtid="{D5CDD505-2E9C-101B-9397-08002B2CF9AE}" pid="4" name="TriggerFlowInfo">
    <vt:lpwstr/>
  </property>
  <property fmtid="{D5CDD505-2E9C-101B-9397-08002B2CF9AE}" pid="5" name="ComplianceAssetId">
    <vt:lpwstr/>
  </property>
  <property fmtid="{D5CDD505-2E9C-101B-9397-08002B2CF9AE}" pid="6" name="_ExtendedDescription">
    <vt:lpwstr/>
  </property>
  <property fmtid="{D5CDD505-2E9C-101B-9397-08002B2CF9AE}" pid="7" name="MediaServiceImageTags">
    <vt:lpwstr/>
  </property>
</Properties>
</file>